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Joke &amp; Animal GIF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Combining Humor with Cuteness Using Public APIs</a:t>
            </a:r>
          </a:p>
          <a:p>
            <a:r>
              <a:t>Presented by: [Your Name]</a:t>
            </a:r>
          </a:p>
          <a:p>
            <a:r>
              <a:t>Call2Code Hackathon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 (Main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 jokeRes = await fetch('https://v2.jokeapi.dev/joke/Any?type=single');</a:t>
            </a:r>
          </a:p>
          <a:p>
            <a:r>
              <a:t>const jokeData = await jokeRes.json();</a:t>
            </a:r>
          </a:p>
          <a:p>
            <a:r>
              <a:t>jokeBox.innerText = jokeData.joke;</a:t>
            </a:r>
          </a:p>
          <a:p/>
          <a:p>
            <a:r>
              <a:t>const imgRes = await fetch(cat ? catURL : dogURL);</a:t>
            </a:r>
          </a:p>
          <a:p>
            <a:r>
              <a:t>animalImage.src = (await imgRes.json())[0].url;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🗳 Add “Like” or “Favorite”</a:t>
            </a:r>
          </a:p>
          <a:p>
            <a:r>
              <a:t>- 📤 Share via social media</a:t>
            </a:r>
          </a:p>
          <a:p>
            <a:r>
              <a:t>- 📲 Convert to Android/iOS app</a:t>
            </a:r>
          </a:p>
          <a:p>
            <a:r>
              <a:t>- 🧠 AI-generated jokes</a:t>
            </a:r>
          </a:p>
          <a:p>
            <a:r>
              <a:t>- 🕸️ Offline caching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Thanks for your time!</a:t>
            </a:r>
          </a:p>
          <a:p>
            <a:r>
              <a:t>Let’s spread smiles — one joke and one cat at a time!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 Chosen: Survive the Rate Limit</a:t>
            </a:r>
          </a:p>
          <a:p>
            <a:r>
              <a:t>- Build a fun, API-based application</a:t>
            </a:r>
          </a:p>
          <a:p>
            <a:r>
              <a:t>- Handle limited API usage effectively</a:t>
            </a:r>
          </a:p>
          <a:p>
            <a:r>
              <a:t>- Show creativity with public APIs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interactive web app that displays:</a:t>
            </a:r>
          </a:p>
          <a:p>
            <a:r>
              <a:t>✅ A random joke</a:t>
            </a:r>
          </a:p>
          <a:p>
            <a:r>
              <a:t>✅ A random cat/dog image</a:t>
            </a:r>
          </a:p>
          <a:p>
            <a:r>
              <a:t>- 2 buttons: “Show Cat” / “Show Dog”</a:t>
            </a:r>
          </a:p>
          <a:p>
            <a:r>
              <a:t>- New joke &amp; image appear on each click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| Purpose | Rate Limit</a:t>
            </a:r>
          </a:p>
          <a:p>
            <a:r>
              <a:t>---|---------|------------</a:t>
            </a:r>
          </a:p>
          <a:p>
            <a:r>
              <a:t>JokeAPI | Random jokes | 60/min (soft)</a:t>
            </a:r>
          </a:p>
          <a:p>
            <a:r>
              <a:t>The Cat API | Cat images | 10/min</a:t>
            </a:r>
          </a:p>
          <a:p>
            <a:r>
              <a:t>The Dog API | Dog images | 10/min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🖥️ Frontend: HTML, CSS, JavaScript</a:t>
            </a:r>
          </a:p>
          <a:p>
            <a:r>
              <a:t>🎨 Styling: CSS3 (responsive, clean UI)</a:t>
            </a:r>
          </a:p>
          <a:p>
            <a:r>
              <a:t>🔗 APIs: JavaScript fetch()</a:t>
            </a:r>
          </a:p>
          <a:p>
            <a:r>
              <a:t>🧠 Logic: Event-driven and async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+---------------+       +-----------------+       +------------------+</a:t>
            </a:r>
          </a:p>
          <a:p>
            <a:r>
              <a:t>| User Interface| &lt;---&gt; | JavaScript Logic| &lt;---&gt; | Public APIs      |</a:t>
            </a:r>
          </a:p>
          <a:p>
            <a:r>
              <a:t>| (HTML + CSS)  |       | (script.js)     |       | (Joke, Cat, Dog) |</a:t>
            </a:r>
          </a:p>
          <a:p>
            <a:r>
              <a:t>+---------------+       +-----------------+       +------------------+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&amp; minimal design</a:t>
            </a:r>
          </a:p>
          <a:p>
            <a:r>
              <a:t>- Centered layout for content</a:t>
            </a:r>
          </a:p>
          <a:p>
            <a:r>
              <a:t>- Buttons for interaction</a:t>
            </a:r>
          </a:p>
          <a:p>
            <a:r>
              <a:t>- Responsive image display</a:t>
            </a:r>
          </a:p>
          <a:p>
            <a:r>
              <a:t>(*Insert screenshot or wireframe here*)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API Rate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fetch (on click)</a:t>
            </a:r>
          </a:p>
          <a:p>
            <a:r>
              <a:t>- Caching image and joke until reload</a:t>
            </a:r>
          </a:p>
          <a:p>
            <a:r>
              <a:t>- Simple error handling:</a:t>
            </a:r>
          </a:p>
          <a:p>
            <a:r>
              <a:t>  • Displays error</a:t>
            </a:r>
          </a:p>
          <a:p>
            <a:r>
              <a:t>  • Retry on failure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screenshot of app</a:t>
            </a:r>
          </a:p>
          <a:p>
            <a:r>
              <a:t>Or say: “Let’s see the app in action...”</a:t>
            </a:r>
          </a:p>
          <a:p>
            <a:r>
              <a:t>[Demo running locally or on GitHub Pages]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