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i4RyNS0RwbCEd+TDXIkm7dAOj8n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E99F54-3AE9-4377-9C54-CEC1A838EF8F}" v="107" dt="2022-09-23T05:00:55.331"/>
  </p1510:revLst>
</p1510:revInfo>
</file>

<file path=ppt/tableStyles.xml><?xml version="1.0" encoding="utf-8"?>
<a:tblStyleLst xmlns:a="http://schemas.openxmlformats.org/drawingml/2006/main" def="{960BBF59-8ADB-43A2-AB34-2B68BAD0D734}">
  <a:tblStyle styleId="{960BBF59-8ADB-43A2-AB34-2B68BAD0D734}" styleName="Table_0">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7E6"/>
          </a:solidFill>
        </a:fill>
      </a:tcStyle>
    </a:wholeTbl>
    <a:band1H>
      <a:tcTxStyle b="off" i="off"/>
      <a:tcStyle>
        <a:tcBdr/>
        <a:fill>
          <a:solidFill>
            <a:srgbClr val="E0CCCA"/>
          </a:solidFill>
        </a:fill>
      </a:tcStyle>
    </a:band1H>
    <a:band2H>
      <a:tcTxStyle b="off" i="off"/>
      <a:tcStyle>
        <a:tcBdr/>
      </a:tcStyle>
    </a:band2H>
    <a:band1V>
      <a:tcTxStyle b="off" i="off"/>
      <a:tcStyle>
        <a:tcBdr/>
        <a:fill>
          <a:solidFill>
            <a:srgbClr val="E0CCCA"/>
          </a:solidFill>
        </a:fill>
      </a:tcStyle>
    </a:band1V>
    <a:band2V>
      <a:tcTxStyle b="off" i="off"/>
      <a:tcStyle>
        <a:tcBdr/>
      </a:tcStyle>
    </a:band2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8" name="Google Shape;19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3d2a3bfb67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13d2a3bfb67_0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g13d2a3bfb67_0_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d2e690313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g13d2e690313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9"/>
        <p:cNvGrpSpPr/>
        <p:nvPr/>
      </p:nvGrpSpPr>
      <p:grpSpPr>
        <a:xfrm>
          <a:off x="0" y="0"/>
          <a:ext cx="0" cy="0"/>
          <a:chOff x="0" y="0"/>
          <a:chExt cx="0" cy="0"/>
        </a:xfrm>
      </p:grpSpPr>
      <p:sp>
        <p:nvSpPr>
          <p:cNvPr id="20" name="Google Shape;20;p35"/>
          <p:cNvSpPr/>
          <p:nvPr/>
        </p:nvSpPr>
        <p:spPr>
          <a:xfrm>
            <a:off x="0" y="3866920"/>
            <a:ext cx="12192000" cy="2991080"/>
          </a:xfrm>
          <a:prstGeom prst="rect">
            <a:avLst/>
          </a:prstGeom>
          <a:gradFill>
            <a:gsLst>
              <a:gs pos="0">
                <a:srgbClr val="FFFFFF">
                  <a:alpha val="90980"/>
                </a:srgbClr>
              </a:gs>
              <a:gs pos="37000">
                <a:srgbClr val="FFFFFF">
                  <a:alpha val="75686"/>
                </a:srgbClr>
              </a:gs>
              <a:gs pos="100000">
                <a:srgbClr val="B4DCFA">
                  <a:alpha val="78823"/>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 name="Google Shape;21;p35"/>
          <p:cNvSpPr/>
          <p:nvPr/>
        </p:nvSpPr>
        <p:spPr>
          <a:xfrm>
            <a:off x="0" y="0"/>
            <a:ext cx="12192000" cy="3866920"/>
          </a:xfrm>
          <a:prstGeom prst="rect">
            <a:avLst/>
          </a:prstGeom>
          <a:gradFill>
            <a:gsLst>
              <a:gs pos="0">
                <a:srgbClr val="FFFFFF">
                  <a:alpha val="88627"/>
                </a:srgbClr>
              </a:gs>
              <a:gs pos="48000">
                <a:srgbClr val="FFFFFF">
                  <a:alpha val="61960"/>
                </a:srgbClr>
              </a:gs>
              <a:gs pos="100000">
                <a:srgbClr val="B4DCFA">
                  <a:alpha val="78823"/>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 name="Google Shape;22;p35"/>
          <p:cNvSpPr/>
          <p:nvPr/>
        </p:nvSpPr>
        <p:spPr>
          <a:xfrm>
            <a:off x="0" y="2652311"/>
            <a:ext cx="12192000" cy="2286000"/>
          </a:xfrm>
          <a:prstGeom prst="rect">
            <a:avLst/>
          </a:prstGeom>
          <a:gradFill>
            <a:gsLst>
              <a:gs pos="0">
                <a:srgbClr val="FFFFFF">
                  <a:alpha val="0"/>
                </a:srgbClr>
              </a:gs>
              <a:gs pos="29000">
                <a:srgbClr val="FFFFFF">
                  <a:alpha val="29803"/>
                </a:srgbClr>
              </a:gs>
              <a:gs pos="45000">
                <a:srgbClr val="B4DCFA">
                  <a:alpha val="40000"/>
                </a:srgbClr>
              </a:gs>
              <a:gs pos="55000">
                <a:srgbClr val="FFFFFF">
                  <a:alpha val="25882"/>
                </a:srgbClr>
              </a:gs>
              <a:gs pos="65000">
                <a:srgbClr val="B4DCFA">
                  <a:alpha val="60000"/>
                </a:srgbClr>
              </a:gs>
              <a:gs pos="100000">
                <a:srgbClr val="FFFFFF">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 name="Google Shape;23;p35"/>
          <p:cNvSpPr/>
          <p:nvPr/>
        </p:nvSpPr>
        <p:spPr>
          <a:xfrm>
            <a:off x="0" y="1600200"/>
            <a:ext cx="12192000" cy="5105400"/>
          </a:xfrm>
          <a:prstGeom prst="ellipse">
            <a:avLst/>
          </a:prstGeom>
          <a:gradFill>
            <a:gsLst>
              <a:gs pos="0">
                <a:schemeClr val="lt1"/>
              </a:gs>
              <a:gs pos="54000">
                <a:srgbClr val="FFFFFF">
                  <a:alpha val="0"/>
                </a:srgbClr>
              </a:gs>
              <a:gs pos="100000">
                <a:srgbClr val="FFFFFF">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 name="Google Shape;24;p35"/>
          <p:cNvSpPr txBox="1">
            <a:spLocks noGrp="1"/>
          </p:cNvSpPr>
          <p:nvPr>
            <p:ph type="subTitle" idx="1"/>
          </p:nvPr>
        </p:nvSpPr>
        <p:spPr>
          <a:xfrm>
            <a:off x="1965060" y="5052546"/>
            <a:ext cx="7516013" cy="882119"/>
          </a:xfrm>
          <a:prstGeom prst="rect">
            <a:avLst/>
          </a:prstGeom>
          <a:noFill/>
          <a:ln>
            <a:noFill/>
          </a:ln>
        </p:spPr>
        <p:txBody>
          <a:bodyPr spcFirstLastPara="1" wrap="square" lIns="91425" tIns="45700" rIns="91425" bIns="45700" anchor="t" anchorCtr="0">
            <a:normAutofit/>
          </a:bodyPr>
          <a:lstStyle>
            <a:lvl1pPr lvl="0" algn="l">
              <a:spcBef>
                <a:spcPts val="440"/>
              </a:spcBef>
              <a:spcAft>
                <a:spcPts val="0"/>
              </a:spcAft>
              <a:buSzPts val="2860"/>
              <a:buNone/>
              <a:defRPr sz="2200">
                <a:solidFill>
                  <a:schemeClr val="dk2"/>
                </a:solidFill>
              </a:defRPr>
            </a:lvl1pPr>
            <a:lvl2pPr lvl="1" algn="ctr">
              <a:spcBef>
                <a:spcPts val="400"/>
              </a:spcBef>
              <a:spcAft>
                <a:spcPts val="0"/>
              </a:spcAft>
              <a:buSzPts val="2600"/>
              <a:buNone/>
              <a:defRPr>
                <a:solidFill>
                  <a:srgbClr val="888888"/>
                </a:solidFill>
              </a:defRPr>
            </a:lvl2pPr>
            <a:lvl3pPr lvl="2" algn="ctr">
              <a:spcBef>
                <a:spcPts val="360"/>
              </a:spcBef>
              <a:spcAft>
                <a:spcPts val="0"/>
              </a:spcAft>
              <a:buSzPts val="2340"/>
              <a:buNone/>
              <a:defRPr>
                <a:solidFill>
                  <a:srgbClr val="888888"/>
                </a:solidFill>
              </a:defRPr>
            </a:lvl3pPr>
            <a:lvl4pPr lvl="3" algn="ctr">
              <a:spcBef>
                <a:spcPts val="320"/>
              </a:spcBef>
              <a:spcAft>
                <a:spcPts val="0"/>
              </a:spcAft>
              <a:buSzPts val="2080"/>
              <a:buNone/>
              <a:defRPr>
                <a:solidFill>
                  <a:srgbClr val="888888"/>
                </a:solidFill>
              </a:defRPr>
            </a:lvl4pPr>
            <a:lvl5pPr lvl="4" algn="ctr">
              <a:spcBef>
                <a:spcPts val="300"/>
              </a:spcBef>
              <a:spcAft>
                <a:spcPts val="0"/>
              </a:spcAft>
              <a:buSzPts val="1820"/>
              <a:buNone/>
              <a:defRPr>
                <a:solidFill>
                  <a:srgbClr val="888888"/>
                </a:solidFill>
              </a:defRPr>
            </a:lvl5pPr>
            <a:lvl6pPr lvl="5" algn="ctr">
              <a:spcBef>
                <a:spcPts val="300"/>
              </a:spcBef>
              <a:spcAft>
                <a:spcPts val="0"/>
              </a:spcAft>
              <a:buSzPts val="1820"/>
              <a:buNone/>
              <a:defRPr>
                <a:solidFill>
                  <a:srgbClr val="888888"/>
                </a:solidFill>
              </a:defRPr>
            </a:lvl6pPr>
            <a:lvl7pPr lvl="6" algn="ctr">
              <a:spcBef>
                <a:spcPts val="300"/>
              </a:spcBef>
              <a:spcAft>
                <a:spcPts val="0"/>
              </a:spcAft>
              <a:buSzPts val="1820"/>
              <a:buNone/>
              <a:defRPr>
                <a:solidFill>
                  <a:srgbClr val="888888"/>
                </a:solidFill>
              </a:defRPr>
            </a:lvl7pPr>
            <a:lvl8pPr lvl="7" algn="ctr">
              <a:spcBef>
                <a:spcPts val="300"/>
              </a:spcBef>
              <a:spcAft>
                <a:spcPts val="0"/>
              </a:spcAft>
              <a:buSzPts val="1820"/>
              <a:buNone/>
              <a:defRPr>
                <a:solidFill>
                  <a:srgbClr val="888888"/>
                </a:solidFill>
              </a:defRPr>
            </a:lvl8pPr>
            <a:lvl9pPr lvl="8" algn="ctr">
              <a:spcBef>
                <a:spcPts val="300"/>
              </a:spcBef>
              <a:spcAft>
                <a:spcPts val="300"/>
              </a:spcAft>
              <a:buSzPts val="1820"/>
              <a:buNone/>
              <a:defRPr>
                <a:solidFill>
                  <a:srgbClr val="888888"/>
                </a:solidFill>
              </a:defRPr>
            </a:lvl9pPr>
          </a:lstStyle>
          <a:p>
            <a:endParaRPr/>
          </a:p>
        </p:txBody>
      </p:sp>
      <p:sp>
        <p:nvSpPr>
          <p:cNvPr id="25" name="Google Shape;25;p35"/>
          <p:cNvSpPr txBox="1">
            <a:spLocks noGrp="1"/>
          </p:cNvSpPr>
          <p:nvPr>
            <p:ph type="dt" idx="10"/>
          </p:nvPr>
        </p:nvSpPr>
        <p:spPr>
          <a:xfrm>
            <a:off x="8229600" y="6172201"/>
            <a:ext cx="3352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5"/>
          <p:cNvSpPr txBox="1">
            <a:spLocks noGrp="1"/>
          </p:cNvSpPr>
          <p:nvPr>
            <p:ph type="ftr" idx="11"/>
          </p:nvPr>
        </p:nvSpPr>
        <p:spPr>
          <a:xfrm>
            <a:off x="609600" y="6172201"/>
            <a:ext cx="447040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5"/>
          <p:cNvSpPr txBox="1">
            <a:spLocks noGrp="1"/>
          </p:cNvSpPr>
          <p:nvPr>
            <p:ph type="sldNum" idx="12"/>
          </p:nvPr>
        </p:nvSpPr>
        <p:spPr>
          <a:xfrm>
            <a:off x="5080000" y="6172201"/>
            <a:ext cx="2438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r" rtl="0">
              <a:spcBef>
                <a:spcPts val="0"/>
              </a:spcBef>
              <a:spcAft>
                <a:spcPts val="0"/>
              </a:spcAft>
              <a:buNone/>
            </a:pPr>
            <a:fld id="{00000000-1234-1234-1234-123412341234}" type="slidenum">
              <a:rPr lang="en-US"/>
              <a:t>‹#›</a:t>
            </a:fld>
            <a:endParaRPr/>
          </a:p>
        </p:txBody>
      </p:sp>
      <p:sp>
        <p:nvSpPr>
          <p:cNvPr id="28" name="Google Shape;28;p35"/>
          <p:cNvSpPr txBox="1">
            <a:spLocks noGrp="1"/>
          </p:cNvSpPr>
          <p:nvPr>
            <p:ph type="ctrTitle"/>
          </p:nvPr>
        </p:nvSpPr>
        <p:spPr>
          <a:xfrm>
            <a:off x="1090109" y="3132290"/>
            <a:ext cx="9567135" cy="179316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6912"/>
              <a:buChar char="*"/>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8"/>
        <p:cNvGrpSpPr/>
        <p:nvPr/>
      </p:nvGrpSpPr>
      <p:grpSpPr>
        <a:xfrm>
          <a:off x="0" y="0"/>
          <a:ext cx="0" cy="0"/>
          <a:chOff x="0" y="0"/>
          <a:chExt cx="0" cy="0"/>
        </a:xfrm>
      </p:grpSpPr>
      <p:sp>
        <p:nvSpPr>
          <p:cNvPr id="89" name="Google Shape;89;p44"/>
          <p:cNvSpPr txBox="1">
            <a:spLocks noGrp="1"/>
          </p:cNvSpPr>
          <p:nvPr>
            <p:ph type="title"/>
          </p:nvPr>
        </p:nvSpPr>
        <p:spPr>
          <a:xfrm>
            <a:off x="2391053" y="4372168"/>
            <a:ext cx="8683348" cy="11430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2304"/>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44"/>
          <p:cNvSpPr txBox="1">
            <a:spLocks noGrp="1"/>
          </p:cNvSpPr>
          <p:nvPr>
            <p:ph type="body" idx="1"/>
          </p:nvPr>
        </p:nvSpPr>
        <p:spPr>
          <a:xfrm rot="5400000">
            <a:off x="5069840" y="-1798321"/>
            <a:ext cx="3474720" cy="8534400"/>
          </a:xfrm>
          <a:prstGeom prst="rect">
            <a:avLst/>
          </a:prstGeom>
          <a:noFill/>
          <a:ln>
            <a:noFill/>
          </a:ln>
        </p:spPr>
        <p:txBody>
          <a:bodyPr spcFirstLastPara="1" wrap="square" lIns="91425" tIns="45700" rIns="91425" bIns="45700" anchor="t" anchorCtr="0">
            <a:normAutofit/>
          </a:bodyPr>
          <a:lstStyle>
            <a:lvl1pPr marL="457200" lvl="0" indent="-377190" algn="l">
              <a:spcBef>
                <a:spcPts val="360"/>
              </a:spcBef>
              <a:spcAft>
                <a:spcPts val="0"/>
              </a:spcAft>
              <a:buSzPts val="2340"/>
              <a:buChar char="*"/>
              <a:defRPr/>
            </a:lvl1pPr>
            <a:lvl2pPr marL="914400" lvl="1" indent="-377190" algn="l">
              <a:spcBef>
                <a:spcPts val="360"/>
              </a:spcBef>
              <a:spcAft>
                <a:spcPts val="0"/>
              </a:spcAft>
              <a:buSzPts val="2340"/>
              <a:buChar char="*"/>
              <a:defRPr/>
            </a:lvl2pPr>
            <a:lvl3pPr marL="1371600" lvl="2" indent="-377189" algn="l">
              <a:spcBef>
                <a:spcPts val="360"/>
              </a:spcBef>
              <a:spcAft>
                <a:spcPts val="0"/>
              </a:spcAft>
              <a:buSzPts val="2340"/>
              <a:buChar char="*"/>
              <a:defRPr/>
            </a:lvl3pPr>
            <a:lvl4pPr marL="1828800" lvl="3" indent="-377189" algn="l">
              <a:spcBef>
                <a:spcPts val="360"/>
              </a:spcBef>
              <a:spcAft>
                <a:spcPts val="0"/>
              </a:spcAft>
              <a:buSzPts val="2340"/>
              <a:buChar char="*"/>
              <a:defRPr/>
            </a:lvl4pPr>
            <a:lvl5pPr marL="2286000" lvl="4" indent="-377189" algn="l">
              <a:spcBef>
                <a:spcPts val="360"/>
              </a:spcBef>
              <a:spcAft>
                <a:spcPts val="0"/>
              </a:spcAft>
              <a:buSzPts val="2340"/>
              <a:buChar char="*"/>
              <a:defRPr/>
            </a:lvl5pPr>
            <a:lvl6pPr marL="2743200" lvl="5" indent="-377189" algn="l">
              <a:spcBef>
                <a:spcPts val="360"/>
              </a:spcBef>
              <a:spcAft>
                <a:spcPts val="0"/>
              </a:spcAft>
              <a:buSzPts val="2340"/>
              <a:buChar char="*"/>
              <a:defRPr/>
            </a:lvl6pPr>
            <a:lvl7pPr marL="3200400" lvl="6" indent="-377189" algn="l">
              <a:spcBef>
                <a:spcPts val="360"/>
              </a:spcBef>
              <a:spcAft>
                <a:spcPts val="0"/>
              </a:spcAft>
              <a:buSzPts val="2340"/>
              <a:buChar char="*"/>
              <a:defRPr/>
            </a:lvl7pPr>
            <a:lvl8pPr marL="3657600" lvl="7" indent="-377190" algn="l">
              <a:spcBef>
                <a:spcPts val="360"/>
              </a:spcBef>
              <a:spcAft>
                <a:spcPts val="0"/>
              </a:spcAft>
              <a:buSzPts val="2340"/>
              <a:buChar char="*"/>
              <a:defRPr/>
            </a:lvl8pPr>
            <a:lvl9pPr marL="4114800" lvl="8" indent="-377190" algn="l">
              <a:spcBef>
                <a:spcPts val="360"/>
              </a:spcBef>
              <a:spcAft>
                <a:spcPts val="300"/>
              </a:spcAft>
              <a:buSzPts val="2340"/>
              <a:buChar char="*"/>
              <a:defRPr/>
            </a:lvl9pPr>
          </a:lstStyle>
          <a:p>
            <a:endParaRPr/>
          </a:p>
        </p:txBody>
      </p:sp>
      <p:sp>
        <p:nvSpPr>
          <p:cNvPr id="91" name="Google Shape;91;p44"/>
          <p:cNvSpPr txBox="1">
            <a:spLocks noGrp="1"/>
          </p:cNvSpPr>
          <p:nvPr>
            <p:ph type="dt" idx="10"/>
          </p:nvPr>
        </p:nvSpPr>
        <p:spPr>
          <a:xfrm>
            <a:off x="8229600" y="6172201"/>
            <a:ext cx="3352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44"/>
          <p:cNvSpPr txBox="1">
            <a:spLocks noGrp="1"/>
          </p:cNvSpPr>
          <p:nvPr>
            <p:ph type="ftr" idx="11"/>
          </p:nvPr>
        </p:nvSpPr>
        <p:spPr>
          <a:xfrm>
            <a:off x="609600" y="6172201"/>
            <a:ext cx="447040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44"/>
          <p:cNvSpPr txBox="1">
            <a:spLocks noGrp="1"/>
          </p:cNvSpPr>
          <p:nvPr>
            <p:ph type="sldNum" idx="12"/>
          </p:nvPr>
        </p:nvSpPr>
        <p:spPr>
          <a:xfrm>
            <a:off x="5080000" y="6172201"/>
            <a:ext cx="2438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4"/>
        <p:cNvGrpSpPr/>
        <p:nvPr/>
      </p:nvGrpSpPr>
      <p:grpSpPr>
        <a:xfrm>
          <a:off x="0" y="0"/>
          <a:ext cx="0" cy="0"/>
          <a:chOff x="0" y="0"/>
          <a:chExt cx="0" cy="0"/>
        </a:xfrm>
      </p:grpSpPr>
      <p:sp>
        <p:nvSpPr>
          <p:cNvPr id="95" name="Google Shape;95;p45"/>
          <p:cNvSpPr txBox="1">
            <a:spLocks noGrp="1"/>
          </p:cNvSpPr>
          <p:nvPr>
            <p:ph type="title"/>
          </p:nvPr>
        </p:nvSpPr>
        <p:spPr>
          <a:xfrm rot="5400000">
            <a:off x="290775" y="1624088"/>
            <a:ext cx="5238339" cy="2743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5888"/>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45"/>
          <p:cNvSpPr txBox="1">
            <a:spLocks noGrp="1"/>
          </p:cNvSpPr>
          <p:nvPr>
            <p:ph type="body" idx="1"/>
          </p:nvPr>
        </p:nvSpPr>
        <p:spPr>
          <a:xfrm rot="5400000">
            <a:off x="5204311" y="-40640"/>
            <a:ext cx="4894729" cy="6439049"/>
          </a:xfrm>
          <a:prstGeom prst="rect">
            <a:avLst/>
          </a:prstGeom>
          <a:noFill/>
          <a:ln>
            <a:noFill/>
          </a:ln>
        </p:spPr>
        <p:txBody>
          <a:bodyPr spcFirstLastPara="1" wrap="square" lIns="91425" tIns="45700" rIns="91425" bIns="45700" anchor="t" anchorCtr="0">
            <a:normAutofit/>
          </a:bodyPr>
          <a:lstStyle>
            <a:lvl1pPr marL="457200" lvl="0" indent="-377190" algn="l">
              <a:spcBef>
                <a:spcPts val="360"/>
              </a:spcBef>
              <a:spcAft>
                <a:spcPts val="0"/>
              </a:spcAft>
              <a:buSzPts val="2340"/>
              <a:buChar char="*"/>
              <a:defRPr/>
            </a:lvl1pPr>
            <a:lvl2pPr marL="914400" lvl="1" indent="-377190" algn="l">
              <a:spcBef>
                <a:spcPts val="360"/>
              </a:spcBef>
              <a:spcAft>
                <a:spcPts val="0"/>
              </a:spcAft>
              <a:buSzPts val="2340"/>
              <a:buChar char="*"/>
              <a:defRPr/>
            </a:lvl2pPr>
            <a:lvl3pPr marL="1371600" lvl="2" indent="-377189" algn="l">
              <a:spcBef>
                <a:spcPts val="360"/>
              </a:spcBef>
              <a:spcAft>
                <a:spcPts val="0"/>
              </a:spcAft>
              <a:buSzPts val="2340"/>
              <a:buChar char="*"/>
              <a:defRPr/>
            </a:lvl3pPr>
            <a:lvl4pPr marL="1828800" lvl="3" indent="-377189" algn="l">
              <a:spcBef>
                <a:spcPts val="360"/>
              </a:spcBef>
              <a:spcAft>
                <a:spcPts val="0"/>
              </a:spcAft>
              <a:buSzPts val="2340"/>
              <a:buChar char="*"/>
              <a:defRPr/>
            </a:lvl4pPr>
            <a:lvl5pPr marL="2286000" lvl="4" indent="-377189" algn="l">
              <a:spcBef>
                <a:spcPts val="360"/>
              </a:spcBef>
              <a:spcAft>
                <a:spcPts val="0"/>
              </a:spcAft>
              <a:buSzPts val="2340"/>
              <a:buChar char="*"/>
              <a:defRPr/>
            </a:lvl5pPr>
            <a:lvl6pPr marL="2743200" lvl="5" indent="-377189" algn="l">
              <a:spcBef>
                <a:spcPts val="360"/>
              </a:spcBef>
              <a:spcAft>
                <a:spcPts val="0"/>
              </a:spcAft>
              <a:buSzPts val="2340"/>
              <a:buChar char="*"/>
              <a:defRPr/>
            </a:lvl6pPr>
            <a:lvl7pPr marL="3200400" lvl="6" indent="-377189" algn="l">
              <a:spcBef>
                <a:spcPts val="360"/>
              </a:spcBef>
              <a:spcAft>
                <a:spcPts val="0"/>
              </a:spcAft>
              <a:buSzPts val="2340"/>
              <a:buChar char="*"/>
              <a:defRPr/>
            </a:lvl7pPr>
            <a:lvl8pPr marL="3657600" lvl="7" indent="-377190" algn="l">
              <a:spcBef>
                <a:spcPts val="360"/>
              </a:spcBef>
              <a:spcAft>
                <a:spcPts val="0"/>
              </a:spcAft>
              <a:buSzPts val="2340"/>
              <a:buChar char="*"/>
              <a:defRPr/>
            </a:lvl8pPr>
            <a:lvl9pPr marL="4114800" lvl="8" indent="-377190" algn="l">
              <a:spcBef>
                <a:spcPts val="360"/>
              </a:spcBef>
              <a:spcAft>
                <a:spcPts val="300"/>
              </a:spcAft>
              <a:buSzPts val="2340"/>
              <a:buChar char="*"/>
              <a:defRPr/>
            </a:lvl9pPr>
          </a:lstStyle>
          <a:p>
            <a:endParaRPr/>
          </a:p>
        </p:txBody>
      </p:sp>
      <p:sp>
        <p:nvSpPr>
          <p:cNvPr id="97" name="Google Shape;97;p45"/>
          <p:cNvSpPr txBox="1">
            <a:spLocks noGrp="1"/>
          </p:cNvSpPr>
          <p:nvPr>
            <p:ph type="dt" idx="10"/>
          </p:nvPr>
        </p:nvSpPr>
        <p:spPr>
          <a:xfrm>
            <a:off x="8229600" y="6172201"/>
            <a:ext cx="3352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45"/>
          <p:cNvSpPr txBox="1">
            <a:spLocks noGrp="1"/>
          </p:cNvSpPr>
          <p:nvPr>
            <p:ph type="ftr" idx="11"/>
          </p:nvPr>
        </p:nvSpPr>
        <p:spPr>
          <a:xfrm>
            <a:off x="609600" y="6172201"/>
            <a:ext cx="447040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45"/>
          <p:cNvSpPr txBox="1">
            <a:spLocks noGrp="1"/>
          </p:cNvSpPr>
          <p:nvPr>
            <p:ph type="sldNum" idx="12"/>
          </p:nvPr>
        </p:nvSpPr>
        <p:spPr>
          <a:xfrm>
            <a:off x="5080000" y="6172201"/>
            <a:ext cx="2438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36"/>
          <p:cNvSpPr txBox="1">
            <a:spLocks noGrp="1"/>
          </p:cNvSpPr>
          <p:nvPr>
            <p:ph type="dt" idx="10"/>
          </p:nvPr>
        </p:nvSpPr>
        <p:spPr>
          <a:xfrm>
            <a:off x="8229600" y="6172201"/>
            <a:ext cx="3352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6"/>
          <p:cNvSpPr txBox="1">
            <a:spLocks noGrp="1"/>
          </p:cNvSpPr>
          <p:nvPr>
            <p:ph type="ftr" idx="11"/>
          </p:nvPr>
        </p:nvSpPr>
        <p:spPr>
          <a:xfrm>
            <a:off x="609600" y="6172201"/>
            <a:ext cx="447040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6"/>
          <p:cNvSpPr txBox="1">
            <a:spLocks noGrp="1"/>
          </p:cNvSpPr>
          <p:nvPr>
            <p:ph type="sldNum" idx="12"/>
          </p:nvPr>
        </p:nvSpPr>
        <p:spPr>
          <a:xfrm>
            <a:off x="5080000" y="6172201"/>
            <a:ext cx="2438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r" rtl="0">
              <a:spcBef>
                <a:spcPts val="0"/>
              </a:spcBef>
              <a:spcAft>
                <a:spcPts val="0"/>
              </a:spcAft>
              <a:buNone/>
            </a:pPr>
            <a:fld id="{00000000-1234-1234-1234-123412341234}" type="slidenum">
              <a:rPr lang="en-US"/>
              <a:t>‹#›</a:t>
            </a:fld>
            <a:endParaRPr/>
          </a:p>
        </p:txBody>
      </p:sp>
      <p:sp>
        <p:nvSpPr>
          <p:cNvPr id="33" name="Google Shape;33;p36"/>
          <p:cNvSpPr txBox="1">
            <a:spLocks noGrp="1"/>
          </p:cNvSpPr>
          <p:nvPr>
            <p:ph type="title"/>
          </p:nvPr>
        </p:nvSpPr>
        <p:spPr>
          <a:xfrm>
            <a:off x="2391053" y="4372168"/>
            <a:ext cx="8683348" cy="11430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2304"/>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6"/>
          <p:cNvSpPr txBox="1">
            <a:spLocks noGrp="1"/>
          </p:cNvSpPr>
          <p:nvPr>
            <p:ph type="body" idx="1"/>
          </p:nvPr>
        </p:nvSpPr>
        <p:spPr>
          <a:xfrm>
            <a:off x="1524000" y="731520"/>
            <a:ext cx="8534400" cy="3474720"/>
          </a:xfrm>
          <a:prstGeom prst="rect">
            <a:avLst/>
          </a:prstGeom>
          <a:noFill/>
          <a:ln>
            <a:noFill/>
          </a:ln>
        </p:spPr>
        <p:txBody>
          <a:bodyPr spcFirstLastPara="1" wrap="square" lIns="91425" tIns="45700" rIns="91425" bIns="45700" anchor="t" anchorCtr="0">
            <a:normAutofit/>
          </a:bodyPr>
          <a:lstStyle>
            <a:lvl1pPr marL="457200" lvl="0" indent="-377190" algn="l">
              <a:spcBef>
                <a:spcPts val="360"/>
              </a:spcBef>
              <a:spcAft>
                <a:spcPts val="0"/>
              </a:spcAft>
              <a:buSzPts val="2340"/>
              <a:buChar char="*"/>
              <a:defRPr/>
            </a:lvl1pPr>
            <a:lvl2pPr marL="914400" lvl="1" indent="-377190" algn="l">
              <a:spcBef>
                <a:spcPts val="360"/>
              </a:spcBef>
              <a:spcAft>
                <a:spcPts val="0"/>
              </a:spcAft>
              <a:buSzPts val="2340"/>
              <a:buChar char="*"/>
              <a:defRPr/>
            </a:lvl2pPr>
            <a:lvl3pPr marL="1371600" lvl="2" indent="-377189" algn="l">
              <a:spcBef>
                <a:spcPts val="360"/>
              </a:spcBef>
              <a:spcAft>
                <a:spcPts val="0"/>
              </a:spcAft>
              <a:buSzPts val="2340"/>
              <a:buChar char="*"/>
              <a:defRPr/>
            </a:lvl3pPr>
            <a:lvl4pPr marL="1828800" lvl="3" indent="-377189" algn="l">
              <a:spcBef>
                <a:spcPts val="360"/>
              </a:spcBef>
              <a:spcAft>
                <a:spcPts val="0"/>
              </a:spcAft>
              <a:buSzPts val="2340"/>
              <a:buChar char="*"/>
              <a:defRPr/>
            </a:lvl4pPr>
            <a:lvl5pPr marL="2286000" lvl="4" indent="-377189" algn="l">
              <a:spcBef>
                <a:spcPts val="360"/>
              </a:spcBef>
              <a:spcAft>
                <a:spcPts val="0"/>
              </a:spcAft>
              <a:buSzPts val="2340"/>
              <a:buChar char="*"/>
              <a:defRPr/>
            </a:lvl5pPr>
            <a:lvl6pPr marL="2743200" lvl="5" indent="-377189" algn="l">
              <a:spcBef>
                <a:spcPts val="360"/>
              </a:spcBef>
              <a:spcAft>
                <a:spcPts val="0"/>
              </a:spcAft>
              <a:buSzPts val="2340"/>
              <a:buChar char="*"/>
              <a:defRPr/>
            </a:lvl6pPr>
            <a:lvl7pPr marL="3200400" lvl="6" indent="-377189" algn="l">
              <a:spcBef>
                <a:spcPts val="360"/>
              </a:spcBef>
              <a:spcAft>
                <a:spcPts val="0"/>
              </a:spcAft>
              <a:buSzPts val="2340"/>
              <a:buChar char="*"/>
              <a:defRPr/>
            </a:lvl7pPr>
            <a:lvl8pPr marL="3657600" lvl="7" indent="-377190" algn="l">
              <a:spcBef>
                <a:spcPts val="360"/>
              </a:spcBef>
              <a:spcAft>
                <a:spcPts val="0"/>
              </a:spcAft>
              <a:buSzPts val="2340"/>
              <a:buChar char="*"/>
              <a:defRPr/>
            </a:lvl8pPr>
            <a:lvl9pPr marL="4114800" lvl="8" indent="-377190" algn="l">
              <a:spcBef>
                <a:spcPts val="360"/>
              </a:spcBef>
              <a:spcAft>
                <a:spcPts val="300"/>
              </a:spcAft>
              <a:buSzPts val="234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5"/>
        <p:cNvGrpSpPr/>
        <p:nvPr/>
      </p:nvGrpSpPr>
      <p:grpSpPr>
        <a:xfrm>
          <a:off x="0" y="0"/>
          <a:ext cx="0" cy="0"/>
          <a:chOff x="0" y="0"/>
          <a:chExt cx="0" cy="0"/>
        </a:xfrm>
      </p:grpSpPr>
      <p:sp>
        <p:nvSpPr>
          <p:cNvPr id="36" name="Google Shape;36;p37"/>
          <p:cNvSpPr txBox="1">
            <a:spLocks noGrp="1"/>
          </p:cNvSpPr>
          <p:nvPr>
            <p:ph type="dt" idx="10"/>
          </p:nvPr>
        </p:nvSpPr>
        <p:spPr>
          <a:xfrm>
            <a:off x="8229600" y="6172201"/>
            <a:ext cx="3352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7"/>
          <p:cNvSpPr txBox="1">
            <a:spLocks noGrp="1"/>
          </p:cNvSpPr>
          <p:nvPr>
            <p:ph type="ftr" idx="11"/>
          </p:nvPr>
        </p:nvSpPr>
        <p:spPr>
          <a:xfrm>
            <a:off x="609600" y="6172201"/>
            <a:ext cx="447040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7"/>
          <p:cNvSpPr txBox="1">
            <a:spLocks noGrp="1"/>
          </p:cNvSpPr>
          <p:nvPr>
            <p:ph type="sldNum" idx="12"/>
          </p:nvPr>
        </p:nvSpPr>
        <p:spPr>
          <a:xfrm>
            <a:off x="5080000" y="6172201"/>
            <a:ext cx="2438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
        <p:cNvGrpSpPr/>
        <p:nvPr/>
      </p:nvGrpSpPr>
      <p:grpSpPr>
        <a:xfrm>
          <a:off x="0" y="0"/>
          <a:ext cx="0" cy="0"/>
          <a:chOff x="0" y="0"/>
          <a:chExt cx="0" cy="0"/>
        </a:xfrm>
      </p:grpSpPr>
      <p:sp>
        <p:nvSpPr>
          <p:cNvPr id="40" name="Google Shape;40;p38"/>
          <p:cNvSpPr/>
          <p:nvPr/>
        </p:nvSpPr>
        <p:spPr>
          <a:xfrm>
            <a:off x="0" y="3866920"/>
            <a:ext cx="12192000" cy="2991080"/>
          </a:xfrm>
          <a:prstGeom prst="rect">
            <a:avLst/>
          </a:prstGeom>
          <a:gradFill>
            <a:gsLst>
              <a:gs pos="0">
                <a:srgbClr val="FFFFFF">
                  <a:alpha val="91764"/>
                </a:srgbClr>
              </a:gs>
              <a:gs pos="37000">
                <a:srgbClr val="FFFFFF">
                  <a:alpha val="76862"/>
                </a:srgbClr>
              </a:gs>
              <a:gs pos="100000">
                <a:srgbClr val="B4DCFA">
                  <a:alpha val="8000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1" name="Google Shape;41;p38"/>
          <p:cNvSpPr/>
          <p:nvPr/>
        </p:nvSpPr>
        <p:spPr>
          <a:xfrm>
            <a:off x="0" y="0"/>
            <a:ext cx="12192000" cy="3866920"/>
          </a:xfrm>
          <a:prstGeom prst="rect">
            <a:avLst/>
          </a:prstGeom>
          <a:gradFill>
            <a:gsLst>
              <a:gs pos="0">
                <a:srgbClr val="FFFFFF">
                  <a:alpha val="89803"/>
                </a:srgbClr>
              </a:gs>
              <a:gs pos="48000">
                <a:srgbClr val="FFFFFF">
                  <a:alpha val="62745"/>
                </a:srgbClr>
              </a:gs>
              <a:gs pos="100000">
                <a:srgbClr val="B4DCFA">
                  <a:alpha val="8000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2" name="Google Shape;42;p38"/>
          <p:cNvSpPr/>
          <p:nvPr/>
        </p:nvSpPr>
        <p:spPr>
          <a:xfrm>
            <a:off x="0" y="2652311"/>
            <a:ext cx="12192000" cy="2286000"/>
          </a:xfrm>
          <a:prstGeom prst="rect">
            <a:avLst/>
          </a:prstGeom>
          <a:gradFill>
            <a:gsLst>
              <a:gs pos="0">
                <a:srgbClr val="FFFFFF">
                  <a:alpha val="0"/>
                </a:srgbClr>
              </a:gs>
              <a:gs pos="29000">
                <a:srgbClr val="FFFFFF">
                  <a:alpha val="29803"/>
                </a:srgbClr>
              </a:gs>
              <a:gs pos="45000">
                <a:srgbClr val="B4DCFA">
                  <a:alpha val="40000"/>
                </a:srgbClr>
              </a:gs>
              <a:gs pos="55000">
                <a:srgbClr val="FFFFFF">
                  <a:alpha val="25882"/>
                </a:srgbClr>
              </a:gs>
              <a:gs pos="65000">
                <a:srgbClr val="B4DCFA">
                  <a:alpha val="60000"/>
                </a:srgbClr>
              </a:gs>
              <a:gs pos="100000">
                <a:srgbClr val="FFFFFF">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 name="Google Shape;43;p38"/>
          <p:cNvSpPr/>
          <p:nvPr/>
        </p:nvSpPr>
        <p:spPr>
          <a:xfrm>
            <a:off x="0" y="1600200"/>
            <a:ext cx="12192000" cy="5105400"/>
          </a:xfrm>
          <a:prstGeom prst="ellipse">
            <a:avLst/>
          </a:prstGeom>
          <a:gradFill>
            <a:gsLst>
              <a:gs pos="0">
                <a:schemeClr val="lt1"/>
              </a:gs>
              <a:gs pos="54000">
                <a:srgbClr val="FFFFFF">
                  <a:alpha val="0"/>
                </a:srgbClr>
              </a:gs>
              <a:gs pos="100000">
                <a:srgbClr val="FFFFFF">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4" name="Google Shape;44;p38"/>
          <p:cNvSpPr txBox="1">
            <a:spLocks noGrp="1"/>
          </p:cNvSpPr>
          <p:nvPr>
            <p:ph type="title"/>
          </p:nvPr>
        </p:nvSpPr>
        <p:spPr>
          <a:xfrm>
            <a:off x="2710927" y="2172648"/>
            <a:ext cx="7955555" cy="2423346"/>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5888"/>
              <a:buChar char="*"/>
              <a:defRPr sz="46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8"/>
          <p:cNvSpPr txBox="1">
            <a:spLocks noGrp="1"/>
          </p:cNvSpPr>
          <p:nvPr>
            <p:ph type="body" idx="1"/>
          </p:nvPr>
        </p:nvSpPr>
        <p:spPr>
          <a:xfrm>
            <a:off x="2696584" y="4607511"/>
            <a:ext cx="7960659" cy="83546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600"/>
              <a:buNone/>
              <a:defRPr sz="2000">
                <a:solidFill>
                  <a:schemeClr val="dk2"/>
                </a:solidFill>
              </a:defRPr>
            </a:lvl1pPr>
            <a:lvl2pPr marL="914400" lvl="1" indent="-228600" algn="l">
              <a:spcBef>
                <a:spcPts val="360"/>
              </a:spcBef>
              <a:spcAft>
                <a:spcPts val="0"/>
              </a:spcAft>
              <a:buSzPts val="2340"/>
              <a:buNone/>
              <a:defRPr sz="1800">
                <a:solidFill>
                  <a:srgbClr val="888888"/>
                </a:solidFill>
              </a:defRPr>
            </a:lvl2pPr>
            <a:lvl3pPr marL="1371600" lvl="2" indent="-228600" algn="l">
              <a:spcBef>
                <a:spcPts val="320"/>
              </a:spcBef>
              <a:spcAft>
                <a:spcPts val="0"/>
              </a:spcAft>
              <a:buSzPts val="2080"/>
              <a:buNone/>
              <a:defRPr sz="1600">
                <a:solidFill>
                  <a:srgbClr val="888888"/>
                </a:solidFill>
              </a:defRPr>
            </a:lvl3pPr>
            <a:lvl4pPr marL="1828800" lvl="3" indent="-228600" algn="l">
              <a:spcBef>
                <a:spcPts val="300"/>
              </a:spcBef>
              <a:spcAft>
                <a:spcPts val="0"/>
              </a:spcAft>
              <a:buSzPts val="1820"/>
              <a:buNone/>
              <a:defRPr sz="1400">
                <a:solidFill>
                  <a:srgbClr val="888888"/>
                </a:solidFill>
              </a:defRPr>
            </a:lvl4pPr>
            <a:lvl5pPr marL="2286000" lvl="4" indent="-228600" algn="l">
              <a:spcBef>
                <a:spcPts val="300"/>
              </a:spcBef>
              <a:spcAft>
                <a:spcPts val="0"/>
              </a:spcAft>
              <a:buSzPts val="1820"/>
              <a:buNone/>
              <a:defRPr sz="1400">
                <a:solidFill>
                  <a:srgbClr val="888888"/>
                </a:solidFill>
              </a:defRPr>
            </a:lvl5pPr>
            <a:lvl6pPr marL="2743200" lvl="5" indent="-228600" algn="l">
              <a:spcBef>
                <a:spcPts val="300"/>
              </a:spcBef>
              <a:spcAft>
                <a:spcPts val="0"/>
              </a:spcAft>
              <a:buSzPts val="1820"/>
              <a:buNone/>
              <a:defRPr sz="1400">
                <a:solidFill>
                  <a:srgbClr val="888888"/>
                </a:solidFill>
              </a:defRPr>
            </a:lvl6pPr>
            <a:lvl7pPr marL="3200400" lvl="6" indent="-228600" algn="l">
              <a:spcBef>
                <a:spcPts val="300"/>
              </a:spcBef>
              <a:spcAft>
                <a:spcPts val="0"/>
              </a:spcAft>
              <a:buSzPts val="1820"/>
              <a:buNone/>
              <a:defRPr sz="1400">
                <a:solidFill>
                  <a:srgbClr val="888888"/>
                </a:solidFill>
              </a:defRPr>
            </a:lvl7pPr>
            <a:lvl8pPr marL="3657600" lvl="7" indent="-228600" algn="l">
              <a:spcBef>
                <a:spcPts val="300"/>
              </a:spcBef>
              <a:spcAft>
                <a:spcPts val="0"/>
              </a:spcAft>
              <a:buSzPts val="1820"/>
              <a:buNone/>
              <a:defRPr sz="1400">
                <a:solidFill>
                  <a:srgbClr val="888888"/>
                </a:solidFill>
              </a:defRPr>
            </a:lvl8pPr>
            <a:lvl9pPr marL="4114800" lvl="8" indent="-228600" algn="l">
              <a:spcBef>
                <a:spcPts val="300"/>
              </a:spcBef>
              <a:spcAft>
                <a:spcPts val="300"/>
              </a:spcAft>
              <a:buSzPts val="1820"/>
              <a:buNone/>
              <a:defRPr sz="1400">
                <a:solidFill>
                  <a:srgbClr val="888888"/>
                </a:solidFill>
              </a:defRPr>
            </a:lvl9pPr>
          </a:lstStyle>
          <a:p>
            <a:endParaRPr/>
          </a:p>
        </p:txBody>
      </p:sp>
      <p:sp>
        <p:nvSpPr>
          <p:cNvPr id="46" name="Google Shape;46;p38"/>
          <p:cNvSpPr txBox="1">
            <a:spLocks noGrp="1"/>
          </p:cNvSpPr>
          <p:nvPr>
            <p:ph type="dt" idx="10"/>
          </p:nvPr>
        </p:nvSpPr>
        <p:spPr>
          <a:xfrm>
            <a:off x="8229600" y="6172201"/>
            <a:ext cx="3352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8"/>
          <p:cNvSpPr txBox="1">
            <a:spLocks noGrp="1"/>
          </p:cNvSpPr>
          <p:nvPr>
            <p:ph type="ftr" idx="11"/>
          </p:nvPr>
        </p:nvSpPr>
        <p:spPr>
          <a:xfrm>
            <a:off x="609600" y="6172201"/>
            <a:ext cx="447040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8"/>
          <p:cNvSpPr txBox="1">
            <a:spLocks noGrp="1"/>
          </p:cNvSpPr>
          <p:nvPr>
            <p:ph type="sldNum" idx="12"/>
          </p:nvPr>
        </p:nvSpPr>
        <p:spPr>
          <a:xfrm>
            <a:off x="5080000" y="6172201"/>
            <a:ext cx="2438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39"/>
          <p:cNvSpPr txBox="1">
            <a:spLocks noGrp="1"/>
          </p:cNvSpPr>
          <p:nvPr>
            <p:ph type="dt" idx="10"/>
          </p:nvPr>
        </p:nvSpPr>
        <p:spPr>
          <a:xfrm>
            <a:off x="8229600" y="6172201"/>
            <a:ext cx="3352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9"/>
          <p:cNvSpPr txBox="1">
            <a:spLocks noGrp="1"/>
          </p:cNvSpPr>
          <p:nvPr>
            <p:ph type="ftr" idx="11"/>
          </p:nvPr>
        </p:nvSpPr>
        <p:spPr>
          <a:xfrm>
            <a:off x="609600" y="6172201"/>
            <a:ext cx="447040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9"/>
          <p:cNvSpPr txBox="1">
            <a:spLocks noGrp="1"/>
          </p:cNvSpPr>
          <p:nvPr>
            <p:ph type="sldNum" idx="12"/>
          </p:nvPr>
        </p:nvSpPr>
        <p:spPr>
          <a:xfrm>
            <a:off x="5080000" y="6172201"/>
            <a:ext cx="2438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r" rtl="0">
              <a:spcBef>
                <a:spcPts val="0"/>
              </a:spcBef>
              <a:spcAft>
                <a:spcPts val="0"/>
              </a:spcAft>
              <a:buNone/>
            </a:pPr>
            <a:fld id="{00000000-1234-1234-1234-123412341234}" type="slidenum">
              <a:rPr lang="en-US"/>
              <a:t>‹#›</a:t>
            </a:fld>
            <a:endParaRPr/>
          </a:p>
        </p:txBody>
      </p:sp>
      <p:sp>
        <p:nvSpPr>
          <p:cNvPr id="53" name="Google Shape;53;p39"/>
          <p:cNvSpPr txBox="1">
            <a:spLocks noGrp="1"/>
          </p:cNvSpPr>
          <p:nvPr>
            <p:ph type="title"/>
          </p:nvPr>
        </p:nvSpPr>
        <p:spPr>
          <a:xfrm>
            <a:off x="2391053" y="4372168"/>
            <a:ext cx="8683348" cy="11430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2304"/>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9"/>
          <p:cNvSpPr txBox="1">
            <a:spLocks noGrp="1"/>
          </p:cNvSpPr>
          <p:nvPr>
            <p:ph type="body" idx="1"/>
          </p:nvPr>
        </p:nvSpPr>
        <p:spPr>
          <a:xfrm>
            <a:off x="1523999" y="731519"/>
            <a:ext cx="4462272" cy="3474720"/>
          </a:xfrm>
          <a:prstGeom prst="rect">
            <a:avLst/>
          </a:prstGeom>
          <a:noFill/>
          <a:ln>
            <a:noFill/>
          </a:ln>
        </p:spPr>
        <p:txBody>
          <a:bodyPr spcFirstLastPara="1" wrap="square" lIns="91425" tIns="45700" rIns="91425" bIns="45700" anchor="t" anchorCtr="0">
            <a:normAutofit/>
          </a:bodyPr>
          <a:lstStyle>
            <a:lvl1pPr marL="457200" lvl="0" indent="-377190" algn="l">
              <a:spcBef>
                <a:spcPts val="360"/>
              </a:spcBef>
              <a:spcAft>
                <a:spcPts val="0"/>
              </a:spcAft>
              <a:buSzPts val="2340"/>
              <a:buChar char="*"/>
              <a:defRPr/>
            </a:lvl1pPr>
            <a:lvl2pPr marL="914400" lvl="1" indent="-377190" algn="l">
              <a:spcBef>
                <a:spcPts val="360"/>
              </a:spcBef>
              <a:spcAft>
                <a:spcPts val="0"/>
              </a:spcAft>
              <a:buSzPts val="2340"/>
              <a:buChar char="*"/>
              <a:defRPr/>
            </a:lvl2pPr>
            <a:lvl3pPr marL="1371600" lvl="2" indent="-377189" algn="l">
              <a:spcBef>
                <a:spcPts val="360"/>
              </a:spcBef>
              <a:spcAft>
                <a:spcPts val="0"/>
              </a:spcAft>
              <a:buSzPts val="2340"/>
              <a:buChar char="*"/>
              <a:defRPr/>
            </a:lvl3pPr>
            <a:lvl4pPr marL="1828800" lvl="3" indent="-377189" algn="l">
              <a:spcBef>
                <a:spcPts val="360"/>
              </a:spcBef>
              <a:spcAft>
                <a:spcPts val="0"/>
              </a:spcAft>
              <a:buSzPts val="2340"/>
              <a:buChar char="*"/>
              <a:defRPr/>
            </a:lvl4pPr>
            <a:lvl5pPr marL="2286000" lvl="4" indent="-377189" algn="l">
              <a:spcBef>
                <a:spcPts val="360"/>
              </a:spcBef>
              <a:spcAft>
                <a:spcPts val="0"/>
              </a:spcAft>
              <a:buSzPts val="2340"/>
              <a:buChar char="*"/>
              <a:defRPr/>
            </a:lvl5pPr>
            <a:lvl6pPr marL="2743200" lvl="5" indent="-377189" algn="l">
              <a:spcBef>
                <a:spcPts val="360"/>
              </a:spcBef>
              <a:spcAft>
                <a:spcPts val="0"/>
              </a:spcAft>
              <a:buSzPts val="2340"/>
              <a:buChar char="*"/>
              <a:defRPr/>
            </a:lvl6pPr>
            <a:lvl7pPr marL="3200400" lvl="6" indent="-377189" algn="l">
              <a:spcBef>
                <a:spcPts val="360"/>
              </a:spcBef>
              <a:spcAft>
                <a:spcPts val="0"/>
              </a:spcAft>
              <a:buSzPts val="2340"/>
              <a:buChar char="*"/>
              <a:defRPr/>
            </a:lvl7pPr>
            <a:lvl8pPr marL="3657600" lvl="7" indent="-377190" algn="l">
              <a:spcBef>
                <a:spcPts val="360"/>
              </a:spcBef>
              <a:spcAft>
                <a:spcPts val="0"/>
              </a:spcAft>
              <a:buSzPts val="2340"/>
              <a:buChar char="*"/>
              <a:defRPr/>
            </a:lvl8pPr>
            <a:lvl9pPr marL="4114800" lvl="8" indent="-377190" algn="l">
              <a:spcBef>
                <a:spcPts val="360"/>
              </a:spcBef>
              <a:spcAft>
                <a:spcPts val="300"/>
              </a:spcAft>
              <a:buSzPts val="2340"/>
              <a:buChar char="*"/>
              <a:defRPr/>
            </a:lvl9pPr>
          </a:lstStyle>
          <a:p>
            <a:endParaRPr/>
          </a:p>
        </p:txBody>
      </p:sp>
      <p:sp>
        <p:nvSpPr>
          <p:cNvPr id="55" name="Google Shape;55;p39"/>
          <p:cNvSpPr txBox="1">
            <a:spLocks noGrp="1"/>
          </p:cNvSpPr>
          <p:nvPr>
            <p:ph type="body" idx="2"/>
          </p:nvPr>
        </p:nvSpPr>
        <p:spPr>
          <a:xfrm>
            <a:off x="6193536" y="731520"/>
            <a:ext cx="4462272" cy="3474720"/>
          </a:xfrm>
          <a:prstGeom prst="rect">
            <a:avLst/>
          </a:prstGeom>
          <a:noFill/>
          <a:ln>
            <a:noFill/>
          </a:ln>
        </p:spPr>
        <p:txBody>
          <a:bodyPr spcFirstLastPara="1" wrap="square" lIns="91425" tIns="45700" rIns="91425" bIns="45700" anchor="t" anchorCtr="0">
            <a:normAutofit/>
          </a:bodyPr>
          <a:lstStyle>
            <a:lvl1pPr marL="457200" lvl="0" indent="-377190" algn="l">
              <a:spcBef>
                <a:spcPts val="360"/>
              </a:spcBef>
              <a:spcAft>
                <a:spcPts val="0"/>
              </a:spcAft>
              <a:buSzPts val="2340"/>
              <a:buChar char="*"/>
              <a:defRPr/>
            </a:lvl1pPr>
            <a:lvl2pPr marL="914400" lvl="1" indent="-377190" algn="l">
              <a:spcBef>
                <a:spcPts val="360"/>
              </a:spcBef>
              <a:spcAft>
                <a:spcPts val="0"/>
              </a:spcAft>
              <a:buSzPts val="2340"/>
              <a:buChar char="*"/>
              <a:defRPr/>
            </a:lvl2pPr>
            <a:lvl3pPr marL="1371600" lvl="2" indent="-377189" algn="l">
              <a:spcBef>
                <a:spcPts val="360"/>
              </a:spcBef>
              <a:spcAft>
                <a:spcPts val="0"/>
              </a:spcAft>
              <a:buSzPts val="2340"/>
              <a:buChar char="*"/>
              <a:defRPr/>
            </a:lvl3pPr>
            <a:lvl4pPr marL="1828800" lvl="3" indent="-377189" algn="l">
              <a:spcBef>
                <a:spcPts val="360"/>
              </a:spcBef>
              <a:spcAft>
                <a:spcPts val="0"/>
              </a:spcAft>
              <a:buSzPts val="2340"/>
              <a:buChar char="*"/>
              <a:defRPr/>
            </a:lvl4pPr>
            <a:lvl5pPr marL="2286000" lvl="4" indent="-377189" algn="l">
              <a:spcBef>
                <a:spcPts val="360"/>
              </a:spcBef>
              <a:spcAft>
                <a:spcPts val="0"/>
              </a:spcAft>
              <a:buSzPts val="2340"/>
              <a:buChar char="*"/>
              <a:defRPr/>
            </a:lvl5pPr>
            <a:lvl6pPr marL="2743200" lvl="5" indent="-377189" algn="l">
              <a:spcBef>
                <a:spcPts val="360"/>
              </a:spcBef>
              <a:spcAft>
                <a:spcPts val="0"/>
              </a:spcAft>
              <a:buSzPts val="2340"/>
              <a:buChar char="*"/>
              <a:defRPr/>
            </a:lvl6pPr>
            <a:lvl7pPr marL="3200400" lvl="6" indent="-377189" algn="l">
              <a:spcBef>
                <a:spcPts val="360"/>
              </a:spcBef>
              <a:spcAft>
                <a:spcPts val="0"/>
              </a:spcAft>
              <a:buSzPts val="2340"/>
              <a:buChar char="*"/>
              <a:defRPr/>
            </a:lvl7pPr>
            <a:lvl8pPr marL="3657600" lvl="7" indent="-377190" algn="l">
              <a:spcBef>
                <a:spcPts val="360"/>
              </a:spcBef>
              <a:spcAft>
                <a:spcPts val="0"/>
              </a:spcAft>
              <a:buSzPts val="2340"/>
              <a:buChar char="*"/>
              <a:defRPr/>
            </a:lvl8pPr>
            <a:lvl9pPr marL="4114800" lvl="8" indent="-377190" algn="l">
              <a:spcBef>
                <a:spcPts val="360"/>
              </a:spcBef>
              <a:spcAft>
                <a:spcPts val="300"/>
              </a:spcAft>
              <a:buSzPts val="234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40"/>
          <p:cNvSpPr txBox="1">
            <a:spLocks noGrp="1"/>
          </p:cNvSpPr>
          <p:nvPr>
            <p:ph type="body" idx="1"/>
          </p:nvPr>
        </p:nvSpPr>
        <p:spPr>
          <a:xfrm>
            <a:off x="1524000" y="731520"/>
            <a:ext cx="4462272" cy="639762"/>
          </a:xfrm>
          <a:prstGeom prst="rect">
            <a:avLst/>
          </a:prstGeom>
          <a:noFill/>
          <a:ln>
            <a:noFill/>
          </a:ln>
        </p:spPr>
        <p:txBody>
          <a:bodyPr spcFirstLastPara="1" wrap="square" lIns="91425" tIns="45700" rIns="91425" bIns="45700" anchor="b" anchorCtr="0">
            <a:noAutofit/>
          </a:bodyPr>
          <a:lstStyle>
            <a:lvl1pPr marL="457200" lvl="0" indent="-228600" algn="ctr">
              <a:spcBef>
                <a:spcPts val="480"/>
              </a:spcBef>
              <a:spcAft>
                <a:spcPts val="0"/>
              </a:spcAft>
              <a:buSzPts val="3120"/>
              <a:buNone/>
              <a:defRPr sz="2400" b="1" i="0">
                <a:solidFill>
                  <a:schemeClr val="dk1"/>
                </a:solidFill>
                <a:latin typeface="Trebuchet MS"/>
                <a:ea typeface="Trebuchet MS"/>
                <a:cs typeface="Trebuchet MS"/>
                <a:sym typeface="Trebuchet MS"/>
              </a:defRPr>
            </a:lvl1pPr>
            <a:lvl2pPr marL="914400" lvl="1" indent="-228600" algn="l">
              <a:spcBef>
                <a:spcPts val="400"/>
              </a:spcBef>
              <a:spcAft>
                <a:spcPts val="0"/>
              </a:spcAft>
              <a:buSzPts val="2600"/>
              <a:buNone/>
              <a:defRPr sz="2000" b="1"/>
            </a:lvl2pPr>
            <a:lvl3pPr marL="1371600" lvl="2" indent="-228600" algn="l">
              <a:spcBef>
                <a:spcPts val="360"/>
              </a:spcBef>
              <a:spcAft>
                <a:spcPts val="0"/>
              </a:spcAft>
              <a:buSzPts val="2340"/>
              <a:buNone/>
              <a:defRPr sz="1800" b="1"/>
            </a:lvl3pPr>
            <a:lvl4pPr marL="1828800" lvl="3" indent="-228600" algn="l">
              <a:spcBef>
                <a:spcPts val="320"/>
              </a:spcBef>
              <a:spcAft>
                <a:spcPts val="0"/>
              </a:spcAft>
              <a:buSzPts val="2080"/>
              <a:buNone/>
              <a:defRPr sz="1600" b="1"/>
            </a:lvl4pPr>
            <a:lvl5pPr marL="2286000" lvl="4" indent="-228600" algn="l">
              <a:spcBef>
                <a:spcPts val="320"/>
              </a:spcBef>
              <a:spcAft>
                <a:spcPts val="0"/>
              </a:spcAft>
              <a:buSzPts val="2080"/>
              <a:buNone/>
              <a:defRPr sz="1600" b="1"/>
            </a:lvl5pPr>
            <a:lvl6pPr marL="2743200" lvl="5" indent="-228600" algn="l">
              <a:spcBef>
                <a:spcPts val="320"/>
              </a:spcBef>
              <a:spcAft>
                <a:spcPts val="0"/>
              </a:spcAft>
              <a:buSzPts val="2080"/>
              <a:buNone/>
              <a:defRPr sz="1600" b="1"/>
            </a:lvl6pPr>
            <a:lvl7pPr marL="3200400" lvl="6" indent="-228600" algn="l">
              <a:spcBef>
                <a:spcPts val="320"/>
              </a:spcBef>
              <a:spcAft>
                <a:spcPts val="0"/>
              </a:spcAft>
              <a:buSzPts val="2080"/>
              <a:buNone/>
              <a:defRPr sz="1600" b="1"/>
            </a:lvl7pPr>
            <a:lvl8pPr marL="3657600" lvl="7" indent="-228600" algn="l">
              <a:spcBef>
                <a:spcPts val="320"/>
              </a:spcBef>
              <a:spcAft>
                <a:spcPts val="0"/>
              </a:spcAft>
              <a:buSzPts val="2080"/>
              <a:buNone/>
              <a:defRPr sz="1600" b="1"/>
            </a:lvl8pPr>
            <a:lvl9pPr marL="4114800" lvl="8" indent="-228600" algn="l">
              <a:spcBef>
                <a:spcPts val="320"/>
              </a:spcBef>
              <a:spcAft>
                <a:spcPts val="300"/>
              </a:spcAft>
              <a:buSzPts val="2080"/>
              <a:buNone/>
              <a:defRPr sz="1600" b="1"/>
            </a:lvl9pPr>
          </a:lstStyle>
          <a:p>
            <a:endParaRPr/>
          </a:p>
        </p:txBody>
      </p:sp>
      <p:sp>
        <p:nvSpPr>
          <p:cNvPr id="58" name="Google Shape;58;p40"/>
          <p:cNvSpPr txBox="1">
            <a:spLocks noGrp="1"/>
          </p:cNvSpPr>
          <p:nvPr>
            <p:ph type="body" idx="2"/>
          </p:nvPr>
        </p:nvSpPr>
        <p:spPr>
          <a:xfrm>
            <a:off x="1541929" y="1400327"/>
            <a:ext cx="4462272" cy="2743200"/>
          </a:xfrm>
          <a:prstGeom prst="rect">
            <a:avLst/>
          </a:prstGeom>
          <a:noFill/>
          <a:ln>
            <a:noFill/>
          </a:ln>
        </p:spPr>
        <p:txBody>
          <a:bodyPr spcFirstLastPara="1" wrap="square" lIns="91425" tIns="45700" rIns="91425" bIns="45700" anchor="t" anchorCtr="0">
            <a:normAutofit/>
          </a:bodyPr>
          <a:lstStyle>
            <a:lvl1pPr marL="457200" lvl="0" indent="-377190" algn="l">
              <a:spcBef>
                <a:spcPts val="360"/>
              </a:spcBef>
              <a:spcAft>
                <a:spcPts val="0"/>
              </a:spcAft>
              <a:buSzPts val="2340"/>
              <a:buChar char="*"/>
              <a:defRPr sz="1800"/>
            </a:lvl1pPr>
            <a:lvl2pPr marL="914400" lvl="1" indent="-377190" algn="l">
              <a:spcBef>
                <a:spcPts val="360"/>
              </a:spcBef>
              <a:spcAft>
                <a:spcPts val="0"/>
              </a:spcAft>
              <a:buSzPts val="2340"/>
              <a:buChar char="*"/>
              <a:defRPr sz="1800"/>
            </a:lvl2pPr>
            <a:lvl3pPr marL="1371600" lvl="2" indent="-360680" algn="l">
              <a:spcBef>
                <a:spcPts val="320"/>
              </a:spcBef>
              <a:spcAft>
                <a:spcPts val="0"/>
              </a:spcAft>
              <a:buSzPts val="2080"/>
              <a:buChar char="*"/>
              <a:defRPr sz="1600"/>
            </a:lvl3pPr>
            <a:lvl4pPr marL="1828800" lvl="3" indent="-360680" algn="l">
              <a:spcBef>
                <a:spcPts val="320"/>
              </a:spcBef>
              <a:spcAft>
                <a:spcPts val="0"/>
              </a:spcAft>
              <a:buSzPts val="2080"/>
              <a:buChar char="*"/>
              <a:defRPr sz="1600"/>
            </a:lvl4pPr>
            <a:lvl5pPr marL="2286000" lvl="4" indent="-360679" algn="l">
              <a:spcBef>
                <a:spcPts val="320"/>
              </a:spcBef>
              <a:spcAft>
                <a:spcPts val="0"/>
              </a:spcAft>
              <a:buSzPts val="2080"/>
              <a:buChar char="*"/>
              <a:defRPr sz="1600"/>
            </a:lvl5pPr>
            <a:lvl6pPr marL="2743200" lvl="5" indent="-360679" algn="l">
              <a:spcBef>
                <a:spcPts val="320"/>
              </a:spcBef>
              <a:spcAft>
                <a:spcPts val="0"/>
              </a:spcAft>
              <a:buSzPts val="2080"/>
              <a:buChar char="*"/>
              <a:defRPr sz="1600"/>
            </a:lvl6pPr>
            <a:lvl7pPr marL="3200400" lvl="6" indent="-360679" algn="l">
              <a:spcBef>
                <a:spcPts val="320"/>
              </a:spcBef>
              <a:spcAft>
                <a:spcPts val="0"/>
              </a:spcAft>
              <a:buSzPts val="2080"/>
              <a:buChar char="*"/>
              <a:defRPr sz="1600"/>
            </a:lvl7pPr>
            <a:lvl8pPr marL="3657600" lvl="7" indent="-360679" algn="l">
              <a:spcBef>
                <a:spcPts val="320"/>
              </a:spcBef>
              <a:spcAft>
                <a:spcPts val="0"/>
              </a:spcAft>
              <a:buSzPts val="2080"/>
              <a:buChar char="*"/>
              <a:defRPr sz="1600"/>
            </a:lvl8pPr>
            <a:lvl9pPr marL="4114800" lvl="8" indent="-360679" algn="l">
              <a:spcBef>
                <a:spcPts val="320"/>
              </a:spcBef>
              <a:spcAft>
                <a:spcPts val="300"/>
              </a:spcAft>
              <a:buSzPts val="2080"/>
              <a:buChar char="*"/>
              <a:defRPr sz="1600"/>
            </a:lvl9pPr>
          </a:lstStyle>
          <a:p>
            <a:endParaRPr/>
          </a:p>
        </p:txBody>
      </p:sp>
      <p:sp>
        <p:nvSpPr>
          <p:cNvPr id="59" name="Google Shape;59;p40"/>
          <p:cNvSpPr txBox="1">
            <a:spLocks noGrp="1"/>
          </p:cNvSpPr>
          <p:nvPr>
            <p:ph type="body" idx="3"/>
          </p:nvPr>
        </p:nvSpPr>
        <p:spPr>
          <a:xfrm>
            <a:off x="6196403" y="731520"/>
            <a:ext cx="4462272" cy="639762"/>
          </a:xfrm>
          <a:prstGeom prst="rect">
            <a:avLst/>
          </a:prstGeom>
          <a:noFill/>
          <a:ln>
            <a:noFill/>
          </a:ln>
        </p:spPr>
        <p:txBody>
          <a:bodyPr spcFirstLastPara="1" wrap="square" lIns="91425" tIns="45700" rIns="91425" bIns="45700" anchor="b" anchorCtr="0">
            <a:noAutofit/>
          </a:bodyPr>
          <a:lstStyle>
            <a:lvl1pPr marL="457200" lvl="0" indent="-228600" algn="ctr">
              <a:spcBef>
                <a:spcPts val="480"/>
              </a:spcBef>
              <a:spcAft>
                <a:spcPts val="0"/>
              </a:spcAft>
              <a:buSzPts val="3120"/>
              <a:buNone/>
              <a:defRPr sz="2400" b="1" i="0">
                <a:solidFill>
                  <a:schemeClr val="dk1"/>
                </a:solidFill>
                <a:latin typeface="Trebuchet MS"/>
                <a:ea typeface="Trebuchet MS"/>
                <a:cs typeface="Trebuchet MS"/>
                <a:sym typeface="Trebuchet MS"/>
              </a:defRPr>
            </a:lvl1pPr>
            <a:lvl2pPr marL="914400" lvl="1" indent="-228600" algn="l">
              <a:spcBef>
                <a:spcPts val="400"/>
              </a:spcBef>
              <a:spcAft>
                <a:spcPts val="0"/>
              </a:spcAft>
              <a:buSzPts val="2600"/>
              <a:buNone/>
              <a:defRPr sz="2000" b="1"/>
            </a:lvl2pPr>
            <a:lvl3pPr marL="1371600" lvl="2" indent="-228600" algn="l">
              <a:spcBef>
                <a:spcPts val="360"/>
              </a:spcBef>
              <a:spcAft>
                <a:spcPts val="0"/>
              </a:spcAft>
              <a:buSzPts val="2340"/>
              <a:buNone/>
              <a:defRPr sz="1800" b="1"/>
            </a:lvl3pPr>
            <a:lvl4pPr marL="1828800" lvl="3" indent="-228600" algn="l">
              <a:spcBef>
                <a:spcPts val="320"/>
              </a:spcBef>
              <a:spcAft>
                <a:spcPts val="0"/>
              </a:spcAft>
              <a:buSzPts val="2080"/>
              <a:buNone/>
              <a:defRPr sz="1600" b="1"/>
            </a:lvl4pPr>
            <a:lvl5pPr marL="2286000" lvl="4" indent="-228600" algn="l">
              <a:spcBef>
                <a:spcPts val="320"/>
              </a:spcBef>
              <a:spcAft>
                <a:spcPts val="0"/>
              </a:spcAft>
              <a:buSzPts val="2080"/>
              <a:buNone/>
              <a:defRPr sz="1600" b="1"/>
            </a:lvl5pPr>
            <a:lvl6pPr marL="2743200" lvl="5" indent="-228600" algn="l">
              <a:spcBef>
                <a:spcPts val="320"/>
              </a:spcBef>
              <a:spcAft>
                <a:spcPts val="0"/>
              </a:spcAft>
              <a:buSzPts val="2080"/>
              <a:buNone/>
              <a:defRPr sz="1600" b="1"/>
            </a:lvl6pPr>
            <a:lvl7pPr marL="3200400" lvl="6" indent="-228600" algn="l">
              <a:spcBef>
                <a:spcPts val="320"/>
              </a:spcBef>
              <a:spcAft>
                <a:spcPts val="0"/>
              </a:spcAft>
              <a:buSzPts val="2080"/>
              <a:buNone/>
              <a:defRPr sz="1600" b="1"/>
            </a:lvl7pPr>
            <a:lvl8pPr marL="3657600" lvl="7" indent="-228600" algn="l">
              <a:spcBef>
                <a:spcPts val="320"/>
              </a:spcBef>
              <a:spcAft>
                <a:spcPts val="0"/>
              </a:spcAft>
              <a:buSzPts val="2080"/>
              <a:buNone/>
              <a:defRPr sz="1600" b="1"/>
            </a:lvl8pPr>
            <a:lvl9pPr marL="4114800" lvl="8" indent="-228600" algn="l">
              <a:spcBef>
                <a:spcPts val="320"/>
              </a:spcBef>
              <a:spcAft>
                <a:spcPts val="300"/>
              </a:spcAft>
              <a:buSzPts val="2080"/>
              <a:buNone/>
              <a:defRPr sz="1600" b="1"/>
            </a:lvl9pPr>
          </a:lstStyle>
          <a:p>
            <a:endParaRPr/>
          </a:p>
        </p:txBody>
      </p:sp>
      <p:sp>
        <p:nvSpPr>
          <p:cNvPr id="60" name="Google Shape;60;p40"/>
          <p:cNvSpPr txBox="1">
            <a:spLocks noGrp="1"/>
          </p:cNvSpPr>
          <p:nvPr>
            <p:ph type="body" idx="4"/>
          </p:nvPr>
        </p:nvSpPr>
        <p:spPr>
          <a:xfrm>
            <a:off x="6193367" y="1399032"/>
            <a:ext cx="4462272" cy="2743200"/>
          </a:xfrm>
          <a:prstGeom prst="rect">
            <a:avLst/>
          </a:prstGeom>
          <a:noFill/>
          <a:ln>
            <a:noFill/>
          </a:ln>
        </p:spPr>
        <p:txBody>
          <a:bodyPr spcFirstLastPara="1" wrap="square" lIns="91425" tIns="45700" rIns="91425" bIns="45700" anchor="t" anchorCtr="0">
            <a:normAutofit/>
          </a:bodyPr>
          <a:lstStyle>
            <a:lvl1pPr marL="457200" lvl="0" indent="-377190" algn="l">
              <a:spcBef>
                <a:spcPts val="360"/>
              </a:spcBef>
              <a:spcAft>
                <a:spcPts val="0"/>
              </a:spcAft>
              <a:buSzPts val="2340"/>
              <a:buChar char="*"/>
              <a:defRPr sz="1800"/>
            </a:lvl1pPr>
            <a:lvl2pPr marL="914400" lvl="1" indent="-377190" algn="l">
              <a:spcBef>
                <a:spcPts val="360"/>
              </a:spcBef>
              <a:spcAft>
                <a:spcPts val="0"/>
              </a:spcAft>
              <a:buSzPts val="2340"/>
              <a:buChar char="*"/>
              <a:defRPr sz="1800"/>
            </a:lvl2pPr>
            <a:lvl3pPr marL="1371600" lvl="2" indent="-360680" algn="l">
              <a:spcBef>
                <a:spcPts val="320"/>
              </a:spcBef>
              <a:spcAft>
                <a:spcPts val="0"/>
              </a:spcAft>
              <a:buSzPts val="2080"/>
              <a:buChar char="*"/>
              <a:defRPr sz="1600"/>
            </a:lvl3pPr>
            <a:lvl4pPr marL="1828800" lvl="3" indent="-360680" algn="l">
              <a:spcBef>
                <a:spcPts val="320"/>
              </a:spcBef>
              <a:spcAft>
                <a:spcPts val="0"/>
              </a:spcAft>
              <a:buSzPts val="2080"/>
              <a:buChar char="*"/>
              <a:defRPr sz="1600"/>
            </a:lvl4pPr>
            <a:lvl5pPr marL="2286000" lvl="4" indent="-360679" algn="l">
              <a:spcBef>
                <a:spcPts val="320"/>
              </a:spcBef>
              <a:spcAft>
                <a:spcPts val="0"/>
              </a:spcAft>
              <a:buSzPts val="2080"/>
              <a:buChar char="*"/>
              <a:defRPr sz="1600"/>
            </a:lvl5pPr>
            <a:lvl6pPr marL="2743200" lvl="5" indent="-360679" algn="l">
              <a:spcBef>
                <a:spcPts val="320"/>
              </a:spcBef>
              <a:spcAft>
                <a:spcPts val="0"/>
              </a:spcAft>
              <a:buSzPts val="2080"/>
              <a:buChar char="*"/>
              <a:defRPr sz="1600"/>
            </a:lvl6pPr>
            <a:lvl7pPr marL="3200400" lvl="6" indent="-360679" algn="l">
              <a:spcBef>
                <a:spcPts val="320"/>
              </a:spcBef>
              <a:spcAft>
                <a:spcPts val="0"/>
              </a:spcAft>
              <a:buSzPts val="2080"/>
              <a:buChar char="*"/>
              <a:defRPr sz="1600"/>
            </a:lvl7pPr>
            <a:lvl8pPr marL="3657600" lvl="7" indent="-360679" algn="l">
              <a:spcBef>
                <a:spcPts val="320"/>
              </a:spcBef>
              <a:spcAft>
                <a:spcPts val="0"/>
              </a:spcAft>
              <a:buSzPts val="2080"/>
              <a:buChar char="*"/>
              <a:defRPr sz="1600"/>
            </a:lvl8pPr>
            <a:lvl9pPr marL="4114800" lvl="8" indent="-360679" algn="l">
              <a:spcBef>
                <a:spcPts val="320"/>
              </a:spcBef>
              <a:spcAft>
                <a:spcPts val="300"/>
              </a:spcAft>
              <a:buSzPts val="2080"/>
              <a:buChar char="*"/>
              <a:defRPr sz="1600"/>
            </a:lvl9pPr>
          </a:lstStyle>
          <a:p>
            <a:endParaRPr/>
          </a:p>
        </p:txBody>
      </p:sp>
      <p:sp>
        <p:nvSpPr>
          <p:cNvPr id="61" name="Google Shape;61;p40"/>
          <p:cNvSpPr txBox="1">
            <a:spLocks noGrp="1"/>
          </p:cNvSpPr>
          <p:nvPr>
            <p:ph type="dt" idx="10"/>
          </p:nvPr>
        </p:nvSpPr>
        <p:spPr>
          <a:xfrm>
            <a:off x="8229600" y="6172201"/>
            <a:ext cx="3352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40"/>
          <p:cNvSpPr txBox="1">
            <a:spLocks noGrp="1"/>
          </p:cNvSpPr>
          <p:nvPr>
            <p:ph type="ftr" idx="11"/>
          </p:nvPr>
        </p:nvSpPr>
        <p:spPr>
          <a:xfrm>
            <a:off x="609600" y="6172201"/>
            <a:ext cx="447040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0"/>
          <p:cNvSpPr txBox="1">
            <a:spLocks noGrp="1"/>
          </p:cNvSpPr>
          <p:nvPr>
            <p:ph type="sldNum" idx="12"/>
          </p:nvPr>
        </p:nvSpPr>
        <p:spPr>
          <a:xfrm>
            <a:off x="5080000" y="6172201"/>
            <a:ext cx="2438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r" rtl="0">
              <a:spcBef>
                <a:spcPts val="0"/>
              </a:spcBef>
              <a:spcAft>
                <a:spcPts val="0"/>
              </a:spcAft>
              <a:buNone/>
            </a:pPr>
            <a:fld id="{00000000-1234-1234-1234-123412341234}" type="slidenum">
              <a:rPr lang="en-US"/>
              <a:t>‹#›</a:t>
            </a:fld>
            <a:endParaRPr/>
          </a:p>
        </p:txBody>
      </p:sp>
      <p:sp>
        <p:nvSpPr>
          <p:cNvPr id="64" name="Google Shape;64;p40"/>
          <p:cNvSpPr txBox="1">
            <a:spLocks noGrp="1"/>
          </p:cNvSpPr>
          <p:nvPr>
            <p:ph type="title"/>
          </p:nvPr>
        </p:nvSpPr>
        <p:spPr>
          <a:xfrm>
            <a:off x="2391053" y="4372168"/>
            <a:ext cx="8683348" cy="11430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2304"/>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sp>
        <p:nvSpPr>
          <p:cNvPr id="66" name="Google Shape;66;p41"/>
          <p:cNvSpPr txBox="1">
            <a:spLocks noGrp="1"/>
          </p:cNvSpPr>
          <p:nvPr>
            <p:ph type="title"/>
          </p:nvPr>
        </p:nvSpPr>
        <p:spPr>
          <a:xfrm>
            <a:off x="2391053" y="4372168"/>
            <a:ext cx="8683348" cy="11430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2304"/>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1"/>
          <p:cNvSpPr txBox="1">
            <a:spLocks noGrp="1"/>
          </p:cNvSpPr>
          <p:nvPr>
            <p:ph type="dt" idx="10"/>
          </p:nvPr>
        </p:nvSpPr>
        <p:spPr>
          <a:xfrm>
            <a:off x="8229600" y="6172201"/>
            <a:ext cx="3352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41"/>
          <p:cNvSpPr txBox="1">
            <a:spLocks noGrp="1"/>
          </p:cNvSpPr>
          <p:nvPr>
            <p:ph type="ftr" idx="11"/>
          </p:nvPr>
        </p:nvSpPr>
        <p:spPr>
          <a:xfrm>
            <a:off x="609600" y="6172201"/>
            <a:ext cx="447040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1"/>
          <p:cNvSpPr txBox="1">
            <a:spLocks noGrp="1"/>
          </p:cNvSpPr>
          <p:nvPr>
            <p:ph type="sldNum" idx="12"/>
          </p:nvPr>
        </p:nvSpPr>
        <p:spPr>
          <a:xfrm>
            <a:off x="5080000" y="6172201"/>
            <a:ext cx="2438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42"/>
          <p:cNvSpPr txBox="1">
            <a:spLocks noGrp="1"/>
          </p:cNvSpPr>
          <p:nvPr>
            <p:ph type="title"/>
          </p:nvPr>
        </p:nvSpPr>
        <p:spPr>
          <a:xfrm>
            <a:off x="1118794" y="2209801"/>
            <a:ext cx="4848113" cy="1258493"/>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3584"/>
              <a:buChar char="*"/>
              <a:defRPr sz="28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2"/>
          <p:cNvSpPr txBox="1">
            <a:spLocks noGrp="1"/>
          </p:cNvSpPr>
          <p:nvPr>
            <p:ph type="body" idx="1"/>
          </p:nvPr>
        </p:nvSpPr>
        <p:spPr>
          <a:xfrm>
            <a:off x="6124688" y="731520"/>
            <a:ext cx="5356113" cy="4894730"/>
          </a:xfrm>
          <a:prstGeom prst="rect">
            <a:avLst/>
          </a:prstGeom>
          <a:noFill/>
          <a:ln>
            <a:noFill/>
          </a:ln>
        </p:spPr>
        <p:txBody>
          <a:bodyPr spcFirstLastPara="1" wrap="square" lIns="91425" tIns="45700" rIns="91425" bIns="45700" anchor="ctr" anchorCtr="0">
            <a:normAutofit/>
          </a:bodyPr>
          <a:lstStyle>
            <a:lvl1pPr marL="457200" lvl="0" indent="-410210" algn="l">
              <a:spcBef>
                <a:spcPts val="440"/>
              </a:spcBef>
              <a:spcAft>
                <a:spcPts val="0"/>
              </a:spcAft>
              <a:buSzPts val="2860"/>
              <a:buChar char="*"/>
              <a:defRPr sz="2200"/>
            </a:lvl1pPr>
            <a:lvl2pPr marL="914400" lvl="1" indent="-393700" algn="l">
              <a:spcBef>
                <a:spcPts val="400"/>
              </a:spcBef>
              <a:spcAft>
                <a:spcPts val="0"/>
              </a:spcAft>
              <a:buSzPts val="2600"/>
              <a:buChar char="*"/>
              <a:defRPr sz="2000"/>
            </a:lvl2pPr>
            <a:lvl3pPr marL="1371600" lvl="2" indent="-377189" algn="l">
              <a:spcBef>
                <a:spcPts val="360"/>
              </a:spcBef>
              <a:spcAft>
                <a:spcPts val="0"/>
              </a:spcAft>
              <a:buSzPts val="2340"/>
              <a:buChar char="*"/>
              <a:defRPr sz="1800"/>
            </a:lvl3pPr>
            <a:lvl4pPr marL="1828800" lvl="3" indent="-360680" algn="l">
              <a:spcBef>
                <a:spcPts val="320"/>
              </a:spcBef>
              <a:spcAft>
                <a:spcPts val="0"/>
              </a:spcAft>
              <a:buSzPts val="2080"/>
              <a:buChar char="*"/>
              <a:defRPr sz="1600"/>
            </a:lvl4pPr>
            <a:lvl5pPr marL="2286000" lvl="4" indent="-344170" algn="l">
              <a:spcBef>
                <a:spcPts val="300"/>
              </a:spcBef>
              <a:spcAft>
                <a:spcPts val="0"/>
              </a:spcAft>
              <a:buSzPts val="1820"/>
              <a:buChar char="*"/>
              <a:defRPr sz="1400"/>
            </a:lvl5pPr>
            <a:lvl6pPr marL="2743200" lvl="5" indent="-393700" algn="l">
              <a:spcBef>
                <a:spcPts val="400"/>
              </a:spcBef>
              <a:spcAft>
                <a:spcPts val="0"/>
              </a:spcAft>
              <a:buSzPts val="2600"/>
              <a:buChar char="*"/>
              <a:defRPr sz="2000"/>
            </a:lvl6pPr>
            <a:lvl7pPr marL="3200400" lvl="6" indent="-393700" algn="l">
              <a:spcBef>
                <a:spcPts val="400"/>
              </a:spcBef>
              <a:spcAft>
                <a:spcPts val="0"/>
              </a:spcAft>
              <a:buSzPts val="2600"/>
              <a:buChar char="*"/>
              <a:defRPr sz="2000"/>
            </a:lvl7pPr>
            <a:lvl8pPr marL="3657600" lvl="7" indent="-393700" algn="l">
              <a:spcBef>
                <a:spcPts val="400"/>
              </a:spcBef>
              <a:spcAft>
                <a:spcPts val="0"/>
              </a:spcAft>
              <a:buSzPts val="2600"/>
              <a:buChar char="*"/>
              <a:defRPr sz="2000"/>
            </a:lvl8pPr>
            <a:lvl9pPr marL="4114800" lvl="8" indent="-393700" algn="l">
              <a:spcBef>
                <a:spcPts val="400"/>
              </a:spcBef>
              <a:spcAft>
                <a:spcPts val="300"/>
              </a:spcAft>
              <a:buSzPts val="2600"/>
              <a:buChar char="*"/>
              <a:defRPr sz="2000"/>
            </a:lvl9pPr>
          </a:lstStyle>
          <a:p>
            <a:endParaRPr/>
          </a:p>
        </p:txBody>
      </p:sp>
      <p:sp>
        <p:nvSpPr>
          <p:cNvPr id="73" name="Google Shape;73;p42"/>
          <p:cNvSpPr txBox="1">
            <a:spLocks noGrp="1"/>
          </p:cNvSpPr>
          <p:nvPr>
            <p:ph type="body" idx="2"/>
          </p:nvPr>
        </p:nvSpPr>
        <p:spPr>
          <a:xfrm>
            <a:off x="1434354" y="3497802"/>
            <a:ext cx="4518213" cy="2139518"/>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SzPts val="1820"/>
              <a:buNone/>
              <a:defRPr sz="1400"/>
            </a:lvl1pPr>
            <a:lvl2pPr marL="914400" lvl="1" indent="-228600" algn="l">
              <a:spcBef>
                <a:spcPts val="300"/>
              </a:spcBef>
              <a:spcAft>
                <a:spcPts val="0"/>
              </a:spcAft>
              <a:buSzPts val="1560"/>
              <a:buNone/>
              <a:defRPr sz="1200"/>
            </a:lvl2pPr>
            <a:lvl3pPr marL="1371600" lvl="2" indent="-228600" algn="l">
              <a:spcBef>
                <a:spcPts val="300"/>
              </a:spcBef>
              <a:spcAft>
                <a:spcPts val="0"/>
              </a:spcAft>
              <a:buSzPts val="1300"/>
              <a:buNone/>
              <a:defRPr sz="1000"/>
            </a:lvl3pPr>
            <a:lvl4pPr marL="1828800" lvl="3" indent="-228600" algn="l">
              <a:spcBef>
                <a:spcPts val="300"/>
              </a:spcBef>
              <a:spcAft>
                <a:spcPts val="0"/>
              </a:spcAft>
              <a:buSzPts val="1170"/>
              <a:buNone/>
              <a:defRPr sz="900"/>
            </a:lvl4pPr>
            <a:lvl5pPr marL="2286000" lvl="4" indent="-228600" algn="l">
              <a:spcBef>
                <a:spcPts val="300"/>
              </a:spcBef>
              <a:spcAft>
                <a:spcPts val="0"/>
              </a:spcAft>
              <a:buSzPts val="1170"/>
              <a:buNone/>
              <a:defRPr sz="900"/>
            </a:lvl5pPr>
            <a:lvl6pPr marL="2743200" lvl="5" indent="-228600" algn="l">
              <a:spcBef>
                <a:spcPts val="300"/>
              </a:spcBef>
              <a:spcAft>
                <a:spcPts val="0"/>
              </a:spcAft>
              <a:buSzPts val="1170"/>
              <a:buNone/>
              <a:defRPr sz="900"/>
            </a:lvl6pPr>
            <a:lvl7pPr marL="3200400" lvl="6" indent="-228600" algn="l">
              <a:spcBef>
                <a:spcPts val="300"/>
              </a:spcBef>
              <a:spcAft>
                <a:spcPts val="0"/>
              </a:spcAft>
              <a:buSzPts val="1170"/>
              <a:buNone/>
              <a:defRPr sz="900"/>
            </a:lvl7pPr>
            <a:lvl8pPr marL="3657600" lvl="7" indent="-228600" algn="l">
              <a:spcBef>
                <a:spcPts val="300"/>
              </a:spcBef>
              <a:spcAft>
                <a:spcPts val="0"/>
              </a:spcAft>
              <a:buSzPts val="1170"/>
              <a:buNone/>
              <a:defRPr sz="900"/>
            </a:lvl8pPr>
            <a:lvl9pPr marL="4114800" lvl="8" indent="-228600" algn="l">
              <a:spcBef>
                <a:spcPts val="300"/>
              </a:spcBef>
              <a:spcAft>
                <a:spcPts val="300"/>
              </a:spcAft>
              <a:buSzPts val="1170"/>
              <a:buNone/>
              <a:defRPr sz="900"/>
            </a:lvl9pPr>
          </a:lstStyle>
          <a:p>
            <a:endParaRPr/>
          </a:p>
        </p:txBody>
      </p:sp>
      <p:sp>
        <p:nvSpPr>
          <p:cNvPr id="74" name="Google Shape;74;p42"/>
          <p:cNvSpPr txBox="1">
            <a:spLocks noGrp="1"/>
          </p:cNvSpPr>
          <p:nvPr>
            <p:ph type="dt" idx="10"/>
          </p:nvPr>
        </p:nvSpPr>
        <p:spPr>
          <a:xfrm>
            <a:off x="8229600" y="6172201"/>
            <a:ext cx="3352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42"/>
          <p:cNvSpPr txBox="1">
            <a:spLocks noGrp="1"/>
          </p:cNvSpPr>
          <p:nvPr>
            <p:ph type="ftr" idx="11"/>
          </p:nvPr>
        </p:nvSpPr>
        <p:spPr>
          <a:xfrm>
            <a:off x="609600" y="6172201"/>
            <a:ext cx="447040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2"/>
          <p:cNvSpPr txBox="1">
            <a:spLocks noGrp="1"/>
          </p:cNvSpPr>
          <p:nvPr>
            <p:ph type="sldNum" idx="12"/>
          </p:nvPr>
        </p:nvSpPr>
        <p:spPr>
          <a:xfrm>
            <a:off x="5080000" y="6172201"/>
            <a:ext cx="2438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7"/>
        <p:cNvGrpSpPr/>
        <p:nvPr/>
      </p:nvGrpSpPr>
      <p:grpSpPr>
        <a:xfrm>
          <a:off x="0" y="0"/>
          <a:ext cx="0" cy="0"/>
          <a:chOff x="0" y="0"/>
          <a:chExt cx="0" cy="0"/>
        </a:xfrm>
      </p:grpSpPr>
      <p:sp>
        <p:nvSpPr>
          <p:cNvPr id="78" name="Google Shape;78;p43"/>
          <p:cNvSpPr/>
          <p:nvPr/>
        </p:nvSpPr>
        <p:spPr>
          <a:xfrm>
            <a:off x="0" y="3866920"/>
            <a:ext cx="12192000" cy="2991080"/>
          </a:xfrm>
          <a:prstGeom prst="rect">
            <a:avLst/>
          </a:prstGeom>
          <a:gradFill>
            <a:gsLst>
              <a:gs pos="0">
                <a:srgbClr val="FFFFFF">
                  <a:alpha val="91764"/>
                </a:srgbClr>
              </a:gs>
              <a:gs pos="37000">
                <a:srgbClr val="FFFFFF">
                  <a:alpha val="76862"/>
                </a:srgbClr>
              </a:gs>
              <a:gs pos="100000">
                <a:srgbClr val="B4DCFA">
                  <a:alpha val="8000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9" name="Google Shape;79;p43"/>
          <p:cNvSpPr/>
          <p:nvPr/>
        </p:nvSpPr>
        <p:spPr>
          <a:xfrm>
            <a:off x="0" y="0"/>
            <a:ext cx="12192000" cy="3866920"/>
          </a:xfrm>
          <a:prstGeom prst="rect">
            <a:avLst/>
          </a:prstGeom>
          <a:gradFill>
            <a:gsLst>
              <a:gs pos="0">
                <a:srgbClr val="FFFFFF">
                  <a:alpha val="89803"/>
                </a:srgbClr>
              </a:gs>
              <a:gs pos="48000">
                <a:srgbClr val="FFFFFF">
                  <a:alpha val="62745"/>
                </a:srgbClr>
              </a:gs>
              <a:gs pos="100000">
                <a:srgbClr val="B4DCFA">
                  <a:alpha val="8000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0" name="Google Shape;80;p43"/>
          <p:cNvSpPr/>
          <p:nvPr/>
        </p:nvSpPr>
        <p:spPr>
          <a:xfrm>
            <a:off x="0" y="2652311"/>
            <a:ext cx="12192000" cy="2286000"/>
          </a:xfrm>
          <a:prstGeom prst="rect">
            <a:avLst/>
          </a:prstGeom>
          <a:gradFill>
            <a:gsLst>
              <a:gs pos="0">
                <a:srgbClr val="FFFFFF">
                  <a:alpha val="0"/>
                </a:srgbClr>
              </a:gs>
              <a:gs pos="29000">
                <a:srgbClr val="FFFFFF">
                  <a:alpha val="29803"/>
                </a:srgbClr>
              </a:gs>
              <a:gs pos="45000">
                <a:srgbClr val="B4DCFA">
                  <a:alpha val="40000"/>
                </a:srgbClr>
              </a:gs>
              <a:gs pos="55000">
                <a:srgbClr val="FFFFFF">
                  <a:alpha val="25882"/>
                </a:srgbClr>
              </a:gs>
              <a:gs pos="65000">
                <a:srgbClr val="B4DCFA">
                  <a:alpha val="60000"/>
                </a:srgbClr>
              </a:gs>
              <a:gs pos="100000">
                <a:srgbClr val="FFFFFF">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1" name="Google Shape;81;p43"/>
          <p:cNvSpPr/>
          <p:nvPr/>
        </p:nvSpPr>
        <p:spPr>
          <a:xfrm>
            <a:off x="0" y="1600200"/>
            <a:ext cx="12192000" cy="5105400"/>
          </a:xfrm>
          <a:prstGeom prst="ellipse">
            <a:avLst/>
          </a:prstGeom>
          <a:gradFill>
            <a:gsLst>
              <a:gs pos="0">
                <a:schemeClr val="lt1"/>
              </a:gs>
              <a:gs pos="54000">
                <a:srgbClr val="FFFFFF">
                  <a:alpha val="0"/>
                </a:srgbClr>
              </a:gs>
              <a:gs pos="100000">
                <a:srgbClr val="FFFFFF">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2" name="Google Shape;82;p43"/>
          <p:cNvSpPr>
            <a:spLocks noGrp="1"/>
          </p:cNvSpPr>
          <p:nvPr>
            <p:ph type="pic" idx="2"/>
          </p:nvPr>
        </p:nvSpPr>
        <p:spPr>
          <a:xfrm>
            <a:off x="5966900" y="1143000"/>
            <a:ext cx="5486400" cy="3127806"/>
          </a:xfrm>
          <a:prstGeom prst="roundRect">
            <a:avLst>
              <a:gd name="adj" fmla="val 4230"/>
            </a:avLst>
          </a:prstGeom>
          <a:solidFill>
            <a:srgbClr val="8BC9F7"/>
          </a:solidFill>
          <a:ln>
            <a:noFill/>
          </a:ln>
          <a:effectLst>
            <a:reflection stA="23000" endA="300" endPos="28000" sy="-100000" algn="bl" rotWithShape="0"/>
          </a:effectLst>
        </p:spPr>
      </p:sp>
      <p:sp>
        <p:nvSpPr>
          <p:cNvPr id="83" name="Google Shape;83;p43"/>
          <p:cNvSpPr txBox="1">
            <a:spLocks noGrp="1"/>
          </p:cNvSpPr>
          <p:nvPr>
            <p:ph type="body" idx="1"/>
          </p:nvPr>
        </p:nvSpPr>
        <p:spPr>
          <a:xfrm>
            <a:off x="1170516" y="1010486"/>
            <a:ext cx="4925485" cy="2163020"/>
          </a:xfrm>
          <a:prstGeom prst="rect">
            <a:avLst/>
          </a:prstGeom>
          <a:noFill/>
          <a:ln>
            <a:noFill/>
          </a:ln>
        </p:spPr>
        <p:txBody>
          <a:bodyPr spcFirstLastPara="1" wrap="square" lIns="91425" tIns="45700" rIns="91425" bIns="45700" anchor="b" anchorCtr="0">
            <a:normAutofit/>
          </a:bodyPr>
          <a:lstStyle>
            <a:lvl1pPr marL="457200" lvl="0" indent="-360680" algn="l">
              <a:spcBef>
                <a:spcPts val="320"/>
              </a:spcBef>
              <a:spcAft>
                <a:spcPts val="0"/>
              </a:spcAft>
              <a:buSzPts val="2080"/>
              <a:buFont typeface="Georgia"/>
              <a:buChar char="*"/>
              <a:defRPr sz="1600"/>
            </a:lvl1pPr>
            <a:lvl2pPr marL="914400" lvl="1" indent="-228600" algn="l">
              <a:spcBef>
                <a:spcPts val="300"/>
              </a:spcBef>
              <a:spcAft>
                <a:spcPts val="0"/>
              </a:spcAft>
              <a:buSzPts val="1560"/>
              <a:buNone/>
              <a:defRPr sz="1200"/>
            </a:lvl2pPr>
            <a:lvl3pPr marL="1371600" lvl="2" indent="-228600" algn="l">
              <a:spcBef>
                <a:spcPts val="300"/>
              </a:spcBef>
              <a:spcAft>
                <a:spcPts val="0"/>
              </a:spcAft>
              <a:buSzPts val="1300"/>
              <a:buNone/>
              <a:defRPr sz="1000"/>
            </a:lvl3pPr>
            <a:lvl4pPr marL="1828800" lvl="3" indent="-228600" algn="l">
              <a:spcBef>
                <a:spcPts val="300"/>
              </a:spcBef>
              <a:spcAft>
                <a:spcPts val="0"/>
              </a:spcAft>
              <a:buSzPts val="1170"/>
              <a:buNone/>
              <a:defRPr sz="900"/>
            </a:lvl4pPr>
            <a:lvl5pPr marL="2286000" lvl="4" indent="-228600" algn="l">
              <a:spcBef>
                <a:spcPts val="300"/>
              </a:spcBef>
              <a:spcAft>
                <a:spcPts val="0"/>
              </a:spcAft>
              <a:buSzPts val="1170"/>
              <a:buNone/>
              <a:defRPr sz="900"/>
            </a:lvl5pPr>
            <a:lvl6pPr marL="2743200" lvl="5" indent="-228600" algn="l">
              <a:spcBef>
                <a:spcPts val="300"/>
              </a:spcBef>
              <a:spcAft>
                <a:spcPts val="0"/>
              </a:spcAft>
              <a:buSzPts val="1170"/>
              <a:buNone/>
              <a:defRPr sz="900"/>
            </a:lvl6pPr>
            <a:lvl7pPr marL="3200400" lvl="6" indent="-228600" algn="l">
              <a:spcBef>
                <a:spcPts val="300"/>
              </a:spcBef>
              <a:spcAft>
                <a:spcPts val="0"/>
              </a:spcAft>
              <a:buSzPts val="1170"/>
              <a:buNone/>
              <a:defRPr sz="900"/>
            </a:lvl7pPr>
            <a:lvl8pPr marL="3657600" lvl="7" indent="-228600" algn="l">
              <a:spcBef>
                <a:spcPts val="300"/>
              </a:spcBef>
              <a:spcAft>
                <a:spcPts val="0"/>
              </a:spcAft>
              <a:buSzPts val="1170"/>
              <a:buNone/>
              <a:defRPr sz="900"/>
            </a:lvl8pPr>
            <a:lvl9pPr marL="4114800" lvl="8" indent="-228600" algn="l">
              <a:spcBef>
                <a:spcPts val="300"/>
              </a:spcBef>
              <a:spcAft>
                <a:spcPts val="300"/>
              </a:spcAft>
              <a:buSzPts val="1170"/>
              <a:buNone/>
              <a:defRPr sz="900"/>
            </a:lvl9pPr>
          </a:lstStyle>
          <a:p>
            <a:endParaRPr/>
          </a:p>
        </p:txBody>
      </p:sp>
      <p:sp>
        <p:nvSpPr>
          <p:cNvPr id="84" name="Google Shape;84;p43"/>
          <p:cNvSpPr txBox="1">
            <a:spLocks noGrp="1"/>
          </p:cNvSpPr>
          <p:nvPr>
            <p:ph type="dt" idx="10"/>
          </p:nvPr>
        </p:nvSpPr>
        <p:spPr>
          <a:xfrm>
            <a:off x="8229600" y="6172201"/>
            <a:ext cx="3352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3"/>
          <p:cNvSpPr txBox="1">
            <a:spLocks noGrp="1"/>
          </p:cNvSpPr>
          <p:nvPr>
            <p:ph type="ftr" idx="11"/>
          </p:nvPr>
        </p:nvSpPr>
        <p:spPr>
          <a:xfrm>
            <a:off x="609600" y="6172201"/>
            <a:ext cx="447040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3"/>
          <p:cNvSpPr txBox="1">
            <a:spLocks noGrp="1"/>
          </p:cNvSpPr>
          <p:nvPr>
            <p:ph type="sldNum" idx="12"/>
          </p:nvPr>
        </p:nvSpPr>
        <p:spPr>
          <a:xfrm>
            <a:off x="5080000" y="6172201"/>
            <a:ext cx="2438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r" rtl="0">
              <a:spcBef>
                <a:spcPts val="0"/>
              </a:spcBef>
              <a:spcAft>
                <a:spcPts val="0"/>
              </a:spcAft>
              <a:buNone/>
            </a:pPr>
            <a:fld id="{00000000-1234-1234-1234-123412341234}" type="slidenum">
              <a:rPr lang="en-US"/>
              <a:t>‹#›</a:t>
            </a:fld>
            <a:endParaRPr/>
          </a:p>
        </p:txBody>
      </p:sp>
      <p:sp>
        <p:nvSpPr>
          <p:cNvPr id="87" name="Google Shape;87;p43"/>
          <p:cNvSpPr txBox="1">
            <a:spLocks noGrp="1"/>
          </p:cNvSpPr>
          <p:nvPr>
            <p:ph type="title"/>
          </p:nvPr>
        </p:nvSpPr>
        <p:spPr>
          <a:xfrm>
            <a:off x="969691" y="4464421"/>
            <a:ext cx="8511384"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5888"/>
              <a:buChar char="*"/>
              <a:defRPr sz="46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99D4FE"/>
            </a:gs>
            <a:gs pos="60000">
              <a:srgbClr val="FFFFFF"/>
            </a:gs>
            <a:gs pos="100000">
              <a:srgbClr val="54BDFF"/>
            </a:gs>
          </a:gsLst>
          <a:path path="circle">
            <a:fillToRect l="50000" t="50000" r="50000" b="50000"/>
          </a:path>
          <a:tileRect/>
        </a:gradFill>
        <a:effectLst/>
      </p:bgPr>
    </p:bg>
    <p:spTree>
      <p:nvGrpSpPr>
        <p:cNvPr id="1" name="Shape 9"/>
        <p:cNvGrpSpPr/>
        <p:nvPr/>
      </p:nvGrpSpPr>
      <p:grpSpPr>
        <a:xfrm>
          <a:off x="0" y="0"/>
          <a:ext cx="0" cy="0"/>
          <a:chOff x="0" y="0"/>
          <a:chExt cx="0" cy="0"/>
        </a:xfrm>
      </p:grpSpPr>
      <p:sp>
        <p:nvSpPr>
          <p:cNvPr id="10" name="Google Shape;10;p34"/>
          <p:cNvSpPr/>
          <p:nvPr/>
        </p:nvSpPr>
        <p:spPr>
          <a:xfrm>
            <a:off x="0" y="5105400"/>
            <a:ext cx="12192000" cy="1752600"/>
          </a:xfrm>
          <a:prstGeom prst="rect">
            <a:avLst/>
          </a:prstGeom>
          <a:gradFill>
            <a:gsLst>
              <a:gs pos="0">
                <a:srgbClr val="FFFFFF">
                  <a:alpha val="90980"/>
                </a:srgbClr>
              </a:gs>
              <a:gs pos="37000">
                <a:srgbClr val="FFFFFF">
                  <a:alpha val="75686"/>
                </a:srgbClr>
              </a:gs>
              <a:gs pos="100000">
                <a:srgbClr val="B4DCFA">
                  <a:alpha val="78823"/>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 name="Google Shape;11;p34"/>
          <p:cNvSpPr/>
          <p:nvPr/>
        </p:nvSpPr>
        <p:spPr>
          <a:xfrm>
            <a:off x="0" y="0"/>
            <a:ext cx="12192000" cy="5105400"/>
          </a:xfrm>
          <a:prstGeom prst="rect">
            <a:avLst/>
          </a:prstGeom>
          <a:gradFill>
            <a:gsLst>
              <a:gs pos="0">
                <a:srgbClr val="FFFFFF">
                  <a:alpha val="88627"/>
                </a:srgbClr>
              </a:gs>
              <a:gs pos="48000">
                <a:srgbClr val="FFFFFF">
                  <a:alpha val="61960"/>
                </a:srgbClr>
              </a:gs>
              <a:gs pos="100000">
                <a:srgbClr val="B4DCFA">
                  <a:alpha val="78823"/>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 name="Google Shape;12;p34"/>
          <p:cNvSpPr/>
          <p:nvPr/>
        </p:nvSpPr>
        <p:spPr>
          <a:xfrm>
            <a:off x="0" y="3768304"/>
            <a:ext cx="12192000" cy="2286000"/>
          </a:xfrm>
          <a:prstGeom prst="rect">
            <a:avLst/>
          </a:prstGeom>
          <a:gradFill>
            <a:gsLst>
              <a:gs pos="0">
                <a:srgbClr val="FFFFFF">
                  <a:alpha val="0"/>
                </a:srgbClr>
              </a:gs>
              <a:gs pos="29000">
                <a:srgbClr val="FFFFFF">
                  <a:alpha val="29803"/>
                </a:srgbClr>
              </a:gs>
              <a:gs pos="45000">
                <a:srgbClr val="B4DCFA">
                  <a:alpha val="40000"/>
                </a:srgbClr>
              </a:gs>
              <a:gs pos="55000">
                <a:srgbClr val="FFFFFF">
                  <a:alpha val="25882"/>
                </a:srgbClr>
              </a:gs>
              <a:gs pos="65000">
                <a:srgbClr val="B4DCFA">
                  <a:alpha val="60000"/>
                </a:srgbClr>
              </a:gs>
              <a:gs pos="100000">
                <a:srgbClr val="FFFFFF">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 name="Google Shape;13;p34"/>
          <p:cNvSpPr/>
          <p:nvPr/>
        </p:nvSpPr>
        <p:spPr>
          <a:xfrm>
            <a:off x="0" y="1600200"/>
            <a:ext cx="12192000" cy="5105400"/>
          </a:xfrm>
          <a:prstGeom prst="ellipse">
            <a:avLst/>
          </a:prstGeom>
          <a:gradFill>
            <a:gsLst>
              <a:gs pos="0">
                <a:schemeClr val="lt1"/>
              </a:gs>
              <a:gs pos="56000">
                <a:srgbClr val="FFFFFF">
                  <a:alpha val="0"/>
                </a:srgbClr>
              </a:gs>
              <a:gs pos="100000">
                <a:srgbClr val="FFFFFF">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 name="Google Shape;14;p34"/>
          <p:cNvSpPr txBox="1">
            <a:spLocks noGrp="1"/>
          </p:cNvSpPr>
          <p:nvPr>
            <p:ph type="title"/>
          </p:nvPr>
        </p:nvSpPr>
        <p:spPr>
          <a:xfrm>
            <a:off x="2391053" y="4372168"/>
            <a:ext cx="8683348" cy="11430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Clr>
                <a:srgbClr val="C3260C"/>
              </a:buClr>
              <a:buSzPts val="5888"/>
              <a:buFont typeface="Georgia"/>
              <a:buChar char="*"/>
              <a:defRPr sz="4600" b="1"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5" name="Google Shape;15;p34"/>
          <p:cNvSpPr txBox="1">
            <a:spLocks noGrp="1"/>
          </p:cNvSpPr>
          <p:nvPr>
            <p:ph type="body" idx="1"/>
          </p:nvPr>
        </p:nvSpPr>
        <p:spPr>
          <a:xfrm>
            <a:off x="1524000" y="732260"/>
            <a:ext cx="8534400" cy="3474720"/>
          </a:xfrm>
          <a:prstGeom prst="rect">
            <a:avLst/>
          </a:prstGeom>
          <a:noFill/>
          <a:ln>
            <a:noFill/>
          </a:ln>
        </p:spPr>
        <p:txBody>
          <a:bodyPr spcFirstLastPara="1" wrap="square" lIns="91425" tIns="45700" rIns="91425" bIns="45700" anchor="t" anchorCtr="0">
            <a:normAutofit/>
          </a:bodyPr>
          <a:lstStyle>
            <a:lvl1pPr marL="457200" marR="0" lvl="0" indent="-410210" algn="l" rtl="0">
              <a:spcBef>
                <a:spcPts val="440"/>
              </a:spcBef>
              <a:spcAft>
                <a:spcPts val="0"/>
              </a:spcAft>
              <a:buClr>
                <a:srgbClr val="C3260C"/>
              </a:buClr>
              <a:buSzPts val="2860"/>
              <a:buFont typeface="Georgia"/>
              <a:buChar char="*"/>
              <a:defRPr sz="2200" b="0" i="0" u="none" strike="noStrike" cap="none">
                <a:solidFill>
                  <a:srgbClr val="3F3F3F"/>
                </a:solidFill>
                <a:latin typeface="Trebuchet MS"/>
                <a:ea typeface="Trebuchet MS"/>
                <a:cs typeface="Trebuchet MS"/>
                <a:sym typeface="Trebuchet MS"/>
              </a:defRPr>
            </a:lvl1pPr>
            <a:lvl2pPr marL="914400" marR="0" lvl="1" indent="-393700" algn="l" rtl="0">
              <a:spcBef>
                <a:spcPts val="400"/>
              </a:spcBef>
              <a:spcAft>
                <a:spcPts val="0"/>
              </a:spcAft>
              <a:buClr>
                <a:srgbClr val="C3260C"/>
              </a:buClr>
              <a:buSzPts val="2600"/>
              <a:buFont typeface="Georgia"/>
              <a:buChar char="*"/>
              <a:defRPr sz="2000" b="0" i="0" u="none" strike="noStrike" cap="none">
                <a:solidFill>
                  <a:srgbClr val="3F3F3F"/>
                </a:solidFill>
                <a:latin typeface="Trebuchet MS"/>
                <a:ea typeface="Trebuchet MS"/>
                <a:cs typeface="Trebuchet MS"/>
                <a:sym typeface="Trebuchet MS"/>
              </a:defRPr>
            </a:lvl2pPr>
            <a:lvl3pPr marL="1371600" marR="0" lvl="2" indent="-377189" algn="l" rtl="0">
              <a:spcBef>
                <a:spcPts val="360"/>
              </a:spcBef>
              <a:spcAft>
                <a:spcPts val="0"/>
              </a:spcAft>
              <a:buClr>
                <a:srgbClr val="C3260C"/>
              </a:buClr>
              <a:buSzPts val="2340"/>
              <a:buFont typeface="Georgia"/>
              <a:buChar char="*"/>
              <a:defRPr sz="1800" b="0" i="0" u="none" strike="noStrike" cap="none">
                <a:solidFill>
                  <a:srgbClr val="3F3F3F"/>
                </a:solidFill>
                <a:latin typeface="Trebuchet MS"/>
                <a:ea typeface="Trebuchet MS"/>
                <a:cs typeface="Trebuchet MS"/>
                <a:sym typeface="Trebuchet MS"/>
              </a:defRPr>
            </a:lvl3pPr>
            <a:lvl4pPr marL="1828800" marR="0" lvl="3" indent="-360680" algn="l" rtl="0">
              <a:spcBef>
                <a:spcPts val="320"/>
              </a:spcBef>
              <a:spcAft>
                <a:spcPts val="0"/>
              </a:spcAft>
              <a:buClr>
                <a:srgbClr val="C3260C"/>
              </a:buClr>
              <a:buSzPts val="2080"/>
              <a:buFont typeface="Georgia"/>
              <a:buChar char="*"/>
              <a:defRPr sz="1600" b="0" i="0" u="none" strike="noStrike" cap="none">
                <a:solidFill>
                  <a:srgbClr val="3F3F3F"/>
                </a:solidFill>
                <a:latin typeface="Trebuchet MS"/>
                <a:ea typeface="Trebuchet MS"/>
                <a:cs typeface="Trebuchet MS"/>
                <a:sym typeface="Trebuchet MS"/>
              </a:defRPr>
            </a:lvl4pPr>
            <a:lvl5pPr marL="2286000" marR="0" lvl="4" indent="-344170" algn="l" rtl="0">
              <a:spcBef>
                <a:spcPts val="300"/>
              </a:spcBef>
              <a:spcAft>
                <a:spcPts val="0"/>
              </a:spcAft>
              <a:buClr>
                <a:srgbClr val="C3260C"/>
              </a:buClr>
              <a:buSzPts val="1820"/>
              <a:buFont typeface="Georgia"/>
              <a:buChar char="*"/>
              <a:defRPr sz="1400" b="0" i="0" u="none" strike="noStrike" cap="none">
                <a:solidFill>
                  <a:srgbClr val="3F3F3F"/>
                </a:solidFill>
                <a:latin typeface="Trebuchet MS"/>
                <a:ea typeface="Trebuchet MS"/>
                <a:cs typeface="Trebuchet MS"/>
                <a:sym typeface="Trebuchet MS"/>
              </a:defRPr>
            </a:lvl5pPr>
            <a:lvl6pPr marL="2743200" marR="0" lvl="5" indent="-344170" algn="l" rtl="0">
              <a:spcBef>
                <a:spcPts val="300"/>
              </a:spcBef>
              <a:spcAft>
                <a:spcPts val="0"/>
              </a:spcAft>
              <a:buClr>
                <a:srgbClr val="C3260C"/>
              </a:buClr>
              <a:buSzPts val="1820"/>
              <a:buFont typeface="Georgia"/>
              <a:buChar char="*"/>
              <a:defRPr sz="1400" b="0" i="0" u="none" strike="noStrike" cap="none">
                <a:solidFill>
                  <a:srgbClr val="3F3F3F"/>
                </a:solidFill>
                <a:latin typeface="Trebuchet MS"/>
                <a:ea typeface="Trebuchet MS"/>
                <a:cs typeface="Trebuchet MS"/>
                <a:sym typeface="Trebuchet MS"/>
              </a:defRPr>
            </a:lvl6pPr>
            <a:lvl7pPr marL="3200400" marR="0" lvl="6" indent="-344170" algn="l" rtl="0">
              <a:spcBef>
                <a:spcPts val="300"/>
              </a:spcBef>
              <a:spcAft>
                <a:spcPts val="0"/>
              </a:spcAft>
              <a:buClr>
                <a:srgbClr val="C3260C"/>
              </a:buClr>
              <a:buSzPts val="1820"/>
              <a:buFont typeface="Georgia"/>
              <a:buChar char="*"/>
              <a:defRPr sz="1400" b="0" i="0" u="none" strike="noStrike" cap="none">
                <a:solidFill>
                  <a:srgbClr val="3F3F3F"/>
                </a:solidFill>
                <a:latin typeface="Trebuchet MS"/>
                <a:ea typeface="Trebuchet MS"/>
                <a:cs typeface="Trebuchet MS"/>
                <a:sym typeface="Trebuchet MS"/>
              </a:defRPr>
            </a:lvl7pPr>
            <a:lvl8pPr marL="3657600" marR="0" lvl="7" indent="-344170" algn="l" rtl="0">
              <a:spcBef>
                <a:spcPts val="300"/>
              </a:spcBef>
              <a:spcAft>
                <a:spcPts val="0"/>
              </a:spcAft>
              <a:buClr>
                <a:srgbClr val="C3260C"/>
              </a:buClr>
              <a:buSzPts val="1820"/>
              <a:buFont typeface="Georgia"/>
              <a:buChar char="*"/>
              <a:defRPr sz="1400" b="0" i="0" u="none" strike="noStrike" cap="none">
                <a:solidFill>
                  <a:srgbClr val="3F3F3F"/>
                </a:solidFill>
                <a:latin typeface="Trebuchet MS"/>
                <a:ea typeface="Trebuchet MS"/>
                <a:cs typeface="Trebuchet MS"/>
                <a:sym typeface="Trebuchet MS"/>
              </a:defRPr>
            </a:lvl8pPr>
            <a:lvl9pPr marL="4114800" marR="0" lvl="8" indent="-344170" algn="l" rtl="0">
              <a:spcBef>
                <a:spcPts val="300"/>
              </a:spcBef>
              <a:spcAft>
                <a:spcPts val="300"/>
              </a:spcAft>
              <a:buClr>
                <a:srgbClr val="C3260C"/>
              </a:buClr>
              <a:buSzPts val="1820"/>
              <a:buFont typeface="Georgia"/>
              <a:buChar char="*"/>
              <a:defRPr sz="1400" b="0" i="0" u="none" strike="noStrike" cap="none">
                <a:solidFill>
                  <a:srgbClr val="3F3F3F"/>
                </a:solidFill>
                <a:latin typeface="Trebuchet MS"/>
                <a:ea typeface="Trebuchet MS"/>
                <a:cs typeface="Trebuchet MS"/>
                <a:sym typeface="Trebuchet MS"/>
              </a:defRPr>
            </a:lvl9pPr>
          </a:lstStyle>
          <a:p>
            <a:endParaRPr/>
          </a:p>
        </p:txBody>
      </p:sp>
      <p:sp>
        <p:nvSpPr>
          <p:cNvPr id="16" name="Google Shape;16;p34"/>
          <p:cNvSpPr txBox="1">
            <a:spLocks noGrp="1"/>
          </p:cNvSpPr>
          <p:nvPr>
            <p:ph type="dt" idx="10"/>
          </p:nvPr>
        </p:nvSpPr>
        <p:spPr>
          <a:xfrm>
            <a:off x="8229600" y="6172201"/>
            <a:ext cx="33528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100" b="1" i="0" u="none" strike="noStrike" cap="none">
                <a:solidFill>
                  <a:srgbClr val="7F7F7F"/>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7" name="Google Shape;17;p34"/>
          <p:cNvSpPr txBox="1">
            <a:spLocks noGrp="1"/>
          </p:cNvSpPr>
          <p:nvPr>
            <p:ph type="ftr" idx="11"/>
          </p:nvPr>
        </p:nvSpPr>
        <p:spPr>
          <a:xfrm>
            <a:off x="609600" y="6172201"/>
            <a:ext cx="4470401"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100" b="1" i="0" u="none" strike="noStrike" cap="none">
                <a:solidFill>
                  <a:srgbClr val="7F7F7F"/>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 name="Google Shape;18;p34"/>
          <p:cNvSpPr txBox="1">
            <a:spLocks noGrp="1"/>
          </p:cNvSpPr>
          <p:nvPr>
            <p:ph type="sldNum" idx="12"/>
          </p:nvPr>
        </p:nvSpPr>
        <p:spPr>
          <a:xfrm>
            <a:off x="5080000" y="6172201"/>
            <a:ext cx="2438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7F7F7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
          <p:cNvSpPr txBox="1">
            <a:spLocks noGrp="1"/>
          </p:cNvSpPr>
          <p:nvPr>
            <p:ph type="subTitle" idx="1"/>
          </p:nvPr>
        </p:nvSpPr>
        <p:spPr>
          <a:xfrm>
            <a:off x="399245" y="373487"/>
            <a:ext cx="11461639" cy="6220496"/>
          </a:xfrm>
          <a:prstGeom prst="rect">
            <a:avLst/>
          </a:prstGeom>
          <a:noFill/>
          <a:ln>
            <a:noFill/>
          </a:ln>
        </p:spPr>
        <p:txBody>
          <a:bodyPr spcFirstLastPara="1" wrap="square" lIns="91425" tIns="45700" rIns="91425" bIns="45700" anchor="t" anchorCtr="0">
            <a:normAutofit fontScale="77500" lnSpcReduction="20000"/>
          </a:bodyPr>
          <a:lstStyle/>
          <a:p>
            <a:pPr marL="0" lvl="0" indent="0" algn="ctr" rtl="0">
              <a:spcBef>
                <a:spcPts val="0"/>
              </a:spcBef>
              <a:spcAft>
                <a:spcPts val="0"/>
              </a:spcAft>
              <a:buSzPct val="108108"/>
              <a:buNone/>
            </a:pPr>
            <a:r>
              <a:rPr lang="en-US" sz="2400" b="1">
                <a:solidFill>
                  <a:schemeClr val="dk1"/>
                </a:solidFill>
                <a:latin typeface="Arial"/>
                <a:ea typeface="Arial"/>
                <a:cs typeface="Arial"/>
                <a:sym typeface="Arial"/>
              </a:rPr>
              <a:t>       Annasaheb Dange College of Engineering and Technology, Ashta</a:t>
            </a:r>
            <a:endParaRPr sz="2400" b="1">
              <a:solidFill>
                <a:schemeClr val="dk1"/>
              </a:solidFill>
              <a:latin typeface="Arial"/>
              <a:ea typeface="Arial"/>
              <a:cs typeface="Arial"/>
              <a:sym typeface="Arial"/>
            </a:endParaRPr>
          </a:p>
          <a:p>
            <a:pPr marL="0" lvl="0" indent="0" algn="ctr" rtl="0">
              <a:spcBef>
                <a:spcPts val="1800"/>
              </a:spcBef>
              <a:spcAft>
                <a:spcPts val="0"/>
              </a:spcAft>
              <a:buSzPct val="108108"/>
              <a:buNone/>
            </a:pPr>
            <a:r>
              <a:rPr lang="en-US" sz="2400" b="1">
                <a:solidFill>
                  <a:schemeClr val="accent1"/>
                </a:solidFill>
                <a:latin typeface="Arial"/>
                <a:ea typeface="Arial"/>
                <a:cs typeface="Arial"/>
                <a:sym typeface="Arial"/>
              </a:rPr>
              <a:t>  Department of Computer Science and Engineering</a:t>
            </a:r>
            <a:endParaRPr/>
          </a:p>
          <a:p>
            <a:pPr marL="0" lvl="0" indent="0" algn="ctr" rtl="0">
              <a:spcBef>
                <a:spcPts val="1800"/>
              </a:spcBef>
              <a:spcAft>
                <a:spcPts val="0"/>
              </a:spcAft>
              <a:buSzPct val="108108"/>
              <a:buNone/>
            </a:pPr>
            <a:r>
              <a:rPr lang="en-US" sz="2000" b="1">
                <a:solidFill>
                  <a:schemeClr val="accent1"/>
                </a:solidFill>
                <a:latin typeface="Arial"/>
                <a:ea typeface="Arial"/>
                <a:cs typeface="Arial"/>
                <a:sym typeface="Arial"/>
              </a:rPr>
              <a:t>  Mega Project Presentation on </a:t>
            </a:r>
            <a:endParaRPr/>
          </a:p>
          <a:p>
            <a:pPr marL="0" lvl="0" indent="0" algn="ctr" rtl="0">
              <a:spcBef>
                <a:spcPts val="1800"/>
              </a:spcBef>
              <a:spcAft>
                <a:spcPts val="0"/>
              </a:spcAft>
              <a:buSzPct val="108107"/>
              <a:buNone/>
            </a:pPr>
            <a:r>
              <a:rPr lang="en-US" sz="2400" b="1">
                <a:solidFill>
                  <a:srgbClr val="002060"/>
                </a:solidFill>
              </a:rPr>
              <a:t>      Dudhganga Dairy Application for Milk Collectors &amp; Farmers.</a:t>
            </a:r>
            <a:endParaRPr sz="2400" b="1">
              <a:solidFill>
                <a:srgbClr val="002060"/>
              </a:solidFill>
              <a:latin typeface="Arial"/>
              <a:ea typeface="Arial"/>
              <a:cs typeface="Arial"/>
              <a:sym typeface="Arial"/>
            </a:endParaRPr>
          </a:p>
          <a:p>
            <a:pPr marL="0" lvl="0" indent="0" algn="ctr" rtl="0">
              <a:spcBef>
                <a:spcPts val="1800"/>
              </a:spcBef>
              <a:spcAft>
                <a:spcPts val="0"/>
              </a:spcAft>
              <a:buSzPct val="88452"/>
              <a:buNone/>
            </a:pPr>
            <a:r>
              <a:rPr lang="en-US">
                <a:solidFill>
                  <a:schemeClr val="dk1"/>
                </a:solidFill>
                <a:latin typeface="Arial"/>
                <a:ea typeface="Arial"/>
                <a:cs typeface="Arial"/>
                <a:sym typeface="Arial"/>
              </a:rPr>
              <a:t>  By</a:t>
            </a:r>
            <a:endParaRPr/>
          </a:p>
          <a:p>
            <a:pPr marL="0" lvl="1" indent="0" algn="ctr" rtl="0">
              <a:spcBef>
                <a:spcPts val="1800"/>
              </a:spcBef>
              <a:spcAft>
                <a:spcPts val="0"/>
              </a:spcAft>
              <a:buSzPct val="86486"/>
              <a:buNone/>
            </a:pPr>
            <a:r>
              <a:rPr lang="en-US">
                <a:solidFill>
                  <a:schemeClr val="dk1"/>
                </a:solidFill>
                <a:latin typeface="Arial"/>
                <a:ea typeface="Arial"/>
                <a:cs typeface="Arial"/>
                <a:sym typeface="Arial"/>
              </a:rPr>
              <a:t> Mr. Nishant Krushnat Shingate</a:t>
            </a:r>
            <a:endParaRPr>
              <a:solidFill>
                <a:schemeClr val="dk1"/>
              </a:solidFill>
              <a:latin typeface="Arial"/>
              <a:ea typeface="Arial"/>
              <a:cs typeface="Arial"/>
              <a:sym typeface="Arial"/>
            </a:endParaRPr>
          </a:p>
          <a:p>
            <a:pPr marL="0" lvl="1" indent="0" algn="ctr" rtl="0">
              <a:spcBef>
                <a:spcPts val="1800"/>
              </a:spcBef>
              <a:spcAft>
                <a:spcPts val="0"/>
              </a:spcAft>
              <a:buSzPct val="86486"/>
              <a:buNone/>
            </a:pPr>
            <a:r>
              <a:rPr lang="en-US">
                <a:solidFill>
                  <a:schemeClr val="dk1"/>
                </a:solidFill>
                <a:latin typeface="Arial"/>
                <a:ea typeface="Arial"/>
                <a:cs typeface="Arial"/>
                <a:sym typeface="Arial"/>
              </a:rPr>
              <a:t>Miss. Avanti Hanmant Pawar</a:t>
            </a:r>
            <a:endParaRPr>
              <a:solidFill>
                <a:schemeClr val="dk1"/>
              </a:solidFill>
              <a:latin typeface="Arial"/>
              <a:ea typeface="Arial"/>
              <a:cs typeface="Arial"/>
              <a:sym typeface="Arial"/>
            </a:endParaRPr>
          </a:p>
          <a:p>
            <a:pPr marL="0" lvl="1" indent="0" algn="ctr" rtl="0">
              <a:spcBef>
                <a:spcPts val="1800"/>
              </a:spcBef>
              <a:spcAft>
                <a:spcPts val="0"/>
              </a:spcAft>
              <a:buSzPct val="86486"/>
              <a:buNone/>
            </a:pPr>
            <a:r>
              <a:rPr lang="en-US">
                <a:solidFill>
                  <a:schemeClr val="dk1"/>
                </a:solidFill>
                <a:latin typeface="Arial"/>
                <a:ea typeface="Arial"/>
                <a:cs typeface="Arial"/>
                <a:sym typeface="Arial"/>
              </a:rPr>
              <a:t>Mr. Abhishek Maruti Shinde</a:t>
            </a:r>
            <a:endParaRPr>
              <a:solidFill>
                <a:schemeClr val="dk1"/>
              </a:solidFill>
              <a:latin typeface="Arial"/>
              <a:ea typeface="Arial"/>
              <a:cs typeface="Arial"/>
              <a:sym typeface="Arial"/>
            </a:endParaRPr>
          </a:p>
          <a:p>
            <a:pPr marL="0" lvl="1" indent="0" algn="ctr" rtl="0">
              <a:spcBef>
                <a:spcPts val="1800"/>
              </a:spcBef>
              <a:spcAft>
                <a:spcPts val="0"/>
              </a:spcAft>
              <a:buSzPct val="86486"/>
              <a:buNone/>
            </a:pPr>
            <a:r>
              <a:rPr lang="en-US">
                <a:solidFill>
                  <a:schemeClr val="dk1"/>
                </a:solidFill>
                <a:latin typeface="Arial"/>
                <a:ea typeface="Arial"/>
                <a:cs typeface="Arial"/>
                <a:sym typeface="Arial"/>
              </a:rPr>
              <a:t> Miss. Vaishnavi Dinkar Jadhav</a:t>
            </a:r>
            <a:endParaRPr>
              <a:solidFill>
                <a:schemeClr val="dk1"/>
              </a:solidFill>
              <a:latin typeface="Arial"/>
              <a:ea typeface="Arial"/>
              <a:cs typeface="Arial"/>
              <a:sym typeface="Arial"/>
            </a:endParaRPr>
          </a:p>
          <a:p>
            <a:pPr marL="0" lvl="0" indent="0" algn="ctr" rtl="0">
              <a:spcBef>
                <a:spcPts val="1800"/>
              </a:spcBef>
              <a:spcAft>
                <a:spcPts val="0"/>
              </a:spcAft>
              <a:buSzPct val="88452"/>
              <a:buNone/>
            </a:pPr>
            <a:endParaRPr>
              <a:solidFill>
                <a:schemeClr val="dk1"/>
              </a:solidFill>
              <a:latin typeface="Arial"/>
              <a:ea typeface="Arial"/>
              <a:cs typeface="Arial"/>
              <a:sym typeface="Arial"/>
            </a:endParaRPr>
          </a:p>
          <a:p>
            <a:pPr marL="0" lvl="0" indent="0" algn="ctr" rtl="0">
              <a:spcBef>
                <a:spcPts val="1800"/>
              </a:spcBef>
              <a:spcAft>
                <a:spcPts val="0"/>
              </a:spcAft>
              <a:buSzPct val="108108"/>
              <a:buNone/>
            </a:pPr>
            <a:r>
              <a:rPr lang="en-US" sz="2000" b="1">
                <a:solidFill>
                  <a:schemeClr val="dk1"/>
                </a:solidFill>
                <a:latin typeface="Arial"/>
                <a:ea typeface="Arial"/>
                <a:cs typeface="Arial"/>
                <a:sym typeface="Arial"/>
              </a:rPr>
              <a:t>  Under the Guidance of</a:t>
            </a:r>
            <a:endParaRPr/>
          </a:p>
          <a:p>
            <a:pPr marL="0" lvl="0" indent="0" algn="ctr" rtl="0">
              <a:spcBef>
                <a:spcPts val="1800"/>
              </a:spcBef>
              <a:spcAft>
                <a:spcPts val="0"/>
              </a:spcAft>
              <a:buSzPct val="108108"/>
              <a:buNone/>
            </a:pPr>
            <a:r>
              <a:rPr lang="en-US" sz="2000" b="1">
                <a:solidFill>
                  <a:schemeClr val="dk1"/>
                </a:solidFill>
                <a:latin typeface="Arial"/>
                <a:ea typeface="Arial"/>
                <a:cs typeface="Arial"/>
                <a:sym typeface="Arial"/>
              </a:rPr>
              <a:t> Prof. D.R. Kale  </a:t>
            </a:r>
            <a:endParaRPr sz="2000" b="1">
              <a:solidFill>
                <a:schemeClr val="dk1"/>
              </a:solidFill>
              <a:latin typeface="Arial"/>
              <a:ea typeface="Arial"/>
              <a:cs typeface="Arial"/>
              <a:sym typeface="Arial"/>
            </a:endParaRPr>
          </a:p>
          <a:p>
            <a:pPr marL="0" lvl="0" indent="0" algn="ctr" rtl="0">
              <a:spcBef>
                <a:spcPts val="1000"/>
              </a:spcBef>
              <a:spcAft>
                <a:spcPts val="0"/>
              </a:spcAft>
              <a:buSzPct val="108108"/>
              <a:buNone/>
            </a:pPr>
            <a:endParaRPr sz="2000">
              <a:solidFill>
                <a:schemeClr val="accent1"/>
              </a:solidFill>
              <a:latin typeface="Arial"/>
              <a:ea typeface="Arial"/>
              <a:cs typeface="Arial"/>
              <a:sym typeface="Arial"/>
            </a:endParaRPr>
          </a:p>
          <a:p>
            <a:pPr marL="0" lvl="0" indent="0" algn="ctr" rtl="0">
              <a:spcBef>
                <a:spcPts val="1800"/>
              </a:spcBef>
              <a:spcAft>
                <a:spcPts val="0"/>
              </a:spcAft>
              <a:buSzPct val="88452"/>
              <a:buNone/>
            </a:pPr>
            <a:endParaRPr>
              <a:latin typeface="Arial"/>
              <a:ea typeface="Arial"/>
              <a:cs typeface="Arial"/>
              <a:sym typeface="Arial"/>
            </a:endParaRPr>
          </a:p>
          <a:p>
            <a:pPr marL="0" lvl="0" indent="0" algn="l" rtl="0">
              <a:spcBef>
                <a:spcPts val="1800"/>
              </a:spcBef>
              <a:spcAft>
                <a:spcPts val="0"/>
              </a:spcAft>
              <a:buSzPct val="88452"/>
              <a:buNone/>
            </a:pPr>
            <a:endParaRPr>
              <a:latin typeface="Arial"/>
              <a:ea typeface="Arial"/>
              <a:cs typeface="Arial"/>
              <a:sym typeface="Arial"/>
            </a:endParaRPr>
          </a:p>
        </p:txBody>
      </p:sp>
      <p:sp>
        <p:nvSpPr>
          <p:cNvPr id="105" name="Google Shape;105;p1"/>
          <p:cNvSpPr txBox="1">
            <a:spLocks noGrp="1"/>
          </p:cNvSpPr>
          <p:nvPr>
            <p:ph type="ftr" idx="11"/>
          </p:nvPr>
        </p:nvSpPr>
        <p:spPr>
          <a:xfrm>
            <a:off x="609600" y="6172201"/>
            <a:ext cx="4470401"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100"/>
              <a:buNone/>
            </a:pPr>
            <a:r>
              <a:rPr lang="en-US"/>
              <a:t>ADCET,Ashta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p:nvPr/>
        </p:nvSpPr>
        <p:spPr>
          <a:xfrm>
            <a:off x="2253390" y="609600"/>
            <a:ext cx="7532832"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5400" b="1" i="0" u="none" strike="noStrike" cap="none">
                <a:solidFill>
                  <a:schemeClr val="dk1"/>
                </a:solidFill>
                <a:latin typeface="Arial"/>
                <a:ea typeface="Arial"/>
                <a:cs typeface="Arial"/>
                <a:sym typeface="Arial"/>
              </a:rPr>
              <a:t>DATABASE DIAGRAM</a:t>
            </a:r>
            <a:endParaRPr sz="5400" b="1" i="0" u="none" strike="noStrike" cap="none">
              <a:solidFill>
                <a:schemeClr val="dk1"/>
              </a:solidFill>
              <a:latin typeface="Arial"/>
              <a:ea typeface="Arial"/>
              <a:cs typeface="Arial"/>
              <a:sym typeface="Arial"/>
            </a:endParaRPr>
          </a:p>
        </p:txBody>
      </p:sp>
      <p:pic>
        <p:nvPicPr>
          <p:cNvPr id="167" name="Google Shape;167;p29"/>
          <p:cNvPicPr preferRelativeResize="0"/>
          <p:nvPr/>
        </p:nvPicPr>
        <p:blipFill rotWithShape="1">
          <a:blip r:embed="rId3">
            <a:alphaModFix/>
          </a:blip>
          <a:srcRect/>
          <a:stretch/>
        </p:blipFill>
        <p:spPr>
          <a:xfrm>
            <a:off x="2253390" y="1828800"/>
            <a:ext cx="7977187" cy="477316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3" name="Google Shape;173;p30"/>
          <p:cNvPicPr preferRelativeResize="0"/>
          <p:nvPr/>
        </p:nvPicPr>
        <p:blipFill rotWithShape="1">
          <a:blip r:embed="rId3">
            <a:alphaModFix/>
          </a:blip>
          <a:srcRect/>
          <a:stretch/>
        </p:blipFill>
        <p:spPr>
          <a:xfrm>
            <a:off x="3048000" y="1701843"/>
            <a:ext cx="6443662" cy="4708482"/>
          </a:xfrm>
          <a:prstGeom prst="rect">
            <a:avLst/>
          </a:prstGeom>
          <a:noFill/>
          <a:ln>
            <a:noFill/>
          </a:ln>
        </p:spPr>
      </p:pic>
      <p:sp>
        <p:nvSpPr>
          <p:cNvPr id="174" name="Google Shape;174;p30"/>
          <p:cNvSpPr txBox="1"/>
          <p:nvPr/>
        </p:nvSpPr>
        <p:spPr>
          <a:xfrm>
            <a:off x="766251" y="1144685"/>
            <a:ext cx="2980303"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1)USE CASE DIAGRAM</a:t>
            </a:r>
            <a:endParaRPr sz="2000" b="0" i="0" u="none" strike="noStrike" cap="none">
              <a:solidFill>
                <a:srgbClr val="000000"/>
              </a:solidFill>
              <a:latin typeface="Arial"/>
              <a:ea typeface="Arial"/>
              <a:cs typeface="Arial"/>
              <a:sym typeface="Arial"/>
            </a:endParaRPr>
          </a:p>
        </p:txBody>
      </p:sp>
      <p:sp>
        <p:nvSpPr>
          <p:cNvPr id="3" name="Google Shape;166;p29">
            <a:extLst>
              <a:ext uri="{FF2B5EF4-FFF2-40B4-BE49-F238E27FC236}">
                <a16:creationId xmlns:a16="http://schemas.microsoft.com/office/drawing/2014/main" id="{076A4E34-C34F-A56D-E053-CD8735E57C87}"/>
              </a:ext>
            </a:extLst>
          </p:cNvPr>
          <p:cNvSpPr/>
          <p:nvPr/>
        </p:nvSpPr>
        <p:spPr>
          <a:xfrm>
            <a:off x="2253390" y="152400"/>
            <a:ext cx="7532832" cy="923330"/>
          </a:xfrm>
          <a:prstGeom prst="rect">
            <a:avLst/>
          </a:prstGeom>
          <a:noFill/>
          <a:ln>
            <a:noFill/>
          </a:ln>
        </p:spPr>
        <p:txBody>
          <a:bodyPr spcFirstLastPara="1" wrap="square" lIns="91425" tIns="45700" rIns="91425" bIns="45700" anchor="t" anchorCtr="0">
            <a:spAutoFit/>
          </a:bodyPr>
          <a:lstStyle/>
          <a:p>
            <a:pPr algn="ctr"/>
            <a:r>
              <a:rPr lang="en-US" sz="5400" b="1" dirty="0">
                <a:solidFill>
                  <a:schemeClr val="dk1"/>
                </a:solidFill>
              </a:rPr>
              <a:t>UML DIAGRAMS</a:t>
            </a:r>
            <a:endParaRPr sz="5400" b="1" i="0" u="none" strike="noStrike" cap="none" dirty="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1"/>
          <p:cNvSpPr txBox="1"/>
          <p:nvPr/>
        </p:nvSpPr>
        <p:spPr>
          <a:xfrm>
            <a:off x="1143000" y="838200"/>
            <a:ext cx="228780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2)CLASS DIAGRAM</a:t>
            </a:r>
            <a:endParaRPr sz="1800" b="0" i="0" u="none" strike="noStrike" cap="none">
              <a:solidFill>
                <a:srgbClr val="000000"/>
              </a:solidFill>
              <a:latin typeface="Arial"/>
              <a:ea typeface="Arial"/>
              <a:cs typeface="Arial"/>
              <a:sym typeface="Arial"/>
            </a:endParaRPr>
          </a:p>
        </p:txBody>
      </p:sp>
      <p:pic>
        <p:nvPicPr>
          <p:cNvPr id="180" name="Google Shape;180;p31"/>
          <p:cNvPicPr preferRelativeResize="0"/>
          <p:nvPr/>
        </p:nvPicPr>
        <p:blipFill rotWithShape="1">
          <a:blip r:embed="rId3">
            <a:alphaModFix/>
          </a:blip>
          <a:srcRect/>
          <a:stretch/>
        </p:blipFill>
        <p:spPr>
          <a:xfrm>
            <a:off x="2209800" y="1252578"/>
            <a:ext cx="8843962" cy="495295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p:nvPr/>
        </p:nvSpPr>
        <p:spPr>
          <a:xfrm>
            <a:off x="4284400" y="152400"/>
            <a:ext cx="3031600"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5400" b="1" i="0" u="none" strike="noStrike" cap="none">
                <a:solidFill>
                  <a:schemeClr val="dk1"/>
                </a:solidFill>
                <a:latin typeface="Arial"/>
                <a:ea typeface="Arial"/>
                <a:cs typeface="Arial"/>
                <a:sym typeface="Arial"/>
              </a:rPr>
              <a:t>DESIGN</a:t>
            </a:r>
            <a:r>
              <a:rPr lang="en-US" sz="5400" b="1" i="0" u="none" strike="noStrike" cap="none">
                <a:solidFill>
                  <a:srgbClr val="6D7DD0"/>
                </a:solidFill>
                <a:latin typeface="Arial"/>
                <a:ea typeface="Arial"/>
                <a:cs typeface="Arial"/>
                <a:sym typeface="Arial"/>
              </a:rPr>
              <a:t> </a:t>
            </a:r>
            <a:endParaRPr sz="5400" b="1" i="0" u="none" strike="noStrike" cap="none">
              <a:solidFill>
                <a:srgbClr val="6D7DD0"/>
              </a:solidFill>
              <a:latin typeface="Arial"/>
              <a:ea typeface="Arial"/>
              <a:cs typeface="Arial"/>
              <a:sym typeface="Arial"/>
            </a:endParaRPr>
          </a:p>
        </p:txBody>
      </p:sp>
      <p:pic>
        <p:nvPicPr>
          <p:cNvPr id="186" name="Google Shape;186;p32"/>
          <p:cNvPicPr preferRelativeResize="0"/>
          <p:nvPr/>
        </p:nvPicPr>
        <p:blipFill rotWithShape="1">
          <a:blip r:embed="rId3">
            <a:alphaModFix/>
          </a:blip>
          <a:srcRect/>
          <a:stretch/>
        </p:blipFill>
        <p:spPr>
          <a:xfrm>
            <a:off x="762000" y="1343752"/>
            <a:ext cx="3314286" cy="5514248"/>
          </a:xfrm>
          <a:prstGeom prst="rect">
            <a:avLst/>
          </a:prstGeom>
          <a:noFill/>
          <a:ln>
            <a:noFill/>
          </a:ln>
        </p:spPr>
      </p:pic>
      <p:pic>
        <p:nvPicPr>
          <p:cNvPr id="187" name="Google Shape;187;p32"/>
          <p:cNvPicPr preferRelativeResize="0"/>
          <p:nvPr/>
        </p:nvPicPr>
        <p:blipFill rotWithShape="1">
          <a:blip r:embed="rId4">
            <a:alphaModFix/>
          </a:blip>
          <a:srcRect/>
          <a:stretch/>
        </p:blipFill>
        <p:spPr>
          <a:xfrm>
            <a:off x="4572000" y="1343752"/>
            <a:ext cx="3125565" cy="5562600"/>
          </a:xfrm>
          <a:prstGeom prst="rect">
            <a:avLst/>
          </a:prstGeom>
          <a:noFill/>
          <a:ln>
            <a:noFill/>
          </a:ln>
        </p:spPr>
      </p:pic>
      <p:pic>
        <p:nvPicPr>
          <p:cNvPr id="188" name="Google Shape;188;p32"/>
          <p:cNvPicPr preferRelativeResize="0"/>
          <p:nvPr/>
        </p:nvPicPr>
        <p:blipFill rotWithShape="1">
          <a:blip r:embed="rId5">
            <a:alphaModFix/>
          </a:blip>
          <a:srcRect/>
          <a:stretch/>
        </p:blipFill>
        <p:spPr>
          <a:xfrm>
            <a:off x="8266200" y="1343752"/>
            <a:ext cx="3087190" cy="5537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33"/>
          <p:cNvPicPr preferRelativeResize="0"/>
          <p:nvPr/>
        </p:nvPicPr>
        <p:blipFill rotWithShape="1">
          <a:blip r:embed="rId3">
            <a:alphaModFix/>
          </a:blip>
          <a:srcRect/>
          <a:stretch/>
        </p:blipFill>
        <p:spPr>
          <a:xfrm>
            <a:off x="685800" y="990600"/>
            <a:ext cx="3077606" cy="5410200"/>
          </a:xfrm>
          <a:prstGeom prst="rect">
            <a:avLst/>
          </a:prstGeom>
          <a:noFill/>
          <a:ln>
            <a:noFill/>
          </a:ln>
        </p:spPr>
      </p:pic>
      <p:pic>
        <p:nvPicPr>
          <p:cNvPr id="194" name="Google Shape;194;p33"/>
          <p:cNvPicPr preferRelativeResize="0"/>
          <p:nvPr/>
        </p:nvPicPr>
        <p:blipFill rotWithShape="1">
          <a:blip r:embed="rId4">
            <a:alphaModFix/>
          </a:blip>
          <a:srcRect/>
          <a:stretch/>
        </p:blipFill>
        <p:spPr>
          <a:xfrm>
            <a:off x="4642565" y="990600"/>
            <a:ext cx="3078828" cy="5486400"/>
          </a:xfrm>
          <a:prstGeom prst="rect">
            <a:avLst/>
          </a:prstGeom>
          <a:noFill/>
          <a:ln>
            <a:noFill/>
          </a:ln>
        </p:spPr>
      </p:pic>
      <p:pic>
        <p:nvPicPr>
          <p:cNvPr id="195" name="Google Shape;195;p33"/>
          <p:cNvPicPr preferRelativeResize="0"/>
          <p:nvPr/>
        </p:nvPicPr>
        <p:blipFill rotWithShape="1">
          <a:blip r:embed="rId5">
            <a:alphaModFix/>
          </a:blip>
          <a:srcRect/>
          <a:stretch/>
        </p:blipFill>
        <p:spPr>
          <a:xfrm>
            <a:off x="8382000" y="1028700"/>
            <a:ext cx="3095209" cy="562281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1"/>
          <p:cNvSpPr txBox="1">
            <a:spLocks noGrp="1"/>
          </p:cNvSpPr>
          <p:nvPr>
            <p:ph type="ftr" idx="11"/>
          </p:nvPr>
        </p:nvSpPr>
        <p:spPr>
          <a:xfrm>
            <a:off x="609600" y="6172201"/>
            <a:ext cx="4470401"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100"/>
              <a:buNone/>
            </a:pPr>
            <a:r>
              <a:rPr lang="en-US"/>
              <a:t>ADCET,Ashta</a:t>
            </a:r>
            <a:endParaRPr/>
          </a:p>
        </p:txBody>
      </p:sp>
      <p:sp>
        <p:nvSpPr>
          <p:cNvPr id="201" name="Google Shape;201;p11"/>
          <p:cNvSpPr txBox="1">
            <a:spLocks noGrp="1"/>
          </p:cNvSpPr>
          <p:nvPr>
            <p:ph type="title"/>
          </p:nvPr>
        </p:nvSpPr>
        <p:spPr>
          <a:xfrm>
            <a:off x="3373516" y="2503503"/>
            <a:ext cx="9985654" cy="296514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8800"/>
              <a:buFont typeface="Arial"/>
              <a:buNone/>
            </a:pPr>
            <a:r>
              <a:rPr lang="en-US" sz="8800" b="1">
                <a:latin typeface="Arial"/>
                <a:ea typeface="Arial"/>
                <a:cs typeface="Arial"/>
                <a:sym typeface="Arial"/>
              </a:rPr>
              <a:t>Thank You!</a:t>
            </a:r>
            <a:endParaRPr sz="8800" b="1">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a:spLocks noGrp="1"/>
          </p:cNvSpPr>
          <p:nvPr>
            <p:ph type="ftr" idx="11"/>
          </p:nvPr>
        </p:nvSpPr>
        <p:spPr>
          <a:xfrm>
            <a:off x="609600" y="6172201"/>
            <a:ext cx="4470401"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100"/>
              <a:buNone/>
            </a:pPr>
            <a:r>
              <a:rPr lang="en-US"/>
              <a:t>ADCET,Ashta</a:t>
            </a:r>
            <a:endParaRPr/>
          </a:p>
        </p:txBody>
      </p:sp>
      <p:sp>
        <p:nvSpPr>
          <p:cNvPr id="111" name="Google Shape;111;p3"/>
          <p:cNvSpPr txBox="1">
            <a:spLocks noGrp="1"/>
          </p:cNvSpPr>
          <p:nvPr>
            <p:ph type="title"/>
          </p:nvPr>
        </p:nvSpPr>
        <p:spPr>
          <a:xfrm>
            <a:off x="588643" y="616248"/>
            <a:ext cx="9679598" cy="1275874"/>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Clr>
                <a:schemeClr val="dk1"/>
              </a:buClr>
              <a:buSzPct val="86956"/>
              <a:buFont typeface="Arial"/>
              <a:buNone/>
            </a:pPr>
            <a:r>
              <a:rPr lang="en-US" b="1">
                <a:solidFill>
                  <a:schemeClr val="dk1"/>
                </a:solidFill>
                <a:latin typeface="Arial"/>
                <a:ea typeface="Arial"/>
                <a:cs typeface="Arial"/>
                <a:sym typeface="Arial"/>
              </a:rPr>
              <a:t>       CONTENT</a:t>
            </a:r>
            <a:br>
              <a:rPr lang="en-US" sz="1800">
                <a:solidFill>
                  <a:schemeClr val="dk1"/>
                </a:solidFill>
                <a:latin typeface="Algerian"/>
                <a:ea typeface="Algerian"/>
                <a:cs typeface="Algerian"/>
                <a:sym typeface="Algerian"/>
              </a:rPr>
            </a:br>
            <a:endParaRPr>
              <a:solidFill>
                <a:schemeClr val="dk1"/>
              </a:solidFill>
            </a:endParaRPr>
          </a:p>
        </p:txBody>
      </p:sp>
      <p:graphicFrame>
        <p:nvGraphicFramePr>
          <p:cNvPr id="112" name="Google Shape;112;p3"/>
          <p:cNvGraphicFramePr/>
          <p:nvPr/>
        </p:nvGraphicFramePr>
        <p:xfrm>
          <a:off x="2291918" y="1558615"/>
          <a:ext cx="7608175" cy="2613995"/>
        </p:xfrm>
        <a:graphic>
          <a:graphicData uri="http://schemas.openxmlformats.org/drawingml/2006/table">
            <a:tbl>
              <a:tblPr firstRow="1" bandRow="1">
                <a:noFill/>
                <a:tableStyleId>{960BBF59-8ADB-43A2-AB34-2B68BAD0D734}</a:tableStyleId>
              </a:tblPr>
              <a:tblGrid>
                <a:gridCol w="1056150">
                  <a:extLst>
                    <a:ext uri="{9D8B030D-6E8A-4147-A177-3AD203B41FA5}">
                      <a16:colId xmlns:a16="http://schemas.microsoft.com/office/drawing/2014/main" val="20000"/>
                    </a:ext>
                  </a:extLst>
                </a:gridCol>
                <a:gridCol w="6552025">
                  <a:extLst>
                    <a:ext uri="{9D8B030D-6E8A-4147-A177-3AD203B41FA5}">
                      <a16:colId xmlns:a16="http://schemas.microsoft.com/office/drawing/2014/main" val="20001"/>
                    </a:ext>
                  </a:extLst>
                </a:gridCol>
              </a:tblGrid>
              <a:tr h="349750">
                <a:tc>
                  <a:txBody>
                    <a:bodyPr/>
                    <a:lstStyle/>
                    <a:p>
                      <a:pPr marL="0" marR="0" lvl="0" indent="0" algn="ctr" rtl="0">
                        <a:spcBef>
                          <a:spcPts val="0"/>
                        </a:spcBef>
                        <a:spcAft>
                          <a:spcPts val="0"/>
                        </a:spcAft>
                        <a:buClr>
                          <a:schemeClr val="dk1"/>
                        </a:buClr>
                        <a:buSzPts val="1800"/>
                        <a:buFont typeface="Trebuchet MS"/>
                        <a:buNone/>
                      </a:pPr>
                      <a:r>
                        <a:rPr lang="en-US" sz="1800" b="0" u="none" strike="noStrike" cap="none">
                          <a:solidFill>
                            <a:schemeClr val="dk1"/>
                          </a:solidFill>
                        </a:rPr>
                        <a:t>1.</a:t>
                      </a:r>
                      <a:endParaRPr sz="1800" b="0" u="none" strike="noStrike" cap="none">
                        <a:solidFill>
                          <a:schemeClr val="dk1"/>
                        </a:solidFill>
                      </a:endParaRPr>
                    </a:p>
                  </a:txBody>
                  <a:tcPr marL="91450" marR="91450" marT="45725" marB="45725">
                    <a:solidFill>
                      <a:srgbClr val="F0E7E6"/>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0" u="none" strike="noStrike" cap="none">
                          <a:solidFill>
                            <a:schemeClr val="dk1"/>
                          </a:solidFill>
                          <a:latin typeface="Arial"/>
                          <a:ea typeface="Arial"/>
                          <a:cs typeface="Arial"/>
                          <a:sym typeface="Arial"/>
                        </a:rPr>
                        <a:t>Introduction </a:t>
                      </a:r>
                      <a:endParaRPr sz="1800" b="0" u="none" strike="noStrike" cap="none">
                        <a:solidFill>
                          <a:schemeClr val="dk1"/>
                        </a:solidFill>
                      </a:endParaRPr>
                    </a:p>
                  </a:txBody>
                  <a:tcPr marL="91450" marR="91450" marT="45725" marB="45725">
                    <a:solidFill>
                      <a:srgbClr val="F0E7E6"/>
                    </a:solidFill>
                  </a:tcPr>
                </a:tc>
                <a:extLst>
                  <a:ext uri="{0D108BD9-81ED-4DB2-BD59-A6C34878D82A}">
                    <a16:rowId xmlns:a16="http://schemas.microsoft.com/office/drawing/2014/main" val="10000"/>
                  </a:ext>
                </a:extLst>
              </a:tr>
              <a:tr h="361850">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2.</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Problem Statement</a:t>
                      </a:r>
                      <a:endParaRPr sz="1800" u="none" strike="noStrike" cap="none"/>
                    </a:p>
                  </a:txBody>
                  <a:tcPr marL="91450" marR="91450" marT="45725" marB="45725"/>
                </a:tc>
                <a:extLst>
                  <a:ext uri="{0D108BD9-81ED-4DB2-BD59-A6C34878D82A}">
                    <a16:rowId xmlns:a16="http://schemas.microsoft.com/office/drawing/2014/main" val="10001"/>
                  </a:ext>
                </a:extLst>
              </a:tr>
              <a:tr h="361850">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3.</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Literature Survey</a:t>
                      </a:r>
                      <a:endParaRPr sz="1800" u="none" strike="noStrike" cap="none"/>
                    </a:p>
                  </a:txBody>
                  <a:tcPr marL="91450" marR="91450" marT="45725" marB="45725"/>
                </a:tc>
                <a:extLst>
                  <a:ext uri="{0D108BD9-81ED-4DB2-BD59-A6C34878D82A}">
                    <a16:rowId xmlns:a16="http://schemas.microsoft.com/office/drawing/2014/main" val="10002"/>
                  </a:ext>
                </a:extLst>
              </a:tr>
              <a:tr h="361850">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4.</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Objectives</a:t>
                      </a:r>
                      <a:endParaRPr sz="1800" u="none" strike="noStrike" cap="none"/>
                    </a:p>
                  </a:txBody>
                  <a:tcPr marL="91450" marR="91450" marT="45725" marB="45725"/>
                </a:tc>
                <a:extLst>
                  <a:ext uri="{0D108BD9-81ED-4DB2-BD59-A6C34878D82A}">
                    <a16:rowId xmlns:a16="http://schemas.microsoft.com/office/drawing/2014/main" val="10003"/>
                  </a:ext>
                </a:extLst>
              </a:tr>
              <a:tr h="361850">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5.</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Methodology </a:t>
                      </a:r>
                      <a:endParaRPr sz="1800" u="none" strike="noStrike" cap="none"/>
                    </a:p>
                  </a:txBody>
                  <a:tcPr marL="91450" marR="91450" marT="45725" marB="45725"/>
                </a:tc>
                <a:extLst>
                  <a:ext uri="{0D108BD9-81ED-4DB2-BD59-A6C34878D82A}">
                    <a16:rowId xmlns:a16="http://schemas.microsoft.com/office/drawing/2014/main" val="10004"/>
                  </a:ext>
                </a:extLst>
              </a:tr>
              <a:tr h="361850">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6.</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Diagrams</a:t>
                      </a:r>
                      <a:endParaRPr sz="18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5"/>
                  </a:ext>
                </a:extLst>
              </a:tr>
              <a:tr h="419375">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7.</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Design</a:t>
                      </a:r>
                      <a:endParaRPr sz="18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ftr" idx="11"/>
          </p:nvPr>
        </p:nvSpPr>
        <p:spPr>
          <a:xfrm>
            <a:off x="609600" y="6172201"/>
            <a:ext cx="4470401"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100"/>
              <a:buNone/>
            </a:pPr>
            <a:r>
              <a:rPr lang="en-US"/>
              <a:t>ADCET,Ashta</a:t>
            </a:r>
            <a:endParaRPr/>
          </a:p>
        </p:txBody>
      </p:sp>
      <p:sp>
        <p:nvSpPr>
          <p:cNvPr id="118" name="Google Shape;118;p4"/>
          <p:cNvSpPr txBox="1">
            <a:spLocks noGrp="1"/>
          </p:cNvSpPr>
          <p:nvPr>
            <p:ph type="title"/>
          </p:nvPr>
        </p:nvSpPr>
        <p:spPr>
          <a:xfrm>
            <a:off x="1382312" y="611231"/>
            <a:ext cx="8911687" cy="1280890"/>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Clr>
                <a:schemeClr val="dk1"/>
              </a:buClr>
              <a:buSzPct val="86956"/>
              <a:buFont typeface="Arial"/>
              <a:buNone/>
            </a:pPr>
            <a:r>
              <a:rPr lang="en-US" b="1">
                <a:solidFill>
                  <a:schemeClr val="dk1"/>
                </a:solidFill>
                <a:latin typeface="Arial"/>
                <a:ea typeface="Arial"/>
                <a:cs typeface="Arial"/>
                <a:sym typeface="Arial"/>
              </a:rPr>
              <a:t>INTRODUCTION</a:t>
            </a:r>
            <a:br>
              <a:rPr lang="en-US">
                <a:solidFill>
                  <a:srgbClr val="002060"/>
                </a:solidFill>
                <a:latin typeface="Arial"/>
                <a:ea typeface="Arial"/>
                <a:cs typeface="Arial"/>
                <a:sym typeface="Arial"/>
              </a:rPr>
            </a:br>
            <a:endParaRPr/>
          </a:p>
        </p:txBody>
      </p:sp>
      <p:sp>
        <p:nvSpPr>
          <p:cNvPr id="119" name="Google Shape;119;p4"/>
          <p:cNvSpPr txBox="1">
            <a:spLocks noGrp="1"/>
          </p:cNvSpPr>
          <p:nvPr>
            <p:ph type="body" idx="1"/>
          </p:nvPr>
        </p:nvSpPr>
        <p:spPr>
          <a:xfrm>
            <a:off x="1906632" y="1892121"/>
            <a:ext cx="8915400" cy="431871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00"/>
              <a:buChar char="?"/>
            </a:pPr>
            <a:r>
              <a:rPr lang="en-US" sz="1800" dirty="0">
                <a:solidFill>
                  <a:schemeClr val="dk1"/>
                </a:solidFill>
                <a:latin typeface="Arial"/>
                <a:ea typeface="Arial"/>
                <a:cs typeface="Arial"/>
                <a:sym typeface="Arial"/>
              </a:rPr>
              <a:t>Milk collectors- collect milk and write down the fat and quantity of milk on the paper.</a:t>
            </a:r>
            <a:endParaRPr lang="en-US" sz="1800">
              <a:solidFill>
                <a:schemeClr val="dk1"/>
              </a:solidFill>
              <a:latin typeface="Arial"/>
            </a:endParaRPr>
          </a:p>
          <a:p>
            <a:pPr marL="342900" lvl="0" indent="-342900" algn="l" rtl="0">
              <a:spcBef>
                <a:spcPts val="1000"/>
              </a:spcBef>
              <a:spcAft>
                <a:spcPts val="0"/>
              </a:spcAft>
              <a:buSzPts val="1800"/>
              <a:buChar char="?"/>
            </a:pPr>
            <a:r>
              <a:rPr lang="en-US" sz="1800" dirty="0">
                <a:solidFill>
                  <a:schemeClr val="dk1"/>
                </a:solidFill>
                <a:latin typeface="Arial"/>
                <a:ea typeface="Arial"/>
                <a:cs typeface="Arial"/>
                <a:sym typeface="Arial"/>
              </a:rPr>
              <a:t>Milk collector keep record of collected milk and milk buyers.</a:t>
            </a:r>
            <a:endParaRPr sz="1800">
              <a:solidFill>
                <a:schemeClr val="dk1"/>
              </a:solidFill>
              <a:latin typeface="Arial"/>
            </a:endParaRPr>
          </a:p>
          <a:p>
            <a:pPr marL="342900" lvl="0" indent="-342900" algn="l" rtl="0">
              <a:spcBef>
                <a:spcPts val="1000"/>
              </a:spcBef>
              <a:spcAft>
                <a:spcPts val="0"/>
              </a:spcAft>
              <a:buSzPts val="1800"/>
              <a:buChar char="?"/>
            </a:pPr>
            <a:r>
              <a:rPr lang="en-US" sz="1800" dirty="0">
                <a:solidFill>
                  <a:schemeClr val="dk1"/>
                </a:solidFill>
                <a:latin typeface="Arial"/>
                <a:ea typeface="Arial"/>
                <a:cs typeface="Arial"/>
                <a:sym typeface="Arial"/>
              </a:rPr>
              <a:t>Above process is time consuming process.</a:t>
            </a:r>
            <a:endParaRPr sz="1800">
              <a:solidFill>
                <a:schemeClr val="dk1"/>
              </a:solidFill>
              <a:latin typeface="Arial"/>
            </a:endParaRPr>
          </a:p>
          <a:p>
            <a:pPr marL="342900" lvl="0" indent="-342900" algn="l" rtl="0">
              <a:spcBef>
                <a:spcPts val="1000"/>
              </a:spcBef>
              <a:spcAft>
                <a:spcPts val="0"/>
              </a:spcAft>
              <a:buSzPts val="1800"/>
              <a:buChar char="?"/>
            </a:pPr>
            <a:r>
              <a:rPr lang="en-US" sz="1800" dirty="0">
                <a:solidFill>
                  <a:schemeClr val="dk1"/>
                </a:solidFill>
                <a:latin typeface="Arial"/>
                <a:ea typeface="Arial"/>
                <a:cs typeface="Arial"/>
                <a:sym typeface="Arial"/>
              </a:rPr>
              <a:t>We automate this process by using our application.</a:t>
            </a:r>
            <a:endParaRPr sz="1800">
              <a:solidFill>
                <a:schemeClr val="dk1"/>
              </a:solidFill>
              <a:latin typeface="Arial"/>
            </a:endParaRPr>
          </a:p>
          <a:p>
            <a:pPr marL="342900" lvl="1" indent="-342900">
              <a:spcBef>
                <a:spcPts val="1000"/>
              </a:spcBef>
              <a:buSzPts val="1800"/>
              <a:buChar char="?"/>
            </a:pPr>
            <a:r>
              <a:rPr lang="en-US" sz="1800" dirty="0">
                <a:solidFill>
                  <a:schemeClr val="dk1"/>
                </a:solidFill>
                <a:latin typeface="Arial"/>
                <a:ea typeface="Arial"/>
                <a:cs typeface="Arial"/>
                <a:sym typeface="Arial"/>
              </a:rPr>
              <a:t>Time saving for farmer and  milk collectors.</a:t>
            </a:r>
            <a:endParaRPr lang="en-US" sz="1800">
              <a:solidFill>
                <a:schemeClr val="dk1"/>
              </a:solidFill>
              <a:latin typeface="Arial"/>
            </a:endParaRPr>
          </a:p>
          <a:p>
            <a:pPr marL="342900" lvl="1" indent="-342900" algn="l" rtl="0">
              <a:spcBef>
                <a:spcPts val="1000"/>
              </a:spcBef>
              <a:spcAft>
                <a:spcPts val="0"/>
              </a:spcAft>
              <a:buSzPts val="1800"/>
              <a:buChar char="?"/>
            </a:pPr>
            <a:r>
              <a:rPr lang="en-US" sz="1800" dirty="0">
                <a:solidFill>
                  <a:schemeClr val="dk1"/>
                </a:solidFill>
                <a:latin typeface="Arial"/>
                <a:ea typeface="Arial"/>
                <a:cs typeface="Arial"/>
                <a:sym typeface="Arial"/>
              </a:rPr>
              <a:t>Data of milk is correctly updated to farmers on a daily basis.</a:t>
            </a:r>
            <a:endParaRPr lang="en-US" sz="1800">
              <a:solidFill>
                <a:schemeClr val="dk1"/>
              </a:solidFill>
              <a:latin typeface="Arial"/>
              <a:ea typeface="Arial"/>
              <a:cs typeface="Arial"/>
            </a:endParaRPr>
          </a:p>
          <a:p>
            <a:pPr marL="342900" lvl="1" indent="-342900">
              <a:spcBef>
                <a:spcPts val="1000"/>
              </a:spcBef>
              <a:buSzPts val="1800"/>
              <a:buChar char="?"/>
            </a:pPr>
            <a:r>
              <a:rPr lang="en-US" sz="1800" dirty="0">
                <a:solidFill>
                  <a:schemeClr val="dk1"/>
                </a:solidFill>
                <a:latin typeface="Arial"/>
                <a:ea typeface="Arial"/>
                <a:cs typeface="Arial"/>
                <a:sym typeface="Arial"/>
              </a:rPr>
              <a:t>Payment is directly credited to farmers' bank accounts after the specific  period.</a:t>
            </a:r>
            <a:endParaRPr sz="1800" dirty="0">
              <a:solidFill>
                <a:schemeClr val="dk1"/>
              </a:solidFill>
              <a:latin typeface="Arial"/>
              <a:ea typeface="Arial"/>
              <a:cs typeface="Arial"/>
            </a:endParaRPr>
          </a:p>
          <a:p>
            <a:pPr marL="342900" lvl="1" indent="-254000" algn="l" rtl="0">
              <a:spcBef>
                <a:spcPts val="1000"/>
              </a:spcBef>
              <a:spcAft>
                <a:spcPts val="0"/>
              </a:spcAft>
              <a:buSzPts val="1400"/>
              <a:buNone/>
            </a:pPr>
            <a:endParaRPr sz="1800" dirty="0">
              <a:solidFill>
                <a:schemeClr val="dk1"/>
              </a:solidFill>
              <a:latin typeface="Arial"/>
              <a:ea typeface="Arial"/>
              <a:cs typeface="Arial"/>
            </a:endParaRPr>
          </a:p>
          <a:p>
            <a:pPr marL="342900" lvl="0" indent="-228600" algn="l" rtl="0">
              <a:spcBef>
                <a:spcPts val="1000"/>
              </a:spcBef>
              <a:spcAft>
                <a:spcPts val="0"/>
              </a:spcAft>
              <a:buSzPts val="1800"/>
              <a:buNone/>
            </a:pPr>
            <a:endParaRPr sz="1800" dirty="0">
              <a:solidFill>
                <a:schemeClr val="dk1"/>
              </a:solidFill>
              <a:latin typeface="Arial"/>
              <a:ea typeface="Arial"/>
              <a:cs typeface="Arial"/>
            </a:endParaRPr>
          </a:p>
          <a:p>
            <a:pPr marL="342900" lvl="0" indent="-228600" algn="l" rtl="0">
              <a:spcBef>
                <a:spcPts val="1000"/>
              </a:spcBef>
              <a:spcAft>
                <a:spcPts val="0"/>
              </a:spcAft>
              <a:buSzPts val="1800"/>
              <a:buNone/>
            </a:pPr>
            <a:endParaRPr sz="1800" dirty="0">
              <a:solidFill>
                <a:schemeClr val="dk1"/>
              </a:solidFill>
              <a:latin typeface="Arial"/>
              <a:ea typeface="Arial"/>
              <a:cs typeface="Arial"/>
            </a:endParaRPr>
          </a:p>
          <a:p>
            <a:pPr marL="342900" lvl="0" indent="-228600" algn="l" rtl="0">
              <a:spcBef>
                <a:spcPts val="1000"/>
              </a:spcBef>
              <a:spcAft>
                <a:spcPts val="0"/>
              </a:spcAft>
              <a:buSzPts val="1800"/>
              <a:buNone/>
            </a:pPr>
            <a:endParaRPr sz="1800" dirty="0">
              <a:solidFill>
                <a:schemeClr val="dk1"/>
              </a:solidFill>
              <a:latin typeface="Arial"/>
              <a:ea typeface="Arial"/>
              <a:cs typeface="Arial"/>
            </a:endParaRPr>
          </a:p>
          <a:p>
            <a:pPr marL="342900" lvl="0" indent="-228600" algn="l" rtl="0">
              <a:spcBef>
                <a:spcPts val="1000"/>
              </a:spcBef>
              <a:spcAft>
                <a:spcPts val="0"/>
              </a:spcAft>
              <a:buSzPts val="1800"/>
              <a:buNone/>
            </a:pPr>
            <a:endParaRPr sz="1800" dirty="0">
              <a:solidFill>
                <a:schemeClr val="dk1"/>
              </a:solidFill>
              <a:latin typeface="Arial"/>
              <a:ea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6"/>
          <p:cNvSpPr txBox="1">
            <a:spLocks noGrp="1"/>
          </p:cNvSpPr>
          <p:nvPr>
            <p:ph type="ftr" idx="11"/>
          </p:nvPr>
        </p:nvSpPr>
        <p:spPr>
          <a:xfrm>
            <a:off x="609600" y="6172201"/>
            <a:ext cx="4470401"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100"/>
              <a:buNone/>
            </a:pPr>
            <a:r>
              <a:rPr lang="en-US"/>
              <a:t>ADCET,Ashta</a:t>
            </a:r>
            <a:endParaRPr/>
          </a:p>
        </p:txBody>
      </p:sp>
      <p:sp>
        <p:nvSpPr>
          <p:cNvPr id="125" name="Google Shape;125;p6"/>
          <p:cNvSpPr txBox="1">
            <a:spLocks noGrp="1"/>
          </p:cNvSpPr>
          <p:nvPr>
            <p:ph type="title"/>
          </p:nvPr>
        </p:nvSpPr>
        <p:spPr>
          <a:xfrm>
            <a:off x="2026255" y="6241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600"/>
              <a:buFont typeface="Arial"/>
              <a:buNone/>
            </a:pPr>
            <a:r>
              <a:rPr lang="en-US" b="1">
                <a:solidFill>
                  <a:schemeClr val="dk1"/>
                </a:solidFill>
                <a:latin typeface="Arial"/>
                <a:ea typeface="Arial"/>
                <a:cs typeface="Arial"/>
                <a:sym typeface="Arial"/>
              </a:rPr>
              <a:t>PROBLEM STATEMENT</a:t>
            </a:r>
            <a:endParaRPr>
              <a:solidFill>
                <a:schemeClr val="dk1"/>
              </a:solidFill>
            </a:endParaRPr>
          </a:p>
        </p:txBody>
      </p:sp>
      <p:sp>
        <p:nvSpPr>
          <p:cNvPr id="126" name="Google Shape;126;p6"/>
          <p:cNvSpPr txBox="1">
            <a:spLocks noGrp="1"/>
          </p:cNvSpPr>
          <p:nvPr>
            <p:ph type="body" idx="1"/>
          </p:nvPr>
        </p:nvSpPr>
        <p:spPr>
          <a:xfrm>
            <a:off x="1159099" y="1905000"/>
            <a:ext cx="10345513" cy="4006222"/>
          </a:xfrm>
          <a:prstGeom prst="rect">
            <a:avLst/>
          </a:prstGeom>
          <a:noFill/>
          <a:ln>
            <a:noFill/>
          </a:ln>
        </p:spPr>
        <p:txBody>
          <a:bodyPr spcFirstLastPara="1" wrap="square" lIns="91425" tIns="45700" rIns="91425" bIns="45700" anchor="t" anchorCtr="0">
            <a:normAutofit/>
          </a:bodyPr>
          <a:lstStyle/>
          <a:p>
            <a:pPr marL="342900" lvl="0" indent="0" algn="ctr" rtl="0">
              <a:spcBef>
                <a:spcPts val="0"/>
              </a:spcBef>
              <a:spcAft>
                <a:spcPts val="0"/>
              </a:spcAft>
              <a:buSzPts val="2860"/>
              <a:buNone/>
            </a:pPr>
            <a:endParaRPr sz="2200">
              <a:solidFill>
                <a:schemeClr val="dk1"/>
              </a:solidFill>
              <a:latin typeface="Arial"/>
              <a:ea typeface="Arial"/>
              <a:cs typeface="Arial"/>
              <a:sym typeface="Arial"/>
            </a:endParaRPr>
          </a:p>
          <a:p>
            <a:pPr marL="342900" lvl="0" indent="0" algn="ctr" rtl="0">
              <a:spcBef>
                <a:spcPts val="0"/>
              </a:spcBef>
              <a:spcAft>
                <a:spcPts val="0"/>
              </a:spcAft>
              <a:buSzPts val="2860"/>
              <a:buNone/>
            </a:pPr>
            <a:endParaRPr sz="2200">
              <a:solidFill>
                <a:schemeClr val="dk1"/>
              </a:solidFill>
              <a:latin typeface="Arial"/>
              <a:ea typeface="Arial"/>
              <a:cs typeface="Arial"/>
              <a:sym typeface="Arial"/>
            </a:endParaRPr>
          </a:p>
          <a:p>
            <a:pPr marL="342900" lvl="0" indent="0" algn="ctr" rtl="0">
              <a:spcBef>
                <a:spcPts val="0"/>
              </a:spcBef>
              <a:spcAft>
                <a:spcPts val="0"/>
              </a:spcAft>
              <a:buSzPts val="2860"/>
              <a:buNone/>
            </a:pPr>
            <a:endParaRPr sz="2200">
              <a:solidFill>
                <a:schemeClr val="dk1"/>
              </a:solidFill>
              <a:latin typeface="Arial"/>
              <a:ea typeface="Arial"/>
              <a:cs typeface="Arial"/>
              <a:sym typeface="Arial"/>
            </a:endParaRPr>
          </a:p>
          <a:p>
            <a:pPr marL="342900" indent="0" algn="just">
              <a:spcBef>
                <a:spcPts val="0"/>
              </a:spcBef>
              <a:buSzPts val="2860"/>
              <a:buNone/>
            </a:pPr>
            <a:r>
              <a:rPr lang="en-US" sz="2200" dirty="0">
                <a:solidFill>
                  <a:schemeClr val="dk1"/>
                </a:solidFill>
                <a:latin typeface="Arial"/>
                <a:ea typeface="Arial"/>
                <a:cs typeface="Arial"/>
                <a:sym typeface="Arial"/>
              </a:rPr>
              <a:t>To design and develop </a:t>
            </a:r>
            <a:r>
              <a:rPr lang="en-US" dirty="0">
                <a:solidFill>
                  <a:schemeClr val="dk1"/>
                </a:solidFill>
                <a:latin typeface="Arial"/>
                <a:ea typeface="Arial"/>
                <a:cs typeface="Arial"/>
                <a:sym typeface="Arial"/>
              </a:rPr>
              <a:t>an</a:t>
            </a:r>
            <a:r>
              <a:rPr lang="en-US" sz="2200" dirty="0">
                <a:solidFill>
                  <a:schemeClr val="dk1"/>
                </a:solidFill>
                <a:latin typeface="Arial"/>
                <a:ea typeface="Arial"/>
                <a:cs typeface="Arial"/>
                <a:sym typeface="Arial"/>
              </a:rPr>
              <a:t> android application for the automation of daily routine activities of milk collection </a:t>
            </a:r>
            <a:r>
              <a:rPr lang="en-US" dirty="0">
                <a:solidFill>
                  <a:schemeClr val="dk1"/>
                </a:solidFill>
                <a:latin typeface="Arial"/>
                <a:ea typeface="Arial"/>
                <a:cs typeface="Arial"/>
                <a:sym typeface="Arial"/>
              </a:rPr>
              <a:t>centers, farmers</a:t>
            </a:r>
            <a:r>
              <a:rPr lang="en-US" sz="2200" dirty="0">
                <a:solidFill>
                  <a:schemeClr val="dk1"/>
                </a:solidFill>
                <a:latin typeface="Arial"/>
                <a:ea typeface="Arial"/>
                <a:cs typeface="Arial"/>
                <a:sym typeface="Arial"/>
              </a:rPr>
              <a:t> and milk buyers.</a:t>
            </a:r>
            <a:endParaRPr sz="2200" dirty="0">
              <a:solidFill>
                <a:schemeClr val="dk1"/>
              </a:solidFill>
            </a:endParaRPr>
          </a:p>
          <a:p>
            <a:pPr marL="0" lvl="0" indent="0" algn="l" rtl="0">
              <a:spcBef>
                <a:spcPts val="1000"/>
              </a:spcBef>
              <a:spcAft>
                <a:spcPts val="0"/>
              </a:spcAft>
              <a:buSzPts val="2860"/>
              <a:buNone/>
            </a:pPr>
            <a:endParaRPr>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5"/>
          <p:cNvSpPr txBox="1">
            <a:spLocks noGrp="1"/>
          </p:cNvSpPr>
          <p:nvPr>
            <p:ph type="ftr" idx="11"/>
          </p:nvPr>
        </p:nvSpPr>
        <p:spPr>
          <a:xfrm>
            <a:off x="609600" y="6172201"/>
            <a:ext cx="4470401"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100"/>
              <a:buNone/>
            </a:pPr>
            <a:r>
              <a:rPr lang="en-US"/>
              <a:t>ADCET,Ashta</a:t>
            </a:r>
            <a:endParaRPr/>
          </a:p>
        </p:txBody>
      </p:sp>
      <p:sp>
        <p:nvSpPr>
          <p:cNvPr id="132" name="Google Shape;132;p5"/>
          <p:cNvSpPr txBox="1">
            <a:spLocks noGrp="1"/>
          </p:cNvSpPr>
          <p:nvPr>
            <p:ph type="title"/>
          </p:nvPr>
        </p:nvSpPr>
        <p:spPr>
          <a:xfrm>
            <a:off x="1640097" y="628035"/>
            <a:ext cx="8911800" cy="12810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4096"/>
              <a:buNone/>
            </a:pPr>
            <a:r>
              <a:rPr lang="en-US" sz="3200" b="1">
                <a:solidFill>
                  <a:schemeClr val="dk1"/>
                </a:solidFill>
                <a:latin typeface="Arial"/>
                <a:ea typeface="Arial"/>
                <a:cs typeface="Arial"/>
                <a:sym typeface="Arial"/>
              </a:rPr>
              <a:t>LITERATURE SURVEY</a:t>
            </a:r>
            <a:br>
              <a:rPr lang="en-US" sz="3200">
                <a:solidFill>
                  <a:schemeClr val="dk1"/>
                </a:solidFill>
                <a:latin typeface="Arial"/>
                <a:ea typeface="Arial"/>
                <a:cs typeface="Arial"/>
                <a:sym typeface="Arial"/>
              </a:rPr>
            </a:br>
            <a:endParaRPr sz="3200">
              <a:solidFill>
                <a:schemeClr val="dk1"/>
              </a:solidFill>
            </a:endParaRPr>
          </a:p>
        </p:txBody>
      </p:sp>
      <p:sp>
        <p:nvSpPr>
          <p:cNvPr id="133" name="Google Shape;133;p5"/>
          <p:cNvSpPr txBox="1">
            <a:spLocks noGrp="1"/>
          </p:cNvSpPr>
          <p:nvPr>
            <p:ph type="body" idx="1"/>
          </p:nvPr>
        </p:nvSpPr>
        <p:spPr>
          <a:xfrm>
            <a:off x="1676400" y="1676400"/>
            <a:ext cx="8534400" cy="3474720"/>
          </a:xfrm>
          <a:prstGeom prst="rect">
            <a:avLst/>
          </a:prstGeom>
          <a:noFill/>
          <a:ln>
            <a:noFill/>
          </a:ln>
        </p:spPr>
        <p:txBody>
          <a:bodyPr spcFirstLastPara="1" wrap="square" lIns="91425" tIns="45700" rIns="91425" bIns="45700" anchor="t" anchorCtr="0">
            <a:normAutofit fontScale="85000" lnSpcReduction="20000"/>
          </a:bodyPr>
          <a:lstStyle/>
          <a:p>
            <a:pPr marL="342900" lvl="0" indent="-228600" algn="l" rtl="0">
              <a:spcBef>
                <a:spcPts val="0"/>
              </a:spcBef>
              <a:spcAft>
                <a:spcPts val="0"/>
              </a:spcAft>
              <a:buSzPct val="96256"/>
              <a:buNone/>
            </a:pPr>
            <a:r>
              <a:rPr lang="en-US" b="1">
                <a:latin typeface="Arial"/>
                <a:ea typeface="Arial"/>
                <a:cs typeface="Arial"/>
                <a:sym typeface="Arial"/>
              </a:rPr>
              <a:t>(A) Existing Systems</a:t>
            </a:r>
            <a:endParaRPr b="1">
              <a:latin typeface="Arial"/>
              <a:ea typeface="Arial"/>
              <a:cs typeface="Arial"/>
              <a:sym typeface="Arial"/>
            </a:endParaRPr>
          </a:p>
          <a:p>
            <a:pPr marL="342900" lvl="0" indent="-228600" algn="l" rtl="0">
              <a:spcBef>
                <a:spcPts val="0"/>
              </a:spcBef>
              <a:spcAft>
                <a:spcPts val="0"/>
              </a:spcAft>
              <a:buSzPct val="96256"/>
              <a:buNone/>
            </a:pPr>
            <a:r>
              <a:rPr lang="en-US">
                <a:latin typeface="Arial"/>
                <a:ea typeface="Arial"/>
                <a:cs typeface="Arial"/>
                <a:sym typeface="Arial"/>
              </a:rPr>
              <a:t>          </a:t>
            </a:r>
            <a:r>
              <a:rPr lang="en-US">
                <a:solidFill>
                  <a:schemeClr val="dk1"/>
                </a:solidFill>
                <a:latin typeface="Arial"/>
                <a:ea typeface="Arial"/>
                <a:cs typeface="Arial"/>
                <a:sym typeface="Arial"/>
              </a:rPr>
              <a:t>1.The Subhadra Dairy Management Software</a:t>
            </a:r>
            <a:endParaRPr>
              <a:solidFill>
                <a:schemeClr val="dk1"/>
              </a:solidFill>
              <a:latin typeface="Arial"/>
              <a:ea typeface="Arial"/>
              <a:cs typeface="Arial"/>
              <a:sym typeface="Arial"/>
            </a:endParaRPr>
          </a:p>
          <a:p>
            <a:pPr marL="1485900" lvl="0" indent="0" algn="l" rtl="0">
              <a:spcBef>
                <a:spcPts val="0"/>
              </a:spcBef>
              <a:spcAft>
                <a:spcPts val="0"/>
              </a:spcAft>
              <a:buSzPct val="96256"/>
              <a:buNone/>
            </a:pPr>
            <a:r>
              <a:rPr lang="en-US">
                <a:solidFill>
                  <a:schemeClr val="dk1"/>
                </a:solidFill>
                <a:latin typeface="Arial"/>
                <a:ea typeface="Arial"/>
                <a:cs typeface="Arial"/>
                <a:sym typeface="Arial"/>
              </a:rPr>
              <a:t>(a) User-friendly billing system.</a:t>
            </a:r>
            <a:endParaRPr>
              <a:solidFill>
                <a:schemeClr val="dk1"/>
              </a:solidFill>
              <a:latin typeface="Arial"/>
              <a:ea typeface="Arial"/>
              <a:cs typeface="Arial"/>
              <a:sym typeface="Arial"/>
            </a:endParaRPr>
          </a:p>
          <a:p>
            <a:pPr marL="1485900" lvl="0" indent="0" algn="l" rtl="0">
              <a:spcBef>
                <a:spcPts val="0"/>
              </a:spcBef>
              <a:spcAft>
                <a:spcPts val="0"/>
              </a:spcAft>
              <a:buSzPct val="96256"/>
              <a:buNone/>
            </a:pPr>
            <a:r>
              <a:rPr lang="en-US">
                <a:solidFill>
                  <a:schemeClr val="dk1"/>
                </a:solidFill>
                <a:latin typeface="Arial"/>
                <a:ea typeface="Arial"/>
                <a:cs typeface="Arial"/>
                <a:sym typeface="Arial"/>
              </a:rPr>
              <a:t>(b) Add dairy milk details </a:t>
            </a:r>
            <a:endParaRPr>
              <a:solidFill>
                <a:schemeClr val="dk1"/>
              </a:solidFill>
              <a:latin typeface="Arial"/>
              <a:ea typeface="Arial"/>
              <a:cs typeface="Arial"/>
              <a:sym typeface="Arial"/>
            </a:endParaRPr>
          </a:p>
          <a:p>
            <a:pPr marL="1714500" lvl="0" indent="-228600" algn="l" rtl="0">
              <a:spcBef>
                <a:spcPts val="0"/>
              </a:spcBef>
              <a:spcAft>
                <a:spcPts val="0"/>
              </a:spcAft>
              <a:buSzPct val="96256"/>
              <a:buNone/>
            </a:pPr>
            <a:r>
              <a:rPr lang="en-US">
                <a:solidFill>
                  <a:schemeClr val="dk1"/>
                </a:solidFill>
                <a:latin typeface="Arial"/>
                <a:ea typeface="Arial"/>
                <a:cs typeface="Arial"/>
                <a:sym typeface="Arial"/>
              </a:rPr>
              <a:t>(c) Customer Management. </a:t>
            </a:r>
            <a:endParaRPr>
              <a:solidFill>
                <a:schemeClr val="dk1"/>
              </a:solidFill>
              <a:latin typeface="Arial"/>
              <a:ea typeface="Arial"/>
              <a:cs typeface="Arial"/>
              <a:sym typeface="Arial"/>
            </a:endParaRPr>
          </a:p>
          <a:p>
            <a:pPr marL="1714500" lvl="0" indent="-228600" algn="l" rtl="0">
              <a:spcBef>
                <a:spcPts val="0"/>
              </a:spcBef>
              <a:spcAft>
                <a:spcPts val="0"/>
              </a:spcAft>
              <a:buSzPct val="96256"/>
              <a:buNone/>
            </a:pPr>
            <a:r>
              <a:rPr lang="en-US">
                <a:solidFill>
                  <a:schemeClr val="dk1"/>
                </a:solidFill>
                <a:latin typeface="Arial"/>
                <a:ea typeface="Arial"/>
                <a:cs typeface="Arial"/>
                <a:sym typeface="Arial"/>
              </a:rPr>
              <a:t>(d) Billing Management</a:t>
            </a:r>
            <a:endParaRPr>
              <a:solidFill>
                <a:schemeClr val="dk1"/>
              </a:solidFill>
              <a:latin typeface="Arial"/>
              <a:ea typeface="Arial"/>
              <a:cs typeface="Arial"/>
              <a:sym typeface="Arial"/>
            </a:endParaRPr>
          </a:p>
          <a:p>
            <a:pPr marL="0" lvl="0" indent="0" algn="l" rtl="0">
              <a:spcBef>
                <a:spcPts val="0"/>
              </a:spcBef>
              <a:spcAft>
                <a:spcPts val="0"/>
              </a:spcAft>
              <a:buSzPct val="96256"/>
              <a:buNone/>
            </a:pPr>
            <a:r>
              <a:rPr lang="en-US">
                <a:solidFill>
                  <a:schemeClr val="dk1"/>
                </a:solidFill>
                <a:latin typeface="Arial"/>
                <a:ea typeface="Arial"/>
                <a:cs typeface="Arial"/>
                <a:sym typeface="Arial"/>
              </a:rPr>
              <a:t>            2. Meri Dairy </a:t>
            </a:r>
            <a:endParaRPr>
              <a:solidFill>
                <a:schemeClr val="dk1"/>
              </a:solidFill>
              <a:latin typeface="Arial"/>
              <a:ea typeface="Arial"/>
              <a:cs typeface="Arial"/>
              <a:sym typeface="Arial"/>
            </a:endParaRPr>
          </a:p>
          <a:p>
            <a:pPr marL="1828800" lvl="0" indent="0" algn="l" rtl="0">
              <a:spcBef>
                <a:spcPts val="0"/>
              </a:spcBef>
              <a:spcAft>
                <a:spcPts val="0"/>
              </a:spcAft>
              <a:buSzPct val="96256"/>
              <a:buNone/>
            </a:pPr>
            <a:r>
              <a:rPr lang="en-US">
                <a:solidFill>
                  <a:schemeClr val="dk1"/>
                </a:solidFill>
                <a:latin typeface="Arial"/>
                <a:ea typeface="Arial"/>
                <a:cs typeface="Arial"/>
                <a:sym typeface="Arial"/>
              </a:rPr>
              <a:t>(a) With every entry, Dairy customer will receive a test message (SMS) </a:t>
            </a:r>
            <a:endParaRPr>
              <a:solidFill>
                <a:schemeClr val="dk1"/>
              </a:solidFill>
              <a:latin typeface="Arial"/>
              <a:ea typeface="Arial"/>
              <a:cs typeface="Arial"/>
              <a:sym typeface="Arial"/>
            </a:endParaRPr>
          </a:p>
          <a:p>
            <a:pPr marL="1828800" lvl="0" indent="0" algn="l" rtl="0">
              <a:spcBef>
                <a:spcPts val="0"/>
              </a:spcBef>
              <a:spcAft>
                <a:spcPts val="0"/>
              </a:spcAft>
              <a:buSzPct val="96256"/>
              <a:buNone/>
            </a:pPr>
            <a:r>
              <a:rPr lang="en-US">
                <a:solidFill>
                  <a:schemeClr val="dk1"/>
                </a:solidFill>
                <a:latin typeface="Arial"/>
                <a:ea typeface="Arial"/>
                <a:cs typeface="Arial"/>
                <a:sym typeface="Arial"/>
              </a:rPr>
              <a:t>(b) TVS mini printer Available to print a daily receipt. </a:t>
            </a:r>
            <a:endParaRPr>
              <a:solidFill>
                <a:schemeClr val="dk1"/>
              </a:solidFill>
              <a:latin typeface="Arial"/>
              <a:ea typeface="Arial"/>
              <a:cs typeface="Arial"/>
              <a:sym typeface="Arial"/>
            </a:endParaRPr>
          </a:p>
          <a:p>
            <a:pPr marL="1828800" lvl="0" indent="0" algn="l" rtl="0">
              <a:spcBef>
                <a:spcPts val="0"/>
              </a:spcBef>
              <a:spcAft>
                <a:spcPts val="0"/>
              </a:spcAft>
              <a:buSzPct val="96256"/>
              <a:buNone/>
            </a:pPr>
            <a:r>
              <a:rPr lang="en-US">
                <a:solidFill>
                  <a:schemeClr val="dk1"/>
                </a:solidFill>
                <a:latin typeface="Arial"/>
                <a:ea typeface="Arial"/>
                <a:cs typeface="Arial"/>
                <a:sym typeface="Arial"/>
              </a:rPr>
              <a:t>(c) Payment Register</a:t>
            </a:r>
            <a:endParaRPr>
              <a:solidFill>
                <a:schemeClr val="dk1"/>
              </a:solidFill>
              <a:latin typeface="Arial"/>
              <a:ea typeface="Arial"/>
              <a:cs typeface="Arial"/>
              <a:sym typeface="Arial"/>
            </a:endParaRPr>
          </a:p>
          <a:p>
            <a:pPr marL="1828800" lvl="0" indent="0" algn="l" rtl="0">
              <a:spcBef>
                <a:spcPts val="0"/>
              </a:spcBef>
              <a:spcAft>
                <a:spcPts val="0"/>
              </a:spcAft>
              <a:buSzPct val="96256"/>
              <a:buNone/>
            </a:pPr>
            <a:r>
              <a:rPr lang="en-US">
                <a:solidFill>
                  <a:schemeClr val="dk1"/>
                </a:solidFill>
                <a:latin typeface="Arial"/>
                <a:ea typeface="Arial"/>
                <a:cs typeface="Arial"/>
                <a:sym typeface="Arial"/>
              </a:rPr>
              <a:t>(d) Daily report</a:t>
            </a:r>
            <a:endParaRPr>
              <a:solidFill>
                <a:schemeClr val="dk1"/>
              </a:solidFill>
              <a:latin typeface="Arial"/>
              <a:ea typeface="Arial"/>
              <a:cs typeface="Arial"/>
              <a:sym typeface="Arial"/>
            </a:endParaRPr>
          </a:p>
          <a:p>
            <a:pPr marL="1828800" lvl="0" indent="0" algn="l" rtl="0">
              <a:spcBef>
                <a:spcPts val="0"/>
              </a:spcBef>
              <a:spcAft>
                <a:spcPts val="0"/>
              </a:spcAft>
              <a:buSzPct val="96256"/>
              <a:buNone/>
            </a:pPr>
            <a:r>
              <a:rPr lang="en-US">
                <a:solidFill>
                  <a:schemeClr val="dk1"/>
                </a:solidFill>
                <a:latin typeface="Arial"/>
                <a:ea typeface="Arial"/>
                <a:cs typeface="Arial"/>
                <a:sym typeface="Arial"/>
              </a:rPr>
              <a:t>(e) Data saved on the server will be secure in case you lost your laptop/mobile.</a:t>
            </a:r>
            <a:endParaRPr>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13d2a3bfb67_0_4"/>
          <p:cNvSpPr txBox="1">
            <a:spLocks noGrp="1"/>
          </p:cNvSpPr>
          <p:nvPr>
            <p:ph type="title"/>
          </p:nvPr>
        </p:nvSpPr>
        <p:spPr>
          <a:xfrm>
            <a:off x="1295400" y="838200"/>
            <a:ext cx="8683348" cy="11430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4096"/>
              <a:buNone/>
            </a:pPr>
            <a:r>
              <a:rPr lang="en-US" sz="3200" b="1">
                <a:solidFill>
                  <a:schemeClr val="dk1"/>
                </a:solidFill>
                <a:latin typeface="Arial"/>
                <a:ea typeface="Arial"/>
                <a:cs typeface="Arial"/>
                <a:sym typeface="Arial"/>
              </a:rPr>
              <a:t>LITERATURE SURVEY</a:t>
            </a:r>
            <a:endParaRPr b="1"/>
          </a:p>
        </p:txBody>
      </p:sp>
      <p:sp>
        <p:nvSpPr>
          <p:cNvPr id="140" name="Google Shape;140;g13d2a3bfb67_0_4"/>
          <p:cNvSpPr txBox="1">
            <a:spLocks noGrp="1"/>
          </p:cNvSpPr>
          <p:nvPr>
            <p:ph type="body" idx="1"/>
          </p:nvPr>
        </p:nvSpPr>
        <p:spPr>
          <a:xfrm>
            <a:off x="1600200" y="2057400"/>
            <a:ext cx="8915400" cy="34587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1000"/>
              </a:spcBef>
              <a:spcAft>
                <a:spcPts val="0"/>
              </a:spcAft>
              <a:buSzPct val="130000"/>
              <a:buNone/>
            </a:pPr>
            <a:r>
              <a:rPr lang="en-US" b="1">
                <a:latin typeface="Arial"/>
                <a:ea typeface="Arial"/>
                <a:cs typeface="Arial"/>
                <a:sym typeface="Arial"/>
              </a:rPr>
              <a:t>(B) Articles from International peer reviewed journals</a:t>
            </a:r>
            <a:endParaRPr b="1">
              <a:latin typeface="Arial"/>
              <a:ea typeface="Arial"/>
              <a:cs typeface="Arial"/>
              <a:sym typeface="Arial"/>
            </a:endParaRPr>
          </a:p>
          <a:p>
            <a:pPr marL="0" lvl="0" indent="0" algn="l" rtl="0">
              <a:spcBef>
                <a:spcPts val="1000"/>
              </a:spcBef>
              <a:spcAft>
                <a:spcPts val="0"/>
              </a:spcAft>
              <a:buSzPct val="130000"/>
              <a:buNone/>
            </a:pPr>
            <a:r>
              <a:rPr lang="en-US">
                <a:latin typeface="Arial"/>
                <a:ea typeface="Arial"/>
                <a:cs typeface="Arial"/>
                <a:sym typeface="Arial"/>
              </a:rPr>
              <a:t>        </a:t>
            </a:r>
            <a:r>
              <a:rPr lang="en-US">
                <a:solidFill>
                  <a:schemeClr val="dk1"/>
                </a:solidFill>
                <a:latin typeface="Arial"/>
                <a:ea typeface="Arial"/>
                <a:cs typeface="Arial"/>
                <a:sym typeface="Arial"/>
              </a:rPr>
              <a:t>A. Ronak Chudasam, Sagar Dobariya (2017) [1]</a:t>
            </a:r>
            <a:endParaRPr>
              <a:solidFill>
                <a:schemeClr val="dk1"/>
              </a:solidFill>
              <a:latin typeface="Arial"/>
              <a:ea typeface="Arial"/>
              <a:cs typeface="Arial"/>
              <a:sym typeface="Arial"/>
            </a:endParaRPr>
          </a:p>
          <a:p>
            <a:pPr marL="914400" lvl="0" indent="0" algn="l" rtl="0">
              <a:spcBef>
                <a:spcPts val="1000"/>
              </a:spcBef>
              <a:spcAft>
                <a:spcPts val="0"/>
              </a:spcAft>
              <a:buSzPct val="130000"/>
              <a:buNone/>
            </a:pPr>
            <a:r>
              <a:rPr lang="en-US">
                <a:solidFill>
                  <a:schemeClr val="dk1"/>
                </a:solidFill>
                <a:latin typeface="Arial"/>
                <a:ea typeface="Arial"/>
                <a:cs typeface="Arial"/>
                <a:sym typeface="Arial"/>
              </a:rPr>
              <a:t> This paper addresses the problem of analyzing data collected by the dairy production with the aim of optimizing the supply chain management and maximizing profit in the manufacturing of milk and other dairy items. </a:t>
            </a:r>
            <a:endParaRPr>
              <a:solidFill>
                <a:schemeClr val="dk1"/>
              </a:solidFill>
              <a:latin typeface="Arial"/>
              <a:ea typeface="Arial"/>
              <a:cs typeface="Arial"/>
              <a:sym typeface="Arial"/>
            </a:endParaRPr>
          </a:p>
          <a:p>
            <a:pPr marL="0" lvl="0" indent="0" algn="l" rtl="0">
              <a:spcBef>
                <a:spcPts val="1000"/>
              </a:spcBef>
              <a:spcAft>
                <a:spcPts val="0"/>
              </a:spcAft>
              <a:buSzPct val="130000"/>
              <a:buNone/>
            </a:pPr>
            <a:r>
              <a:rPr lang="en-US">
                <a:solidFill>
                  <a:schemeClr val="dk1"/>
                </a:solidFill>
                <a:latin typeface="Arial"/>
                <a:ea typeface="Arial"/>
                <a:cs typeface="Arial"/>
                <a:sym typeface="Arial"/>
              </a:rPr>
              <a:t>       B. Jamshed Memon; Maira Sami; Rizwan Ahmed Khan;Mueen Uddin             (2020)[2] </a:t>
            </a:r>
            <a:endParaRPr>
              <a:solidFill>
                <a:schemeClr val="dk1"/>
              </a:solidFill>
              <a:latin typeface="Arial"/>
              <a:ea typeface="Arial"/>
              <a:cs typeface="Arial"/>
              <a:sym typeface="Arial"/>
            </a:endParaRPr>
          </a:p>
          <a:p>
            <a:pPr marL="914400" lvl="0" indent="0" algn="l" rtl="0">
              <a:spcBef>
                <a:spcPts val="1000"/>
              </a:spcBef>
              <a:spcAft>
                <a:spcPts val="0"/>
              </a:spcAft>
              <a:buSzPct val="130000"/>
              <a:buNone/>
            </a:pPr>
            <a:r>
              <a:rPr lang="en-US">
                <a:solidFill>
                  <a:schemeClr val="dk1"/>
                </a:solidFill>
                <a:latin typeface="Arial"/>
                <a:ea typeface="Arial"/>
                <a:cs typeface="Arial"/>
                <a:sym typeface="Arial"/>
              </a:rPr>
              <a:t>   This paper explores and develops the design method of Dairy Cow Data Acquisition System based on PDA.</a:t>
            </a:r>
            <a:endParaRPr>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7"/>
          <p:cNvSpPr txBox="1">
            <a:spLocks noGrp="1"/>
          </p:cNvSpPr>
          <p:nvPr>
            <p:ph type="ftr" idx="11"/>
          </p:nvPr>
        </p:nvSpPr>
        <p:spPr>
          <a:xfrm>
            <a:off x="609600" y="6172201"/>
            <a:ext cx="4470401"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100"/>
              <a:buNone/>
            </a:pPr>
            <a:r>
              <a:rPr lang="en-US"/>
              <a:t>ADCET,Ashta</a:t>
            </a:r>
            <a:endParaRPr/>
          </a:p>
        </p:txBody>
      </p:sp>
      <p:sp>
        <p:nvSpPr>
          <p:cNvPr id="146" name="Google Shape;146;p7"/>
          <p:cNvSpPr txBox="1">
            <a:spLocks noGrp="1"/>
          </p:cNvSpPr>
          <p:nvPr>
            <p:ph type="title"/>
          </p:nvPr>
        </p:nvSpPr>
        <p:spPr>
          <a:xfrm>
            <a:off x="1828800" y="1066800"/>
            <a:ext cx="8683348" cy="1143000"/>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Clr>
                <a:schemeClr val="dk1"/>
              </a:buClr>
              <a:buSzPct val="100000"/>
              <a:buFont typeface="Arial"/>
              <a:buNone/>
            </a:pPr>
            <a:r>
              <a:rPr lang="en-US" sz="4000" b="1">
                <a:solidFill>
                  <a:schemeClr val="dk1"/>
                </a:solidFill>
                <a:latin typeface="Arial"/>
                <a:ea typeface="Arial"/>
                <a:cs typeface="Arial"/>
                <a:sym typeface="Arial"/>
              </a:rPr>
              <a:t>OBJECTIVES</a:t>
            </a:r>
            <a:br>
              <a:rPr lang="en-US" sz="1400">
                <a:latin typeface="Calibri"/>
                <a:ea typeface="Calibri"/>
                <a:cs typeface="Calibri"/>
                <a:sym typeface="Calibri"/>
              </a:rPr>
            </a:br>
            <a:endParaRPr/>
          </a:p>
        </p:txBody>
      </p:sp>
      <p:sp>
        <p:nvSpPr>
          <p:cNvPr id="147" name="Google Shape;147;p7"/>
          <p:cNvSpPr txBox="1">
            <a:spLocks noGrp="1"/>
          </p:cNvSpPr>
          <p:nvPr>
            <p:ph type="body" idx="1"/>
          </p:nvPr>
        </p:nvSpPr>
        <p:spPr>
          <a:xfrm>
            <a:off x="1524000" y="2286000"/>
            <a:ext cx="10022041" cy="3777622"/>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1000"/>
              </a:spcBef>
              <a:spcAft>
                <a:spcPts val="0"/>
              </a:spcAft>
              <a:buSzPts val="1800"/>
              <a:buFont typeface="Arial"/>
              <a:buChar char="•"/>
            </a:pPr>
            <a:r>
              <a:rPr lang="en-US" dirty="0">
                <a:solidFill>
                  <a:schemeClr val="dk1"/>
                </a:solidFill>
                <a:latin typeface="Arial"/>
                <a:ea typeface="Arial"/>
                <a:cs typeface="Arial"/>
                <a:sym typeface="Arial"/>
              </a:rPr>
              <a:t>To design and develop the database system for efficient storage and retrieval of data.</a:t>
            </a:r>
            <a:endParaRPr lang="en-US" dirty="0">
              <a:solidFill>
                <a:schemeClr val="dk1"/>
              </a:solidFill>
              <a:latin typeface="Arial"/>
              <a:ea typeface="Arial"/>
              <a:cs typeface="Arial"/>
            </a:endParaRPr>
          </a:p>
          <a:p>
            <a:pPr marL="342900" indent="-342900">
              <a:spcBef>
                <a:spcPts val="1000"/>
              </a:spcBef>
              <a:buSzPts val="1800"/>
              <a:buFont typeface="Arial"/>
              <a:buChar char="•"/>
            </a:pPr>
            <a:r>
              <a:rPr lang="en-US" dirty="0">
                <a:solidFill>
                  <a:schemeClr val="dk1"/>
                </a:solidFill>
                <a:latin typeface="Arial"/>
                <a:ea typeface="Arial"/>
                <a:cs typeface="Arial"/>
                <a:sym typeface="Arial"/>
              </a:rPr>
              <a:t> To design and develop a user-friendly multilingual user interface for reading of weights and measures of milk at the collection center. </a:t>
            </a:r>
            <a:endParaRPr>
              <a:solidFill>
                <a:schemeClr val="dk1"/>
              </a:solidFill>
              <a:latin typeface="Arial"/>
              <a:ea typeface="Arial"/>
              <a:cs typeface="Arial"/>
            </a:endParaRPr>
          </a:p>
          <a:p>
            <a:pPr marL="342900" lvl="0" indent="-342900" algn="l" rtl="0">
              <a:spcBef>
                <a:spcPts val="1000"/>
              </a:spcBef>
              <a:spcAft>
                <a:spcPts val="0"/>
              </a:spcAft>
              <a:buSzPts val="1800"/>
              <a:buFont typeface="Arial"/>
              <a:buChar char="•"/>
            </a:pPr>
            <a:r>
              <a:rPr lang="en-US" dirty="0">
                <a:solidFill>
                  <a:schemeClr val="dk1"/>
                </a:solidFill>
                <a:latin typeface="Arial"/>
                <a:ea typeface="Arial"/>
                <a:cs typeface="Arial"/>
                <a:sym typeface="Arial"/>
              </a:rPr>
              <a:t>To design and develop a messaging system to provide required alerts to farmers, milk collectors.</a:t>
            </a:r>
            <a:endParaRPr dirty="0">
              <a:solidFill>
                <a:schemeClr val="dk1"/>
              </a:solidFill>
              <a:latin typeface="Arial"/>
              <a:ea typeface="Arial"/>
              <a:cs typeface="Arial"/>
            </a:endParaRPr>
          </a:p>
          <a:p>
            <a:pPr marL="342900" indent="-342900">
              <a:spcBef>
                <a:spcPts val="1000"/>
              </a:spcBef>
              <a:buSzPts val="1800"/>
              <a:buFont typeface="Arial"/>
              <a:buChar char="•"/>
            </a:pPr>
            <a:r>
              <a:rPr lang="en-US" dirty="0">
                <a:solidFill>
                  <a:schemeClr val="dk1"/>
                </a:solidFill>
                <a:latin typeface="Arial"/>
                <a:ea typeface="Arial"/>
                <a:cs typeface="Arial"/>
                <a:sym typeface="Arial"/>
              </a:rPr>
              <a:t>To analyze the data, prepare the bills daily/monthly/quarterly/annual reports. </a:t>
            </a:r>
            <a:endParaRPr>
              <a:solidFill>
                <a:schemeClr val="dk1"/>
              </a:solidFill>
              <a:latin typeface="Arial"/>
              <a:ea typeface="Arial"/>
              <a:cs typeface="Arial"/>
            </a:endParaRPr>
          </a:p>
          <a:p>
            <a:pPr marL="342900" indent="-342900">
              <a:spcBef>
                <a:spcPts val="1000"/>
              </a:spcBef>
              <a:buSzPts val="1800"/>
              <a:buFont typeface="Arial"/>
              <a:buChar char="•"/>
            </a:pPr>
            <a:r>
              <a:rPr lang="en-US" dirty="0">
                <a:solidFill>
                  <a:schemeClr val="dk1"/>
                </a:solidFill>
                <a:latin typeface="Arial"/>
                <a:ea typeface="Arial"/>
                <a:cs typeface="Arial"/>
              </a:rPr>
              <a:t>To develop the method to paly amount of milk directly into the farmer's bank account.</a:t>
            </a:r>
          </a:p>
          <a:p>
            <a:pPr marL="342900" lvl="0" indent="-342900" algn="l" rtl="0">
              <a:spcBef>
                <a:spcPts val="1000"/>
              </a:spcBef>
              <a:spcAft>
                <a:spcPts val="0"/>
              </a:spcAft>
              <a:buSzPts val="1800"/>
              <a:buFont typeface="Arial"/>
              <a:buChar char="•"/>
            </a:pPr>
            <a:endParaRPr>
              <a:solidFill>
                <a:schemeClr val="dk1"/>
              </a:solidFill>
              <a:latin typeface="Arial"/>
              <a:ea typeface="Arial"/>
              <a:cs typeface="Arial"/>
            </a:endParaRPr>
          </a:p>
          <a:p>
            <a:pPr lvl="0" indent="-342900" algn="l" rtl="0">
              <a:spcBef>
                <a:spcPts val="1000"/>
              </a:spcBef>
              <a:spcAft>
                <a:spcPts val="0"/>
              </a:spcAft>
              <a:buSzPts val="1800"/>
              <a:buFont typeface="Arial"/>
              <a:buChar char="•"/>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8"/>
          <p:cNvSpPr txBox="1">
            <a:spLocks noGrp="1"/>
          </p:cNvSpPr>
          <p:nvPr>
            <p:ph type="ftr" idx="11"/>
          </p:nvPr>
        </p:nvSpPr>
        <p:spPr>
          <a:xfrm>
            <a:off x="609600" y="6172201"/>
            <a:ext cx="4470401"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100"/>
              <a:buNone/>
            </a:pPr>
            <a:r>
              <a:rPr lang="en-US"/>
              <a:t>ADCET,Ashta</a:t>
            </a:r>
            <a:endParaRPr/>
          </a:p>
        </p:txBody>
      </p:sp>
      <p:sp>
        <p:nvSpPr>
          <p:cNvPr id="153" name="Google Shape;153;p8"/>
          <p:cNvSpPr txBox="1">
            <a:spLocks noGrp="1"/>
          </p:cNvSpPr>
          <p:nvPr>
            <p:ph type="title"/>
          </p:nvPr>
        </p:nvSpPr>
        <p:spPr>
          <a:xfrm>
            <a:off x="2206559" y="6241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600"/>
              <a:buFont typeface="Arial"/>
              <a:buNone/>
            </a:pPr>
            <a:r>
              <a:rPr lang="en-US" b="1">
                <a:solidFill>
                  <a:schemeClr val="dk1"/>
                </a:solidFill>
                <a:latin typeface="Arial"/>
                <a:ea typeface="Arial"/>
                <a:cs typeface="Arial"/>
                <a:sym typeface="Arial"/>
              </a:rPr>
              <a:t>METHODOLOGY</a:t>
            </a:r>
            <a:endParaRPr>
              <a:solidFill>
                <a:schemeClr val="dk1"/>
              </a:solidFill>
            </a:endParaRPr>
          </a:p>
        </p:txBody>
      </p:sp>
      <p:pic>
        <p:nvPicPr>
          <p:cNvPr id="154" name="Google Shape;154;p8"/>
          <p:cNvPicPr preferRelativeResize="0"/>
          <p:nvPr/>
        </p:nvPicPr>
        <p:blipFill rotWithShape="1">
          <a:blip r:embed="rId3">
            <a:alphaModFix/>
          </a:blip>
          <a:srcRect/>
          <a:stretch/>
        </p:blipFill>
        <p:spPr>
          <a:xfrm>
            <a:off x="2589200" y="1426075"/>
            <a:ext cx="6688326" cy="5074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13d2e690313_1_0"/>
          <p:cNvSpPr txBox="1">
            <a:spLocks noGrp="1"/>
          </p:cNvSpPr>
          <p:nvPr>
            <p:ph type="ftr" idx="11"/>
          </p:nvPr>
        </p:nvSpPr>
        <p:spPr>
          <a:xfrm>
            <a:off x="609600" y="6172201"/>
            <a:ext cx="4470401"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100"/>
              <a:buNone/>
            </a:pPr>
            <a:r>
              <a:rPr lang="en-US"/>
              <a:t>ADCET,Ashta</a:t>
            </a:r>
            <a:endParaRPr/>
          </a:p>
        </p:txBody>
      </p:sp>
      <p:sp>
        <p:nvSpPr>
          <p:cNvPr id="160" name="Google Shape;160;g13d2e690313_1_0"/>
          <p:cNvSpPr txBox="1">
            <a:spLocks noGrp="1"/>
          </p:cNvSpPr>
          <p:nvPr>
            <p:ph type="title"/>
          </p:nvPr>
        </p:nvSpPr>
        <p:spPr>
          <a:xfrm>
            <a:off x="2206559" y="624110"/>
            <a:ext cx="8911800" cy="1281000"/>
          </a:xfrm>
          <a:prstGeom prst="rect">
            <a:avLst/>
          </a:prstGeom>
          <a:noFill/>
          <a:ln>
            <a:noFill/>
          </a:ln>
        </p:spPr>
        <p:txBody>
          <a:bodyPr spcFirstLastPara="1" wrap="square" lIns="91425" tIns="45700" rIns="91425" bIns="45700" anchor="t" anchorCtr="0">
            <a:normAutofit/>
          </a:bodyPr>
          <a:lstStyle/>
          <a:p>
            <a:pPr marL="0" lvl="0" indent="0" algn="ctr">
              <a:spcBef>
                <a:spcPts val="0"/>
              </a:spcBef>
              <a:spcAft>
                <a:spcPts val="0"/>
              </a:spcAft>
              <a:buNone/>
            </a:pPr>
            <a:r>
              <a:rPr lang="en-US" dirty="0">
                <a:latin typeface="Arial"/>
                <a:cs typeface="Arial"/>
                <a:sym typeface="Arial"/>
              </a:rPr>
              <a:t>Modules</a:t>
            </a:r>
            <a:endParaRPr lang="en-US" dirty="0"/>
          </a:p>
        </p:txBody>
      </p:sp>
      <p:sp>
        <p:nvSpPr>
          <p:cNvPr id="161" name="Google Shape;161;g13d2e690313_1_0"/>
          <p:cNvSpPr txBox="1"/>
          <p:nvPr/>
        </p:nvSpPr>
        <p:spPr>
          <a:xfrm>
            <a:off x="2206550" y="2336100"/>
            <a:ext cx="8096400" cy="2185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600"/>
              <a:buFont typeface="Arial"/>
              <a:buNone/>
            </a:pPr>
            <a:endParaRPr lang="en-US" sz="2600" b="1" i="0" u="none" strike="noStrike" cap="none" dirty="0">
              <a:solidFill>
                <a:srgbClr val="000000"/>
              </a:solidFill>
              <a:latin typeface="Arial"/>
              <a:ea typeface="Arial"/>
              <a:cs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1.Record Management</a:t>
            </a:r>
            <a:endParaRPr sz="1800" b="0" i="0" u="none" strike="noStrike" cap="none">
              <a:solidFill>
                <a:srgbClr val="000000"/>
              </a:solidFill>
              <a:latin typeface="Arial"/>
              <a:ea typeface="Arial"/>
              <a:cs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2.Report Generation</a:t>
            </a:r>
            <a:endParaRPr sz="1800" b="0" i="0" u="none" strike="noStrike" cap="none">
              <a:solidFill>
                <a:srgbClr val="000000"/>
              </a:solidFill>
              <a:latin typeface="Arial"/>
              <a:ea typeface="Arial"/>
              <a:cs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3.Data notification</a:t>
            </a:r>
            <a:endParaRPr sz="1800" b="0" i="0" u="none" strike="noStrike" cap="none">
              <a:solidFill>
                <a:srgbClr val="000000"/>
              </a:solidFill>
              <a:latin typeface="Arial"/>
              <a:ea typeface="Arial"/>
              <a:cs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4.Bill Generation</a:t>
            </a:r>
            <a:endParaRPr sz="1800" b="0" i="0" u="none" strike="noStrike" cap="none">
              <a:solidFill>
                <a:srgbClr val="000000"/>
              </a:solidFill>
              <a:latin typeface="Arial"/>
              <a:ea typeface="Arial"/>
              <a:cs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5.Payment</a:t>
            </a:r>
            <a:endParaRPr sz="1800" b="0" i="0" u="none" strike="noStrike" cap="none">
              <a:solidFill>
                <a:srgbClr val="000000"/>
              </a:solidFill>
              <a:latin typeface="Arial"/>
              <a:ea typeface="Arial"/>
              <a:cs typeface="Arial"/>
            </a:endParaRPr>
          </a:p>
        </p:txBody>
      </p:sp>
    </p:spTree>
  </p:cSld>
  <p:clrMapOvr>
    <a:masterClrMapping/>
  </p:clrMapOvr>
</p:sld>
</file>

<file path=ppt/theme/theme1.xml><?xml version="1.0" encoding="utf-8"?>
<a:theme xmlns:a="http://schemas.openxmlformats.org/drawingml/2006/main" name="Slipstream">
  <a:themeElements>
    <a:clrScheme name="Slipstream">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15</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Slipstream</vt:lpstr>
      <vt:lpstr>PowerPoint Presentation</vt:lpstr>
      <vt:lpstr>       CONTENT </vt:lpstr>
      <vt:lpstr>INTRODUCTION </vt:lpstr>
      <vt:lpstr>PROBLEM STATEMENT</vt:lpstr>
      <vt:lpstr>LITERATURE SURVEY </vt:lpstr>
      <vt:lpstr>LITERATURE SURVEY</vt:lpstr>
      <vt:lpstr>OBJECTIVES </vt:lpstr>
      <vt:lpstr>METHODOLOGY</vt:lpstr>
      <vt:lpstr>Modules</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revision>27</cp:revision>
  <dcterms:created xsi:type="dcterms:W3CDTF">2022-07-13T16:37:33Z</dcterms:created>
  <dcterms:modified xsi:type="dcterms:W3CDTF">2022-09-23T05:02:53Z</dcterms:modified>
</cp:coreProperties>
</file>