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2_163311252580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925553C-D688-418E-8A1F-CB0D462928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C1B6C63-9401-469F-A8A4-AF1AC5CB48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10/7/2021 11:06:47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s and Cured" id="2" name="slide2">
            <a:extLst>
              <a:ext uri="{FF2B5EF4-FFF2-40B4-BE49-F238E27FC236}">
                <a16:creationId xmlns:a16="http://schemas.microsoft.com/office/drawing/2014/main" id="{1486EE3B-BA0D-4334-9606-DF747750B1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61" y="0"/>
            <a:ext cx="8775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s over Time " id="3" name="slide3">
            <a:extLst>
              <a:ext uri="{FF2B5EF4-FFF2-40B4-BE49-F238E27FC236}">
                <a16:creationId xmlns:a16="http://schemas.microsoft.com/office/drawing/2014/main" id="{71E3A96C-3AD3-4D3A-9862-33F6E9AEE9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98" y="0"/>
            <a:ext cx="9267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s" id="4" name="slide4">
            <a:extLst>
              <a:ext uri="{FF2B5EF4-FFF2-40B4-BE49-F238E27FC236}">
                <a16:creationId xmlns:a16="http://schemas.microsoft.com/office/drawing/2014/main" id="{7D92E8A2-40CC-4F2F-95F6-F4F1D1237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35" y="0"/>
            <a:ext cx="9169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E4AB856E-3187-43DF-9C81-CAECC9005F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35" y="0"/>
            <a:ext cx="9669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2021-10-07T11:06:48Z</dcterms:created>
  <dcterms:modified xsi:type="dcterms:W3CDTF">2021-10-07T11:06:48Z</dcterms:modified>
</cp:coreProperties>
</file>