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_16326809237900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66C84D2-83EF-4D4C-BFCF-47A988DE1DA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B3049CF-D807-494C-9EF5-2E425EB4149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10/7/2021 11:02:18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o Analysis" id="10" name="slide10">
            <a:extLst>
              <a:ext uri="{FF2B5EF4-FFF2-40B4-BE49-F238E27FC236}">
                <a16:creationId xmlns:a16="http://schemas.microsoft.com/office/drawing/2014/main" id="{7631950A-1C0E-45FF-9F0A-A847EB9F2C9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35" y="0"/>
            <a:ext cx="9669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s and Discounts" id="11" name="slide11">
            <a:extLst>
              <a:ext uri="{FF2B5EF4-FFF2-40B4-BE49-F238E27FC236}">
                <a16:creationId xmlns:a16="http://schemas.microsoft.com/office/drawing/2014/main" id="{47863E5D-0801-43FB-A45A-D64646CBA1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318"/>
            <a:ext cx="12192000" cy="63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12" name="slide12">
            <a:extLst>
              <a:ext uri="{FF2B5EF4-FFF2-40B4-BE49-F238E27FC236}">
                <a16:creationId xmlns:a16="http://schemas.microsoft.com/office/drawing/2014/main" id="{343AADC3-C855-4088-8EAB-21603559CD7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542"/>
            <a:ext cx="12192000" cy="43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3" name="slide13">
            <a:extLst>
              <a:ext uri="{FF2B5EF4-FFF2-40B4-BE49-F238E27FC236}">
                <a16:creationId xmlns:a16="http://schemas.microsoft.com/office/drawing/2014/main" id="{5A46CA35-760F-4226-AD07-8B96C08529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542"/>
            <a:ext cx="12192000" cy="43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4" name="slide14">
            <a:extLst>
              <a:ext uri="{FF2B5EF4-FFF2-40B4-BE49-F238E27FC236}">
                <a16:creationId xmlns:a16="http://schemas.microsoft.com/office/drawing/2014/main" id="{77DFF257-57E4-4781-8B79-5A03B6570DB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542"/>
            <a:ext cx="12192000" cy="43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15" name="slide15">
            <a:extLst>
              <a:ext uri="{FF2B5EF4-FFF2-40B4-BE49-F238E27FC236}">
                <a16:creationId xmlns:a16="http://schemas.microsoft.com/office/drawing/2014/main" id="{7A4D3B21-411E-4593-8B3C-062DA03A87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542"/>
            <a:ext cx="12192000" cy="43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16" name="slide16">
            <a:extLst>
              <a:ext uri="{FF2B5EF4-FFF2-40B4-BE49-F238E27FC236}">
                <a16:creationId xmlns:a16="http://schemas.microsoft.com/office/drawing/2014/main" id="{F3914412-674A-4F4E-A599-09DFFD89982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542"/>
            <a:ext cx="12192000" cy="43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Mix" id="2" name="slide2">
            <a:extLst>
              <a:ext uri="{FF2B5EF4-FFF2-40B4-BE49-F238E27FC236}">
                <a16:creationId xmlns:a16="http://schemas.microsoft.com/office/drawing/2014/main" id="{081E9CEC-74A2-4404-813B-53D2825FB1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352"/>
            <a:ext cx="12192000" cy="465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nd Profit Mix" id="3" name="slide3">
            <a:extLst>
              <a:ext uri="{FF2B5EF4-FFF2-40B4-BE49-F238E27FC236}">
                <a16:creationId xmlns:a16="http://schemas.microsoft.com/office/drawing/2014/main" id="{94DC8947-8566-438B-BEEC-9FFFDB3856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832"/>
            <a:ext cx="12192000" cy="47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Trend" id="4" name="slide4">
            <a:extLst>
              <a:ext uri="{FF2B5EF4-FFF2-40B4-BE49-F238E27FC236}">
                <a16:creationId xmlns:a16="http://schemas.microsoft.com/office/drawing/2014/main" id="{3E9CF5F9-745F-4090-98F8-CC4F1B9C5E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832"/>
            <a:ext cx="12192000" cy="47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Values" id="5" name="slide5">
            <a:extLst>
              <a:ext uri="{FF2B5EF4-FFF2-40B4-BE49-F238E27FC236}">
                <a16:creationId xmlns:a16="http://schemas.microsoft.com/office/drawing/2014/main" id="{70755A4C-EB94-4751-84EE-90EDAFFB3C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832"/>
            <a:ext cx="12192000" cy="47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Across States" id="6" name="slide6">
            <a:extLst>
              <a:ext uri="{FF2B5EF4-FFF2-40B4-BE49-F238E27FC236}">
                <a16:creationId xmlns:a16="http://schemas.microsoft.com/office/drawing/2014/main" id="{3F440EE5-6D0D-4038-9794-2D95BABEEE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619"/>
            <a:ext cx="12192000" cy="47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Across Cities" id="7" name="slide7">
            <a:extLst>
              <a:ext uri="{FF2B5EF4-FFF2-40B4-BE49-F238E27FC236}">
                <a16:creationId xmlns:a16="http://schemas.microsoft.com/office/drawing/2014/main" id="{387D6966-E5D0-40C2-A0B1-B070A138A1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619"/>
            <a:ext cx="12192000" cy="47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VS Discount" id="8" name="slide8">
            <a:extLst>
              <a:ext uri="{FF2B5EF4-FFF2-40B4-BE49-F238E27FC236}">
                <a16:creationId xmlns:a16="http://schemas.microsoft.com/office/drawing/2014/main" id="{D398D72E-3A58-43D6-873B-F8E2698CF0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87" y="1009650"/>
            <a:ext cx="59912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Over Time" id="9" name="slide9">
            <a:extLst>
              <a:ext uri="{FF2B5EF4-FFF2-40B4-BE49-F238E27FC236}">
                <a16:creationId xmlns:a16="http://schemas.microsoft.com/office/drawing/2014/main" id="{B5FEE4C8-A987-4547-BDF3-7D6A52AA13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9" y="0"/>
            <a:ext cx="10206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2021-10-07T11:02:22Z</dcterms:created>
  <dcterms:modified xsi:type="dcterms:W3CDTF">2021-10-07T11:02:22Z</dcterms:modified>
</cp:coreProperties>
</file>