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00"/>
    <a:srgbClr val="6C1A00"/>
    <a:srgbClr val="FE9202"/>
    <a:srgbClr val="58004E"/>
    <a:srgbClr val="800080"/>
    <a:srgbClr val="CC0099"/>
    <a:srgbClr val="5EEC3C"/>
    <a:srgbClr val="990099"/>
    <a:srgbClr val="007033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658" y="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33880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960930"/>
            <a:ext cx="7164342" cy="91623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6C1A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rgbClr val="6C1A00"/>
                </a:solidFill>
              </a:defRPr>
            </a:lvl1pPr>
            <a:lvl2pPr algn="l">
              <a:defRPr>
                <a:solidFill>
                  <a:srgbClr val="6C1A00"/>
                </a:solidFill>
              </a:defRPr>
            </a:lvl2pPr>
            <a:lvl3pPr algn="l">
              <a:defRPr>
                <a:solidFill>
                  <a:srgbClr val="6C1A00"/>
                </a:solidFill>
              </a:defRPr>
            </a:lvl3pPr>
            <a:lvl4pPr algn="l">
              <a:defRPr>
                <a:solidFill>
                  <a:srgbClr val="6C1A00"/>
                </a:solidFill>
              </a:defRPr>
            </a:lvl4pPr>
            <a:lvl5pPr algn="l">
              <a:defRPr>
                <a:solidFill>
                  <a:srgbClr val="6C1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7190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7405"/>
            <a:ext cx="6719020" cy="3358356"/>
          </a:xfrm>
        </p:spPr>
        <p:txBody>
          <a:bodyPr/>
          <a:lstStyle>
            <a:lvl1pPr>
              <a:defRPr sz="2800">
                <a:solidFill>
                  <a:srgbClr val="6C1A00"/>
                </a:solidFill>
              </a:defRPr>
            </a:lvl1pPr>
            <a:lvl2pPr>
              <a:defRPr>
                <a:solidFill>
                  <a:srgbClr val="6C1A00"/>
                </a:solidFill>
              </a:defRPr>
            </a:lvl2pPr>
            <a:lvl3pPr>
              <a:defRPr>
                <a:solidFill>
                  <a:srgbClr val="6C1A00"/>
                </a:solidFill>
              </a:defRPr>
            </a:lvl3pPr>
            <a:lvl4pPr>
              <a:defRPr>
                <a:solidFill>
                  <a:srgbClr val="6C1A00"/>
                </a:solidFill>
              </a:defRPr>
            </a:lvl4pPr>
            <a:lvl5pPr>
              <a:defRPr>
                <a:solidFill>
                  <a:srgbClr val="6C1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85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C1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6C1A00"/>
                </a:solidFill>
              </a:defRPr>
            </a:lvl1pPr>
            <a:lvl2pPr algn="ctr">
              <a:defRPr sz="2000">
                <a:solidFill>
                  <a:srgbClr val="6C1A00"/>
                </a:solidFill>
              </a:defRPr>
            </a:lvl2pPr>
            <a:lvl3pPr algn="ctr">
              <a:defRPr sz="1800">
                <a:solidFill>
                  <a:srgbClr val="6C1A00"/>
                </a:solidFill>
              </a:defRPr>
            </a:lvl3pPr>
            <a:lvl4pPr algn="ctr">
              <a:defRPr sz="1600">
                <a:solidFill>
                  <a:srgbClr val="6C1A00"/>
                </a:solidFill>
              </a:defRPr>
            </a:lvl4pPr>
            <a:lvl5pPr algn="ctr">
              <a:defRPr sz="1600">
                <a:solidFill>
                  <a:srgbClr val="6C1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85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C1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6C1A00"/>
                </a:solidFill>
              </a:defRPr>
            </a:lvl1pPr>
            <a:lvl2pPr algn="ctr">
              <a:defRPr sz="2000">
                <a:solidFill>
                  <a:srgbClr val="6C1A00"/>
                </a:solidFill>
              </a:defRPr>
            </a:lvl2pPr>
            <a:lvl3pPr algn="ctr">
              <a:defRPr sz="1800">
                <a:solidFill>
                  <a:srgbClr val="6C1A00"/>
                </a:solidFill>
              </a:defRPr>
            </a:lvl3pPr>
            <a:lvl4pPr algn="ctr">
              <a:defRPr sz="1600">
                <a:solidFill>
                  <a:srgbClr val="6C1A00"/>
                </a:solidFill>
              </a:defRPr>
            </a:lvl4pPr>
            <a:lvl5pPr algn="ctr">
              <a:defRPr sz="1600">
                <a:solidFill>
                  <a:srgbClr val="6C1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75"/>
            <a:ext cx="7787955" cy="2290575"/>
          </a:xfrm>
        </p:spPr>
        <p:txBody>
          <a:bodyPr>
            <a:normAutofit/>
          </a:bodyPr>
          <a:lstStyle/>
          <a:p>
            <a:r>
              <a:rPr lang="en-US" sz="4000" b="1" dirty="0"/>
              <a:t>MONEY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29865"/>
            <a:ext cx="6706227" cy="763525"/>
          </a:xfrm>
        </p:spPr>
        <p:txBody>
          <a:bodyPr>
            <a:normAutofit/>
          </a:bodyPr>
          <a:lstStyle/>
          <a:p>
            <a:r>
              <a:rPr lang="en-US" sz="2000" b="1" dirty="0"/>
              <a:t>By – 20IT068 Pratham Mehta</a:t>
            </a:r>
          </a:p>
          <a:p>
            <a:r>
              <a:rPr lang="en-US" sz="2000" b="1" dirty="0"/>
              <a:t>        20IT070 Nishant Miyani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 FLOW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PROJECT SCREENSHOTS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FUTURE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personal Finance website gives a detailed information about a person’s income and Expenses.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 Dashboard related to the person’s expenses gives a great insight to him/her on how to save money.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Finance Dashboard also gives a Business great insights like how to cut down their expenses to increase their profits.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350110"/>
            <a:ext cx="8081803" cy="2887114"/>
          </a:xfrm>
        </p:spPr>
        <p:txBody>
          <a:bodyPr>
            <a:normAutofit/>
          </a:bodyPr>
          <a:lstStyle/>
          <a:p>
            <a:pPr algn="l"/>
            <a:r>
              <a:rPr lang="en-IN" sz="2200" dirty="0"/>
              <a:t>When a person starts earning, he/she doesn’t know how to spend their money accordingly to meet their goals.</a:t>
            </a:r>
          </a:p>
          <a:p>
            <a:pPr algn="l"/>
            <a:r>
              <a:rPr lang="en-IN" sz="2200" dirty="0"/>
              <a:t>More than 60% families in India don’t know how to save and invest their money accordingly.</a:t>
            </a:r>
          </a:p>
          <a:p>
            <a:pPr algn="l"/>
            <a:r>
              <a:rPr lang="en-IN" sz="2200" dirty="0"/>
              <a:t>Using a Financial Dashboard, people can get a clear cut idea on how to cut down their expenses to meet their future goal.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0453-E11E-48F8-97C2-8151B4E9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433881"/>
            <a:ext cx="4428445" cy="531334"/>
          </a:xfrm>
        </p:spPr>
        <p:txBody>
          <a:bodyPr>
            <a:normAutofit fontScale="90000"/>
          </a:bodyPr>
          <a:lstStyle/>
          <a:p>
            <a:r>
              <a:rPr lang="en-IN" dirty="0"/>
              <a:t>DATA FLOW DIAGRAM</a:t>
            </a:r>
          </a:p>
        </p:txBody>
      </p:sp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D842A983-F169-461D-B2EB-3759BA30D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50" y="-24235"/>
            <a:ext cx="4587090" cy="5167735"/>
          </a:xfrm>
        </p:spPr>
      </p:pic>
    </p:spTree>
    <p:extLst>
      <p:ext uri="{BB962C8B-B14F-4D97-AF65-F5344CB8AC3E}">
        <p14:creationId xmlns:p14="http://schemas.microsoft.com/office/powerpoint/2010/main" val="42222192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61B8-95C0-4845-A8FA-BBC10160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EAD2-FB1B-432D-93D1-EDCFBE19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future, we can add a CHATBOT that can give personalised advice to the user about his income, investment and expenses.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CHATBOT can give information regarding the price of the product that the user has asked for.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even build a Voice Assistant system that can take input through user’s voice.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Deep learning, we can predict the user’s net worth after a month or two.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even give detailed investment advices to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1552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B0CB-8E50-44EE-83D6-66DBDE7F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DB81-9B30-42F8-B321-F7F8274A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Through this tracking system, we can give the user a detailed experience on how can he/she can save money and invest their money to meet their future goals.</a:t>
            </a:r>
          </a:p>
          <a:p>
            <a:r>
              <a:rPr lang="en-IN" dirty="0"/>
              <a:t>It also helps Business’s to reduce their expenses so that they can earn more profit.</a:t>
            </a:r>
          </a:p>
          <a:p>
            <a:r>
              <a:rPr lang="en-IN" dirty="0"/>
              <a:t>It can give the teenager a detailed information about his personal finance.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0047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7FFB-F042-46E2-A6B7-D00424C1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            </a:t>
            </a:r>
            <a:r>
              <a:rPr lang="en-IN" sz="4900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82202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On-screen Show (16:9)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MONEY MANAGER</vt:lpstr>
      <vt:lpstr>CONTENTS</vt:lpstr>
      <vt:lpstr>INTRODUCTION</vt:lpstr>
      <vt:lpstr>PROBLEM STATEMENT</vt:lpstr>
      <vt:lpstr>DATA FLOW DIAGRAM</vt:lpstr>
      <vt:lpstr>FUTURE SCOPE</vt:lpstr>
      <vt:lpstr>CONCLUSION</vt:lpstr>
      <vt:lpstr>                     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2021-09-15T18:51:02Z</dcterms:modified>
</cp:coreProperties>
</file>