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5E7B-353E-47A5-8050-8F0DAF99F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DF7CD-E7A0-495A-AFBC-29045C717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0DE5-9C09-4338-8DA7-A988F6C5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6DD0-07A5-40E7-994E-C68D990E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A416-9210-45D7-863A-D99F2894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1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C233-A8CC-4212-8827-9ECA4B72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85766-12C7-483C-98CB-DFC83E55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7CAE-AC9A-4C80-AAF1-D72A8CF3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412E-C88C-473D-8164-85FA988F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D7F6-CAD1-4B31-B5BA-E0B05C3C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2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1F189-3AEB-4619-89A5-25777BD81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848B8-12FD-4870-87C6-FC73E26B2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8DE3E-E2C9-4254-8961-34F0D627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D799-01E8-4D8F-84E3-81C793C5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19D-F1DE-4A42-A709-50316985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7473F-F45B-46B7-8450-2BA3FAD9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F2FD-3F46-4566-8659-75B2B513C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E76CD-65C7-4597-A5E3-F8075521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1004-7ADA-47F2-9075-52FA1A5C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EF13-0A4E-4900-810D-5BA81EBA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0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0E3A-4BAF-420F-8708-5D7739CC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A1C04-8C94-4205-86EB-6CD715F0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802E-1995-46E5-B26A-EC49133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E123-A36B-4484-A60A-9AC12968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70D2-B199-4D7C-88BC-CF01841D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7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BF88-9C92-4C32-A25A-E3EDE47C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9986-6AEB-4B46-8B7E-2D7B40EB6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717F2-D949-4C05-84FB-73F71D965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5F1DC-B584-45A6-8615-0B0221A8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7A09-4DF2-4B59-8F66-3615CADA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9A19-9BC9-468B-B166-A6CC03E6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7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C082-26B6-419C-98F9-3C66BCE9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32B5C-C8C3-4EE1-A8BD-3910196A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6A78-70B3-49C5-ABE0-C76188D0B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696B-0D64-4DB6-90EF-4BD0E64A4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AE0BD-4362-4F0B-AB87-F624B2FD3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87557-D1D2-4C1F-9843-1B6BCE2D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EE1CD-4761-4353-AB43-D4C746E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14EE5-F72E-4DDE-8CFC-7C304110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2EB0-2C47-4EA1-B396-A12DC8C6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C3E29-11EF-4BF7-A595-397D150A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39EDF-1DF3-4A90-AB46-6214D8DB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3D47-2C96-4C75-A310-6A6E8CDC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0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37802-F5C3-4ACC-AA63-85857485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88D4E-79AE-45D7-A3A6-9F03AAAE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B52E1-3EBA-4573-932C-11979A49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7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2CD0-5311-4DA2-8107-50AC3A05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192C-C748-4CC3-B919-01DED6595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9F286-757F-4735-961D-7B2D578B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077F-BE57-4D49-8BE8-66CEBE57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16EF0-70C5-4E6F-BC2B-E1C5C74C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A598B-882F-4F30-AC5E-468DD5DA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7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250D-F73F-4454-B12D-E73EDDAA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067FC-C2F2-4D72-95A0-DAA263AB5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83BFA-BDF6-49CE-8E1F-203AF96D7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3349-F717-401E-BF40-9C36788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3E562-2466-46A6-953B-5DF20623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2DDF-E021-42BB-89BC-7A66A655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16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F8E6E-79C1-48CB-8D86-D68C27EA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9DB71-2B64-4FDA-9E7C-7F9CF40A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84AA-5E7F-43D4-B9F8-50DF5F27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907F-5025-4EF5-A943-ABCAAC64165D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4EFD-B5CC-40C7-A836-629578CE9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AA75-DF58-4C48-9A9F-6C85CF1E5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F19-C050-43C6-A7B0-A8781972C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2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B6903C-6C23-4822-A71F-5FD4CB1F03E2}"/>
              </a:ext>
            </a:extLst>
          </p:cNvPr>
          <p:cNvSpPr/>
          <p:nvPr/>
        </p:nvSpPr>
        <p:spPr>
          <a:xfrm>
            <a:off x="2375622" y="462674"/>
            <a:ext cx="74407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Money Manager Website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2CFDE-D17F-45B2-B07F-F07B3E1395D6}"/>
              </a:ext>
            </a:extLst>
          </p:cNvPr>
          <p:cNvSpPr txBox="1"/>
          <p:nvPr/>
        </p:nvSpPr>
        <p:spPr>
          <a:xfrm>
            <a:off x="198783" y="5657671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20IT068-Pratham Mehta</a:t>
            </a:r>
          </a:p>
          <a:p>
            <a:r>
              <a:rPr lang="en-IN" dirty="0"/>
              <a:t>20IT070-Nishant Miyani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11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6969-2F71-4A95-A881-1B452332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PROJECT SCREENSHOTS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6D7097-9673-403A-96F3-E794CCAA54FC}"/>
              </a:ext>
            </a:extLst>
          </p:cNvPr>
          <p:cNvSpPr/>
          <p:nvPr/>
        </p:nvSpPr>
        <p:spPr>
          <a:xfrm>
            <a:off x="4232508" y="568692"/>
            <a:ext cx="3276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CONTENTS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34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3FA30-60C3-4FB6-8B90-43764978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personal Finance website gives a detailed information about a person’s income and Expenses.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A Dashboard related to the person’s expenses gives a great insight to him/her on how to save money.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Finance Dashboard also gives a Business great insights like how to cut down their expenses to increase their profits.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9A6F06-94E8-4258-B3D8-6F97DE5F2CFB}"/>
              </a:ext>
            </a:extLst>
          </p:cNvPr>
          <p:cNvSpPr/>
          <p:nvPr/>
        </p:nvSpPr>
        <p:spPr>
          <a:xfrm>
            <a:off x="3611406" y="383161"/>
            <a:ext cx="47306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93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C621-756D-4B00-9E56-96B06619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 person starts earning, he/she doesn’t know how to spend their money accordingly to meet their goals.</a:t>
            </a:r>
          </a:p>
          <a:p>
            <a:r>
              <a:rPr lang="en-IN" dirty="0"/>
              <a:t>More than 60% families in India don’t know how to save and invest their money accordingly.</a:t>
            </a:r>
          </a:p>
          <a:p>
            <a:r>
              <a:rPr lang="en-IN" dirty="0"/>
              <a:t>Using a Financial Dashboard, people can get a clear cut idea on how to cut down their expenses to meet their future goal.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22D737-D4DE-4B37-94F3-7B1F55A2C281}"/>
              </a:ext>
            </a:extLst>
          </p:cNvPr>
          <p:cNvSpPr/>
          <p:nvPr/>
        </p:nvSpPr>
        <p:spPr>
          <a:xfrm>
            <a:off x="2033943" y="449422"/>
            <a:ext cx="65868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PROBLEM STATEMENT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65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9EA1A2-42A7-481C-8A33-6C39DDCE115E}"/>
              </a:ext>
            </a:extLst>
          </p:cNvPr>
          <p:cNvSpPr/>
          <p:nvPr/>
        </p:nvSpPr>
        <p:spPr>
          <a:xfrm>
            <a:off x="2812088" y="152400"/>
            <a:ext cx="65678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 FLOW DIAGRAM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657E3-D229-4C3A-B4B8-F831DFC5F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81" y="1404730"/>
            <a:ext cx="6087438" cy="53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EC139-F7A9-482C-99FB-F700556338E9}"/>
              </a:ext>
            </a:extLst>
          </p:cNvPr>
          <p:cNvSpPr/>
          <p:nvPr/>
        </p:nvSpPr>
        <p:spPr>
          <a:xfrm>
            <a:off x="3687929" y="263892"/>
            <a:ext cx="44980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FUTURE SCOPE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5CBC-7DFA-4847-B49D-1DC24F841D88}"/>
              </a:ext>
            </a:extLst>
          </p:cNvPr>
          <p:cNvSpPr txBox="1"/>
          <p:nvPr/>
        </p:nvSpPr>
        <p:spPr>
          <a:xfrm>
            <a:off x="278296" y="1881809"/>
            <a:ext cx="1158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future, we can add a CHATBOT that can give personalised advice to the user about his income, investment and expenses.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CHATBOT can give information regarding the price of the product that the user has asked for.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even build a Voice Assistant system that can take input through user’s voice.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Using Deep learning, we can predict the user’s net worth after a month or two.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even give detailed investment advices to the user.</a:t>
            </a:r>
          </a:p>
        </p:txBody>
      </p:sp>
    </p:spTree>
    <p:extLst>
      <p:ext uri="{BB962C8B-B14F-4D97-AF65-F5344CB8AC3E}">
        <p14:creationId xmlns:p14="http://schemas.microsoft.com/office/powerpoint/2010/main" val="275985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A349-431E-40E6-A45C-B86B73E8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Through this tracking system, we can give the user a detailed experience on how can he/she can save money and invest their money to meet their future goals.</a:t>
            </a:r>
          </a:p>
          <a:p>
            <a:r>
              <a:rPr lang="en-IN" dirty="0"/>
              <a:t>It also helps Business’s to reduce their expenses so that they can earn more profit.</a:t>
            </a:r>
          </a:p>
          <a:p>
            <a:r>
              <a:rPr lang="en-IN" dirty="0"/>
              <a:t>It can give the teenager a detailed information about his personal finance.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DBC44-6BED-40D2-A277-DB74531147A8}"/>
              </a:ext>
            </a:extLst>
          </p:cNvPr>
          <p:cNvSpPr/>
          <p:nvPr/>
        </p:nvSpPr>
        <p:spPr>
          <a:xfrm>
            <a:off x="4094266" y="356657"/>
            <a:ext cx="40034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</a:t>
            </a:r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513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 Mehta</dc:creator>
  <cp:lastModifiedBy>Pratham Mehta</cp:lastModifiedBy>
  <cp:revision>1</cp:revision>
  <dcterms:created xsi:type="dcterms:W3CDTF">2021-09-15T18:29:45Z</dcterms:created>
  <dcterms:modified xsi:type="dcterms:W3CDTF">2021-09-15T18:30:16Z</dcterms:modified>
</cp:coreProperties>
</file>