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nt Saini" userId="fc8ffc63a18b3ade" providerId="LiveId" clId="{14B99999-7356-4D17-B65C-5BFC6E13D4BC}"/>
    <pc:docChg chg="custSel modSld">
      <pc:chgData name="Nishant Saini" userId="fc8ffc63a18b3ade" providerId="LiveId" clId="{14B99999-7356-4D17-B65C-5BFC6E13D4BC}" dt="2021-04-20T16:20:41.457" v="18" actId="20577"/>
      <pc:docMkLst>
        <pc:docMk/>
      </pc:docMkLst>
      <pc:sldChg chg="modSp mod">
        <pc:chgData name="Nishant Saini" userId="fc8ffc63a18b3ade" providerId="LiveId" clId="{14B99999-7356-4D17-B65C-5BFC6E13D4BC}" dt="2021-04-20T16:20:41.457" v="18" actId="20577"/>
        <pc:sldMkLst>
          <pc:docMk/>
          <pc:sldMk cId="2902280567" sldId="256"/>
        </pc:sldMkLst>
        <pc:spChg chg="mod">
          <ac:chgData name="Nishant Saini" userId="fc8ffc63a18b3ade" providerId="LiveId" clId="{14B99999-7356-4D17-B65C-5BFC6E13D4BC}" dt="2021-04-20T16:20:41.457" v="18" actId="20577"/>
          <ac:spMkLst>
            <pc:docMk/>
            <pc:sldMk cId="2902280567" sldId="256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6EA-F63D-44DF-B7B8-985346B9CC6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62C4-0D2D-4FF9-8048-B83BA6E8073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83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6EA-F63D-44DF-B7B8-985346B9CC6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62C4-0D2D-4FF9-8048-B83BA6E8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35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6EA-F63D-44DF-B7B8-985346B9CC6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62C4-0D2D-4FF9-8048-B83BA6E8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00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6EA-F63D-44DF-B7B8-985346B9CC6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62C4-0D2D-4FF9-8048-B83BA6E8073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5780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6EA-F63D-44DF-B7B8-985346B9CC6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62C4-0D2D-4FF9-8048-B83BA6E8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2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6EA-F63D-44DF-B7B8-985346B9CC6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62C4-0D2D-4FF9-8048-B83BA6E8073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072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6EA-F63D-44DF-B7B8-985346B9CC6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62C4-0D2D-4FF9-8048-B83BA6E8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7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6EA-F63D-44DF-B7B8-985346B9CC6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62C4-0D2D-4FF9-8048-B83BA6E8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810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6EA-F63D-44DF-B7B8-985346B9CC6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62C4-0D2D-4FF9-8048-B83BA6E8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02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6EA-F63D-44DF-B7B8-985346B9CC6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62C4-0D2D-4FF9-8048-B83BA6E8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2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6EA-F63D-44DF-B7B8-985346B9CC6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62C4-0D2D-4FF9-8048-B83BA6E8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08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6EA-F63D-44DF-B7B8-985346B9CC6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62C4-0D2D-4FF9-8048-B83BA6E8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67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6EA-F63D-44DF-B7B8-985346B9CC6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62C4-0D2D-4FF9-8048-B83BA6E8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85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6EA-F63D-44DF-B7B8-985346B9CC6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62C4-0D2D-4FF9-8048-B83BA6E8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74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6EA-F63D-44DF-B7B8-985346B9CC6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62C4-0D2D-4FF9-8048-B83BA6E8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49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6EA-F63D-44DF-B7B8-985346B9CC6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62C4-0D2D-4FF9-8048-B83BA6E8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82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06EA-F63D-44DF-B7B8-985346B9CC6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62C4-0D2D-4FF9-8048-B83BA6E8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82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2F06EA-F63D-44DF-B7B8-985346B9CC60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C762C4-0D2D-4FF9-8048-B83BA6E8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326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9778" y="617716"/>
            <a:ext cx="10293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Certificate of Achievement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3345" y="2410079"/>
            <a:ext cx="10293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nishant3</a:t>
            </a:r>
            <a:endParaRPr lang="en-IN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73344" y="3565891"/>
            <a:ext cx="1029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Got FIRST position in Cricket tournament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744" y="5530907"/>
            <a:ext cx="1029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XYZ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5744" y="6136461"/>
            <a:ext cx="1029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Principal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5743" y="5819919"/>
            <a:ext cx="1029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90228056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vishesh</dc:creator>
  <cp:lastModifiedBy>Nishant Saini</cp:lastModifiedBy>
  <cp:revision>63</cp:revision>
  <dcterms:created xsi:type="dcterms:W3CDTF">2020-11-24T07:52:01Z</dcterms:created>
  <dcterms:modified xsi:type="dcterms:W3CDTF">2021-07-06T18:44:35Z</dcterms:modified>
</cp:coreProperties>
</file>