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81" r:id="rId2"/>
    <p:sldId id="291" r:id="rId3"/>
    <p:sldId id="256" r:id="rId4"/>
    <p:sldId id="28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0" r:id="rId15"/>
    <p:sldId id="266" r:id="rId16"/>
    <p:sldId id="27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6" r:id="rId25"/>
    <p:sldId id="274" r:id="rId26"/>
    <p:sldId id="277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4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1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524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2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2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0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3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0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5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2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1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3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2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E44A-E030-4024-A029-2D0DA2AE74B7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B98F-AF79-4250-8BB1-54A74B3B3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3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ant6020" TargetMode="External"/><Relationship Id="rId2" Type="http://schemas.openxmlformats.org/officeDocument/2006/relationships/hyperlink" Target="http://www.linkedin.com/in/nishant-kumar-data-analys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8A4540F-0BAD-6820-2E91-DBD5ED6B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799E-3216-F845-6823-019D1C2E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4737" y="2975691"/>
            <a:ext cx="4374352" cy="9066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eBay</a:t>
            </a:r>
            <a:endParaRPr lang="en-IN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A555C-88B0-079C-52DC-55ABB993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E41100F-B072-E3C9-E9CF-55BB9928E6E0}"/>
              </a:ext>
            </a:extLst>
          </p:cNvPr>
          <p:cNvSpPr/>
          <p:nvPr/>
        </p:nvSpPr>
        <p:spPr>
          <a:xfrm>
            <a:off x="728662" y="1700213"/>
            <a:ext cx="10987087" cy="148125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D0246-A18E-E1CC-0389-DFDB8858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184" y="1702714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Create function to extract Likes from link through new variable </a:t>
            </a:r>
            <a:br>
              <a:rPr lang="en-US" sz="2400" b="1" dirty="0">
                <a:latin typeface="Aptos Display" panose="020B0004020202020204" pitchFamily="34" charset="0"/>
              </a:rPr>
            </a:br>
            <a:r>
              <a:rPr lang="en-US" sz="2400" b="1" dirty="0" err="1">
                <a:latin typeface="Aptos Display" panose="020B0004020202020204" pitchFamily="34" charset="0"/>
              </a:rPr>
              <a:t>single_p_soup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AFB58-C23A-2737-D0EF-4EA5A732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98" y="3600450"/>
            <a:ext cx="10598416" cy="16766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58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C5E4E-D50B-26C7-5B6A-64FEDCDB7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07E1D18-7275-ADBC-87AE-8841F16889CF}"/>
              </a:ext>
            </a:extLst>
          </p:cNvPr>
          <p:cNvSpPr/>
          <p:nvPr/>
        </p:nvSpPr>
        <p:spPr>
          <a:xfrm>
            <a:off x="566054" y="1764824"/>
            <a:ext cx="10987087" cy="126444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E522F-A57A-6193-8EA6-B7139391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76" y="1336199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Create dictionary to store scraped data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F2A88-B7CF-9778-318C-18771011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94" y="3429000"/>
            <a:ext cx="10580212" cy="22863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6995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19FEA-B307-8F64-3950-A1850F206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18F8381-8D7B-066C-A1DB-BA882A8BDB81}"/>
              </a:ext>
            </a:extLst>
          </p:cNvPr>
          <p:cNvSpPr/>
          <p:nvPr/>
        </p:nvSpPr>
        <p:spPr>
          <a:xfrm>
            <a:off x="785812" y="557213"/>
            <a:ext cx="10987087" cy="1614487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9468D-2453-100B-F9AF-425E54FB8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12" y="692942"/>
            <a:ext cx="10727530" cy="1264444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Aptos Display" panose="020B0004020202020204" pitchFamily="34" charset="0"/>
              </a:rPr>
              <a:t>Create dictionary to store scraped data from product page from links which stored into product links list and </a:t>
            </a:r>
            <a:br>
              <a:rPr lang="en-US" sz="2400" dirty="0">
                <a:latin typeface="Aptos Display" panose="020B0004020202020204" pitchFamily="34" charset="0"/>
              </a:rPr>
            </a:br>
            <a:r>
              <a:rPr lang="en-US" sz="2400" dirty="0">
                <a:latin typeface="Aptos Display" panose="020B0004020202020204" pitchFamily="34" charset="0"/>
              </a:rPr>
              <a:t>total scraped data length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DB86B-9264-7BB7-3550-B4CCCBE8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10" y="2550317"/>
            <a:ext cx="10494832" cy="38867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0868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3824-C667-4285-13F4-5245C78B4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0939022D-0FD5-AD65-3634-B036D761FBD1}"/>
              </a:ext>
            </a:extLst>
          </p:cNvPr>
          <p:cNvSpPr/>
          <p:nvPr/>
        </p:nvSpPr>
        <p:spPr>
          <a:xfrm>
            <a:off x="606359" y="852519"/>
            <a:ext cx="10987087" cy="1147726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4D8CB-510B-D954-86C0-D99E60C9E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359" y="638205"/>
            <a:ext cx="10727530" cy="1147726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ptos Display" panose="020B0004020202020204" pitchFamily="34" charset="0"/>
              </a:rPr>
              <a:t>add </a:t>
            </a:r>
            <a:r>
              <a:rPr lang="en-US" sz="2400" dirty="0" err="1">
                <a:latin typeface="Aptos Display" panose="020B0004020202020204" pitchFamily="34" charset="0"/>
              </a:rPr>
              <a:t>prduct</a:t>
            </a:r>
            <a:r>
              <a:rPr lang="en-US" sz="2400" dirty="0">
                <a:latin typeface="Aptos Display" panose="020B0004020202020204" pitchFamily="34" charset="0"/>
              </a:rPr>
              <a:t> links into dictionary</a:t>
            </a:r>
            <a:br>
              <a:rPr lang="en-US" sz="2400" dirty="0">
                <a:latin typeface="Aptos Display" panose="020B0004020202020204" pitchFamily="34" charset="0"/>
              </a:rPr>
            </a:br>
            <a:r>
              <a:rPr lang="en-US" sz="2400" dirty="0">
                <a:latin typeface="Aptos Display" panose="020B0004020202020204" pitchFamily="34" charset="0"/>
              </a:rPr>
              <a:t>and create </a:t>
            </a:r>
            <a:r>
              <a:rPr lang="en-US" sz="2400" dirty="0" err="1">
                <a:latin typeface="Aptos Display" panose="020B0004020202020204" pitchFamily="34" charset="0"/>
              </a:rPr>
              <a:t>dataframe</a:t>
            </a:r>
            <a:r>
              <a:rPr lang="en-US" sz="2400" dirty="0">
                <a:latin typeface="Aptos Display" panose="020B0004020202020204" pitchFamily="34" charset="0"/>
              </a:rPr>
              <a:t> from dictionary with name ebay5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82668-19B7-8C73-033E-360E2446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0" t="-4268" r="150" b="19411"/>
          <a:stretch/>
        </p:blipFill>
        <p:spPr>
          <a:xfrm>
            <a:off x="829534" y="2338413"/>
            <a:ext cx="10532931" cy="39766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678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5AACC-04B7-55EC-0E2E-33D4883EB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A9D04A-8E84-164C-707B-967635C4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8847" y="3070027"/>
            <a:ext cx="10727530" cy="71794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ptos Display" panose="020B0004020202020204" pitchFamily="34" charset="0"/>
              </a:rPr>
              <a:t>Step-2 </a:t>
            </a:r>
            <a:r>
              <a:rPr lang="en-US" b="1" dirty="0">
                <a:latin typeface="Aptos Display" panose="020B0004020202020204" pitchFamily="34" charset="0"/>
              </a:rPr>
              <a:t>Import</a:t>
            </a:r>
            <a:r>
              <a:rPr lang="en-US" sz="4400" b="1" dirty="0">
                <a:latin typeface="Aptos Display" panose="020B0004020202020204" pitchFamily="34" charset="0"/>
              </a:rPr>
              <a:t> &amp; Export Data</a:t>
            </a:r>
            <a:endParaRPr lang="en-IN" sz="44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8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1A986-695E-379E-C635-0943E84D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2FA542A-47F7-4C82-F313-7EC2014927A2}"/>
              </a:ext>
            </a:extLst>
          </p:cNvPr>
          <p:cNvSpPr/>
          <p:nvPr/>
        </p:nvSpPr>
        <p:spPr>
          <a:xfrm>
            <a:off x="785812" y="1085850"/>
            <a:ext cx="10987087" cy="108585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4B88B-D191-84B1-8EEA-6CA7CE15F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12" y="692942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Export scraped data into csv format and import the same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34EEC-9DA9-60F7-DA9E-F00082C1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164"/>
          <a:stretch/>
        </p:blipFill>
        <p:spPr>
          <a:xfrm>
            <a:off x="1014414" y="2507453"/>
            <a:ext cx="10498927" cy="36718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5398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28C7F33-5201-0D25-8C6D-68379F0E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6504" y="3070027"/>
            <a:ext cx="10727530" cy="7179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ptos Display" panose="020B0004020202020204" pitchFamily="34" charset="0"/>
              </a:rPr>
              <a:t>Step-3 </a:t>
            </a:r>
            <a:r>
              <a:rPr lang="en-US" sz="4000" dirty="0">
                <a:latin typeface="Aptos Display" panose="020B0004020202020204" pitchFamily="34" charset="0"/>
              </a:rPr>
              <a:t>Data Analysis and Data </a:t>
            </a:r>
            <a:r>
              <a:rPr lang="en-US" sz="4000" dirty="0" err="1">
                <a:latin typeface="Aptos Display" panose="020B0004020202020204" pitchFamily="34" charset="0"/>
              </a:rPr>
              <a:t>Cleaing</a:t>
            </a:r>
            <a:endParaRPr lang="en-IN" sz="4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9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0A34F-2A43-DC9D-86DA-0587445F0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778D1BE-C9DF-6207-6B0F-AFB0C7A2E4BD}"/>
              </a:ext>
            </a:extLst>
          </p:cNvPr>
          <p:cNvSpPr/>
          <p:nvPr/>
        </p:nvSpPr>
        <p:spPr>
          <a:xfrm>
            <a:off x="785812" y="1943100"/>
            <a:ext cx="10987087" cy="107156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AF080-2FA5-428D-6C9D-087C17D8E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12" y="1535906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Data summary to check </a:t>
            </a:r>
            <a:r>
              <a:rPr lang="en-US" sz="2400" b="1" dirty="0" err="1">
                <a:latin typeface="Aptos Display" panose="020B0004020202020204" pitchFamily="34" charset="0"/>
              </a:rPr>
              <a:t>dtype</a:t>
            </a:r>
            <a:r>
              <a:rPr lang="en-US" sz="2400" b="1" dirty="0">
                <a:latin typeface="Aptos Display" panose="020B0004020202020204" pitchFamily="34" charset="0"/>
              </a:rPr>
              <a:t>, missing values, memory consumption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52B2-26F8-C3A0-8807-C509E5E3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31" y="3290578"/>
            <a:ext cx="10517487" cy="22386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7246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3DAE9-0225-F9F1-EFF0-49202B60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9C80252A-D909-0A53-F9B1-4CEA462F0B16}"/>
              </a:ext>
            </a:extLst>
          </p:cNvPr>
          <p:cNvSpPr/>
          <p:nvPr/>
        </p:nvSpPr>
        <p:spPr>
          <a:xfrm>
            <a:off x="785812" y="2000250"/>
            <a:ext cx="10987087" cy="101441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E0FE-DF97-3C2B-E29C-B5D1D7152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12" y="2000250"/>
            <a:ext cx="10727530" cy="8001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Price column correction removed </a:t>
            </a:r>
            <a:r>
              <a:rPr lang="en-US" sz="2400" b="1" dirty="0" err="1">
                <a:latin typeface="Aptos Display" panose="020B0004020202020204" pitchFamily="34" charset="0"/>
              </a:rPr>
              <a:t>dolloar</a:t>
            </a:r>
            <a:r>
              <a:rPr lang="en-US" sz="2400" b="1" dirty="0">
                <a:latin typeface="Aptos Display" panose="020B0004020202020204" pitchFamily="34" charset="0"/>
              </a:rPr>
              <a:t> sign and change </a:t>
            </a:r>
            <a:r>
              <a:rPr lang="en-US" sz="2400" b="1" dirty="0" err="1">
                <a:latin typeface="Aptos Display" panose="020B0004020202020204" pitchFamily="34" charset="0"/>
              </a:rPr>
              <a:t>dtype</a:t>
            </a:r>
            <a:r>
              <a:rPr lang="en-US" sz="2400" b="1" dirty="0">
                <a:latin typeface="Aptos Display" panose="020B0004020202020204" pitchFamily="34" charset="0"/>
              </a:rPr>
              <a:t> as float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27396-CDB1-708C-6F6B-D529D18E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3336129"/>
            <a:ext cx="10470355" cy="2486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044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CF2F-B6D2-CEE0-CA9E-1A111C05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4D9E197-B320-99FC-1536-E8670DD49A5C}"/>
              </a:ext>
            </a:extLst>
          </p:cNvPr>
          <p:cNvSpPr/>
          <p:nvPr/>
        </p:nvSpPr>
        <p:spPr>
          <a:xfrm>
            <a:off x="785812" y="2000250"/>
            <a:ext cx="10987087" cy="101441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0042D-24C5-7C85-9775-15840F1E5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12" y="1535906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ptos Display" panose="020B0004020202020204" pitchFamily="34" charset="0"/>
              </a:rPr>
              <a:t>Data summary to check </a:t>
            </a:r>
            <a:r>
              <a:rPr lang="en-US" sz="2400" dirty="0" err="1">
                <a:latin typeface="Aptos Display" panose="020B0004020202020204" pitchFamily="34" charset="0"/>
              </a:rPr>
              <a:t>dtype</a:t>
            </a:r>
            <a:r>
              <a:rPr lang="en-US" sz="2400" dirty="0">
                <a:latin typeface="Aptos Display" panose="020B0004020202020204" pitchFamily="34" charset="0"/>
              </a:rPr>
              <a:t>, missing values, memory consumption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C1CA-C44C-6165-BF83-E52410A1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31" y="3290578"/>
            <a:ext cx="10517487" cy="22386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9471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6CCF2-E4AF-8ED3-F956-9EF57AAC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6F9594-7944-66C6-E593-673DC143C914}"/>
              </a:ext>
            </a:extLst>
          </p:cNvPr>
          <p:cNvSpPr/>
          <p:nvPr/>
        </p:nvSpPr>
        <p:spPr>
          <a:xfrm>
            <a:off x="4838102" y="800099"/>
            <a:ext cx="7143750" cy="4937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EC8FF-A349-2177-F5E2-0CF5C667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75691"/>
            <a:ext cx="4374352" cy="9066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eBay Project</a:t>
            </a:r>
            <a:endParaRPr lang="en-IN" b="1" dirty="0">
              <a:latin typeface="Aptos Display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A42243-08EC-C3CE-625D-DEC205397399}"/>
              </a:ext>
            </a:extLst>
          </p:cNvPr>
          <p:cNvSpPr txBox="1">
            <a:spLocks/>
          </p:cNvSpPr>
          <p:nvPr/>
        </p:nvSpPr>
        <p:spPr>
          <a:xfrm>
            <a:off x="5288158" y="998903"/>
            <a:ext cx="6243638" cy="4687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latin typeface="Aptos Display" panose="020B0004020202020204" pitchFamily="34" charset="0"/>
              </a:rPr>
              <a:t>Index</a:t>
            </a:r>
          </a:p>
          <a:p>
            <a:endParaRPr lang="en-IN" sz="2000" b="1" dirty="0">
              <a:latin typeface="Aptos Display" panose="020B00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ptos Display" panose="020B0004020202020204" pitchFamily="34" charset="0"/>
              </a:rPr>
              <a:t>Web Scraping: eBay Sneaker Category</a:t>
            </a:r>
            <a:endParaRPr lang="en-IN" sz="2000" dirty="0">
              <a:latin typeface="Aptos Display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Scrape data for all products from the first 5 pages.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Extract details: product link, product title, price, reviews, likes.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ptos Display" panose="020B0004020202020204" pitchFamily="34" charset="0"/>
              </a:rPr>
              <a:t>Data Handling</a:t>
            </a:r>
            <a:endParaRPr lang="en-IN" sz="2000" dirty="0">
              <a:latin typeface="Aptos Display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Export scraped data into a CSV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Import data from the CSV file for further analysis.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ptos Display" panose="020B0004020202020204" pitchFamily="34" charset="0"/>
              </a:rPr>
              <a:t>Data Cleaning/Wrangling</a:t>
            </a:r>
            <a:endParaRPr lang="en-IN" sz="2000" dirty="0">
              <a:latin typeface="Aptos Display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Handle missing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Perform feature engineering.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Replace incorrect or inconsistent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Correct data structure issues.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ptos Display" panose="020B0004020202020204" pitchFamily="34" charset="0"/>
              </a:rPr>
              <a:t>Exploratory Data Analysis (EDA)</a:t>
            </a:r>
            <a:endParaRPr lang="en-IN" sz="2000" dirty="0">
              <a:latin typeface="Aptos Display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 err="1">
                <a:latin typeface="Aptos Display" panose="020B0004020202020204" pitchFamily="34" charset="0"/>
              </a:rPr>
              <a:t>Analyze</a:t>
            </a:r>
            <a:r>
              <a:rPr lang="en-IN" sz="1600" dirty="0">
                <a:latin typeface="Aptos Display" panose="020B0004020202020204" pitchFamily="34" charset="0"/>
              </a:rPr>
              <a:t> the cleaned data to extract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>
                <a:latin typeface="Aptos Display" panose="020B0004020202020204" pitchFamily="34" charset="0"/>
              </a:rPr>
              <a:t>Visualize key patterns and trends.</a:t>
            </a:r>
          </a:p>
          <a:p>
            <a:pPr marL="742950" lvl="1" indent="-285750">
              <a:buFont typeface="+mj-lt"/>
              <a:buAutoNum type="arabicPeriod"/>
            </a:pPr>
            <a:endParaRPr lang="en-IN" sz="1600" dirty="0">
              <a:latin typeface="Aptos Display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IN" sz="16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7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166-1766-DD8C-4372-1D477670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0A65D529-C838-38C6-98D4-F5841A29B322}"/>
              </a:ext>
            </a:extLst>
          </p:cNvPr>
          <p:cNvSpPr/>
          <p:nvPr/>
        </p:nvSpPr>
        <p:spPr>
          <a:xfrm>
            <a:off x="602456" y="1085849"/>
            <a:ext cx="10987087" cy="1057278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0AD21-2AD9-E4D2-A425-A0EFE14A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456" y="1085849"/>
            <a:ext cx="10727530" cy="84296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Replace “nan” value with “0” in review column before change data type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F9070-1DC3-1A61-5E9F-F3A25C38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66" y="2469192"/>
            <a:ext cx="10497219" cy="39484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7388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59DC7-3226-DAA3-7F0B-A8AAC1E5D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18DBA6C-25B2-BE5B-515A-3C4071B546A3}"/>
              </a:ext>
            </a:extLst>
          </p:cNvPr>
          <p:cNvSpPr/>
          <p:nvPr/>
        </p:nvSpPr>
        <p:spPr>
          <a:xfrm>
            <a:off x="574212" y="1743075"/>
            <a:ext cx="10987087" cy="1085852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78EC4-7434-0EBB-682B-97D006C29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88" y="1121570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ptos Display" panose="020B0004020202020204" pitchFamily="34" charset="0"/>
              </a:rPr>
              <a:t>Change review column datatype object to int32 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AFDF3-3BB5-C0FC-79B5-E1F5CAA0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2" y="3178968"/>
            <a:ext cx="10468636" cy="24101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383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05AB-3D6A-C0DF-9B58-7977938A3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184A3B3-3532-8C40-27B0-E2B6E5C82B14}"/>
              </a:ext>
            </a:extLst>
          </p:cNvPr>
          <p:cNvSpPr/>
          <p:nvPr/>
        </p:nvSpPr>
        <p:spPr>
          <a:xfrm>
            <a:off x="574212" y="850108"/>
            <a:ext cx="10987087" cy="126444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DCEBC-74C3-F570-6FA0-38B94D95B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88" y="407195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ptos Display" panose="020B0004020202020204" pitchFamily="34" charset="0"/>
              </a:rPr>
              <a:t>Fill missing values with 0 in likes columns using replace function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0CA1B-457F-258D-6B28-AFCADED3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8" y="2466709"/>
            <a:ext cx="10502310" cy="3754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4342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99BFC-7E3A-0251-56AD-4214A9A87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F7FD967-0DDB-75E4-1E44-A5EB9FD20A11}"/>
              </a:ext>
            </a:extLst>
          </p:cNvPr>
          <p:cNvSpPr/>
          <p:nvPr/>
        </p:nvSpPr>
        <p:spPr>
          <a:xfrm>
            <a:off x="745332" y="1465419"/>
            <a:ext cx="10987087" cy="132048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2E9CC-7106-B144-5488-C86DD3EB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332" y="1465419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ptos Display" panose="020B0004020202020204" pitchFamily="34" charset="0"/>
              </a:rPr>
              <a:t>Extract item number form product link column and create new column with name </a:t>
            </a:r>
            <a:r>
              <a:rPr lang="en-US" sz="2400" dirty="0" err="1">
                <a:latin typeface="Aptos Display" panose="020B0004020202020204" pitchFamily="34" charset="0"/>
              </a:rPr>
              <a:t>item_number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2E98F-C40D-8FBB-D11A-FC56C032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19" y="3195637"/>
            <a:ext cx="10484643" cy="1924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804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467EC-C841-0429-D5F1-A002BAE4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7871E7CB-97D5-C7AF-E584-6AFA7C04535A}"/>
              </a:ext>
            </a:extLst>
          </p:cNvPr>
          <p:cNvSpPr/>
          <p:nvPr/>
        </p:nvSpPr>
        <p:spPr>
          <a:xfrm>
            <a:off x="588168" y="1000125"/>
            <a:ext cx="10987087" cy="94742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B740-AB8A-3C21-E827-C5EF44434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168" y="527288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Check again data summary by importing </a:t>
            </a:r>
            <a:r>
              <a:rPr lang="en-US" sz="2400" b="1" dirty="0" err="1">
                <a:latin typeface="Aptos Display" panose="020B0004020202020204" pitchFamily="34" charset="0"/>
              </a:rPr>
              <a:t>skimmy</a:t>
            </a:r>
            <a:r>
              <a:rPr lang="en-US" sz="2400" b="1" dirty="0">
                <a:latin typeface="Aptos Display" panose="020B0004020202020204" pitchFamily="34" charset="0"/>
              </a:rPr>
              <a:t> for better understanding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1CF23-49C9-E2F0-CCD5-05BC4FD0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233337"/>
            <a:ext cx="10496549" cy="42487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12493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0FDCC-CED7-6AAE-16CD-3FA589001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AFACCE4-C876-4EC1-D539-C25499F621B7}"/>
              </a:ext>
            </a:extLst>
          </p:cNvPr>
          <p:cNvSpPr/>
          <p:nvPr/>
        </p:nvSpPr>
        <p:spPr>
          <a:xfrm>
            <a:off x="702469" y="1971675"/>
            <a:ext cx="10987087" cy="1099933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31B7-AB61-12B9-DECC-ED58BAC6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5" y="1364251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Check again data summary by importing </a:t>
            </a:r>
            <a:r>
              <a:rPr lang="en-US" sz="2400" b="1" dirty="0" err="1">
                <a:latin typeface="Aptos Display" panose="020B0004020202020204" pitchFamily="34" charset="0"/>
              </a:rPr>
              <a:t>skimmy</a:t>
            </a:r>
            <a:r>
              <a:rPr lang="en-US" sz="2400" b="1" dirty="0">
                <a:latin typeface="Aptos Display" panose="020B0004020202020204" pitchFamily="34" charset="0"/>
              </a:rPr>
              <a:t> for better understanding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921FE-9D0E-5528-86AB-C3E548A2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87" y="3429000"/>
            <a:ext cx="10554364" cy="15908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9202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CED68-7909-0021-D6FC-EB4B41E5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CD9-C397-2BE2-CFB8-710EF027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6778"/>
            <a:ext cx="9370217" cy="126444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ptos Display" panose="020B0004020202020204" pitchFamily="34" charset="0"/>
              </a:rPr>
              <a:t>Step-4 </a:t>
            </a:r>
            <a:r>
              <a:rPr lang="en-IN" sz="4400" b="1" dirty="0">
                <a:latin typeface="Aptos Display" panose="020B0004020202020204" pitchFamily="34" charset="0"/>
              </a:rPr>
              <a:t>Exploratory Data Analysis (EDA)</a:t>
            </a:r>
            <a:endParaRPr lang="en-IN" sz="88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8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363FE-7C55-B716-F162-11B8D672D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42B2EB4-C43C-40B3-BC25-66E0D8513629}"/>
              </a:ext>
            </a:extLst>
          </p:cNvPr>
          <p:cNvSpPr/>
          <p:nvPr/>
        </p:nvSpPr>
        <p:spPr>
          <a:xfrm>
            <a:off x="602455" y="378617"/>
            <a:ext cx="10987087" cy="93082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C504B-2D31-89B2-3B20-C7C3C47BF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31" y="378617"/>
            <a:ext cx="10727530" cy="73580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Check relation between all numerical columns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8FF68-0509-0DE1-EC97-FC4D0B66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7338"/>
            <a:ext cx="10520362" cy="44777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956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85DAE-E2DD-74EB-AB4C-82AF3F12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1F4FA5A-2A46-5898-F0CB-E0C464185DBF}"/>
              </a:ext>
            </a:extLst>
          </p:cNvPr>
          <p:cNvSpPr/>
          <p:nvPr/>
        </p:nvSpPr>
        <p:spPr>
          <a:xfrm>
            <a:off x="602453" y="1214439"/>
            <a:ext cx="10987087" cy="1080846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E2DE0-FBEE-2698-8B4B-5B55D04E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29" y="1321592"/>
            <a:ext cx="10727530" cy="73580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10 Product which have highest price among all products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B12C5-CCBB-14CE-BC35-6BA1DC26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32" y="2790640"/>
            <a:ext cx="10498931" cy="26483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2156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5F930-2905-0262-1577-666A1598C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6B3572-F460-A3EF-2162-3A0C76E0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598466"/>
            <a:ext cx="11039176" cy="57451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778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15A6B28-CAEE-04E4-4047-011C9D1CC648}"/>
              </a:ext>
            </a:extLst>
          </p:cNvPr>
          <p:cNvSpPr/>
          <p:nvPr/>
        </p:nvSpPr>
        <p:spPr>
          <a:xfrm>
            <a:off x="688180" y="1271584"/>
            <a:ext cx="10987087" cy="1857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DDF97-0BC6-AEB0-A0FA-C038BE0A0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066" y="1447523"/>
            <a:ext cx="8093868" cy="122078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IMPORT LIBRARIES</a:t>
            </a:r>
            <a:endParaRPr lang="en-IN" b="1" dirty="0">
              <a:latin typeface="Aptos Display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3A93E-68D6-B693-CE34-A048A835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81" y="3429000"/>
            <a:ext cx="10556083" cy="19814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60424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B0EC1-D7A3-74D6-6FD6-63A4FBE0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9A9F34D-183C-4710-4AB0-15ED12863286}"/>
              </a:ext>
            </a:extLst>
          </p:cNvPr>
          <p:cNvSpPr/>
          <p:nvPr/>
        </p:nvSpPr>
        <p:spPr>
          <a:xfrm>
            <a:off x="602453" y="1128717"/>
            <a:ext cx="10987087" cy="1080846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299EC-A774-2460-7306-AFD4E26B8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29" y="1207294"/>
            <a:ext cx="10727530" cy="73580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10 Product which have highest review among all products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1054F-F3C3-358A-3556-040AB71C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35" y="2516616"/>
            <a:ext cx="10511324" cy="29697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0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FC487-7CF2-617E-1B29-07A142D73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BE5CFB-1094-20CC-DE2F-D5A91FB3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7" y="604224"/>
            <a:ext cx="11148045" cy="56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15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910C-5E22-3E20-7328-EF7C7111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2028F28-6EC8-A165-2589-A57452D56ADC}"/>
              </a:ext>
            </a:extLst>
          </p:cNvPr>
          <p:cNvSpPr/>
          <p:nvPr/>
        </p:nvSpPr>
        <p:spPr>
          <a:xfrm>
            <a:off x="702466" y="700089"/>
            <a:ext cx="10987087" cy="1080846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70306-6D3A-D1AB-17C8-9B373CD6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2" y="778666"/>
            <a:ext cx="10727530" cy="73580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10 Product which have highest likes among all products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3EBFE-17E1-94E3-CE1F-992CE9EF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73" y="2100260"/>
            <a:ext cx="10501799" cy="38900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55207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2C333-B1A6-C200-81A2-7C90804B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705664-1A57-1FAD-0A43-4B87848F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7" y="550069"/>
            <a:ext cx="11468785" cy="57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1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70EE-59D1-01E2-5C5A-EC5D06AD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A491-5C80-BC0D-0A00-78DE0E3E5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438" y="2561346"/>
            <a:ext cx="4374352" cy="9066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Thank You</a:t>
            </a:r>
            <a:endParaRPr lang="en-IN" b="1" dirty="0">
              <a:latin typeface="Aptos Display" panose="020B00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7422C-FABF-D383-64F9-A46FB0E71FAC}"/>
              </a:ext>
            </a:extLst>
          </p:cNvPr>
          <p:cNvSpPr txBox="1">
            <a:spLocks/>
          </p:cNvSpPr>
          <p:nvPr/>
        </p:nvSpPr>
        <p:spPr>
          <a:xfrm>
            <a:off x="-28576" y="3312085"/>
            <a:ext cx="8415337" cy="906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/>
            <a:r>
              <a:rPr lang="en-US" sz="2000" b="1" dirty="0" err="1">
                <a:latin typeface="Aptos Display" panose="020B0004020202020204" pitchFamily="34" charset="0"/>
              </a:rPr>
              <a:t>linkedin</a:t>
            </a:r>
            <a:r>
              <a:rPr lang="en-US" sz="2000" b="1" dirty="0">
                <a:latin typeface="Aptos Display" panose="020B0004020202020204" pitchFamily="34" charset="0"/>
              </a:rPr>
              <a:t>: </a:t>
            </a:r>
            <a:r>
              <a:rPr lang="en-IN" sz="2000" dirty="0">
                <a:effectLst/>
                <a:latin typeface="var(--artdeco-reset-typography-font-family-sans)"/>
                <a:hlinkClick r:id="rId2"/>
              </a:rPr>
              <a:t>www.linkedin.com/in/nishant-kumar-data-analyst</a:t>
            </a:r>
            <a:endParaRPr lang="en-IN" sz="2000" dirty="0">
              <a:effectLst/>
              <a:latin typeface="var(--artdeco-reset-typography-font-family-sans)"/>
            </a:endParaRPr>
          </a:p>
          <a:p>
            <a:pPr algn="l" fontAlgn="auto"/>
            <a:r>
              <a:rPr lang="en-IN" sz="2000" b="1" dirty="0" err="1">
                <a:latin typeface="var(--artdeco-reset-typography-font-family-sans)"/>
              </a:rPr>
              <a:t>github</a:t>
            </a:r>
            <a:r>
              <a:rPr lang="en-IN" sz="2000" b="1" dirty="0">
                <a:latin typeface="var(--artdeco-reset-typography-font-family-sans)"/>
              </a:rPr>
              <a:t>:</a:t>
            </a:r>
            <a:r>
              <a:rPr lang="en-IN" sz="2000" dirty="0">
                <a:latin typeface="var(--artdeco-reset-typography-font-family-sans)"/>
              </a:rPr>
              <a:t> </a:t>
            </a:r>
            <a:r>
              <a:rPr lang="en-IN" sz="2000" dirty="0">
                <a:latin typeface="var(--artdeco-reset-typography-font-family-sans)"/>
                <a:hlinkClick r:id="rId3"/>
              </a:rPr>
              <a:t>https://github.com/Nishant6020</a:t>
            </a:r>
            <a:endParaRPr lang="en-IN" sz="2000" dirty="0">
              <a:latin typeface="var(--artdeco-reset-typography-font-family-sans)"/>
            </a:endParaRPr>
          </a:p>
        </p:txBody>
      </p:sp>
    </p:spTree>
    <p:extLst>
      <p:ext uri="{BB962C8B-B14F-4D97-AF65-F5344CB8AC3E}">
        <p14:creationId xmlns:p14="http://schemas.microsoft.com/office/powerpoint/2010/main" val="180033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22C6B-6109-FC31-5C44-FFF98EFE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ADD8-65B8-B9E0-CA27-ED913B20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104" y="2647674"/>
            <a:ext cx="8093868" cy="122078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Step-1 </a:t>
            </a:r>
            <a:r>
              <a:rPr lang="en-US" b="1" dirty="0" err="1">
                <a:latin typeface="Aptos Display" panose="020B0004020202020204" pitchFamily="34" charset="0"/>
              </a:rPr>
              <a:t>Ebay</a:t>
            </a:r>
            <a:r>
              <a:rPr lang="en-US" b="1" dirty="0">
                <a:latin typeface="Aptos Display" panose="020B0004020202020204" pitchFamily="34" charset="0"/>
              </a:rPr>
              <a:t> Web-scraping</a:t>
            </a:r>
            <a:endParaRPr lang="en-IN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1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AF106-2908-F883-F530-DF2600CCC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FAFEAB4-FB3A-5C37-5442-225BBED2FC14}"/>
              </a:ext>
            </a:extLst>
          </p:cNvPr>
          <p:cNvSpPr/>
          <p:nvPr/>
        </p:nvSpPr>
        <p:spPr>
          <a:xfrm>
            <a:off x="785812" y="678656"/>
            <a:ext cx="10987087" cy="2217600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F222A-BFD1-E04A-B87A-0B4A1121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334" y="678656"/>
            <a:ext cx="10727530" cy="221500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Aptos Display" panose="020B0004020202020204" pitchFamily="34" charset="0"/>
              </a:rPr>
              <a:t>1.Create a list to store product link which are scraped from the </a:t>
            </a:r>
            <a:r>
              <a:rPr lang="en-US" sz="1600" dirty="0" err="1">
                <a:latin typeface="Aptos Display" panose="020B0004020202020204" pitchFamily="34" charset="0"/>
              </a:rPr>
              <a:t>ebay</a:t>
            </a:r>
            <a:r>
              <a:rPr lang="en-US" sz="1600" dirty="0">
                <a:latin typeface="Aptos Display" panose="020B0004020202020204" pitchFamily="34" charset="0"/>
              </a:rPr>
              <a:t> website.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>
                <a:latin typeface="Aptos Display" panose="020B0004020202020204" pitchFamily="34" charset="0"/>
              </a:rPr>
              <a:t>2. Requests-&gt; to extract html data from website.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>
                <a:latin typeface="Aptos Display" panose="020B0004020202020204" pitchFamily="34" charset="0"/>
              </a:rPr>
              <a:t>3. Soup -&gt; to extract particular tags for the product links.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>
                <a:latin typeface="Aptos Display" panose="020B0004020202020204" pitchFamily="34" charset="0"/>
              </a:rPr>
              <a:t>4. Using loop extract first 5-pages products link for scraping details like: title, price, review, likes</a:t>
            </a:r>
            <a:br>
              <a:rPr lang="en-US" sz="1600" dirty="0">
                <a:latin typeface="Aptos Display" panose="020B0004020202020204" pitchFamily="34" charset="0"/>
              </a:rPr>
            </a:br>
            <a:br>
              <a:rPr lang="en-US" sz="1600" b="1" dirty="0">
                <a:latin typeface="Aptos Display" panose="020B0004020202020204" pitchFamily="34" charset="0"/>
              </a:rPr>
            </a:br>
            <a:r>
              <a:rPr lang="en-US" sz="1600" b="1" dirty="0">
                <a:latin typeface="Aptos Display" panose="020B0004020202020204" pitchFamily="34" charset="0"/>
              </a:rPr>
              <a:t>NOTE: </a:t>
            </a:r>
            <a:r>
              <a:rPr lang="en-US" sz="1600" dirty="0">
                <a:latin typeface="Aptos Display" panose="020B0004020202020204" pitchFamily="34" charset="0"/>
              </a:rPr>
              <a:t>each page show only 60 products</a:t>
            </a:r>
            <a:br>
              <a:rPr lang="en-US" sz="1600" dirty="0">
                <a:latin typeface="Aptos Display" panose="020B0004020202020204" pitchFamily="34" charset="0"/>
              </a:rPr>
            </a:br>
            <a:endParaRPr lang="en-IN" sz="16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D54DF-672E-92EA-F723-D8D0B491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23" y="3214687"/>
            <a:ext cx="10516291" cy="31436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035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6E90B-7CF5-0F24-DF08-3D3985210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050012A-63E7-3333-6C8A-0118989C8047}"/>
              </a:ext>
            </a:extLst>
          </p:cNvPr>
          <p:cNvSpPr/>
          <p:nvPr/>
        </p:nvSpPr>
        <p:spPr>
          <a:xfrm>
            <a:off x="714374" y="1307306"/>
            <a:ext cx="10987087" cy="126444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254BB-BE53-8D19-5179-C81DF4095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461" y="1035843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ptos Display" panose="020B0004020202020204" pitchFamily="34" charset="0"/>
              </a:rPr>
              <a:t>Extracted product link and total links extracted</a:t>
            </a:r>
            <a:endParaRPr lang="en-IN" sz="3200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7255E-D913-0888-B5C7-74BE1C84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26" y="2893218"/>
            <a:ext cx="10556400" cy="33056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5902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A8E6D-96EB-1801-9322-C63A7098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3FDEE4-EFA5-B750-4A8B-6243FD110BFF}"/>
              </a:ext>
            </a:extLst>
          </p:cNvPr>
          <p:cNvSpPr/>
          <p:nvPr/>
        </p:nvSpPr>
        <p:spPr>
          <a:xfrm>
            <a:off x="800100" y="2128838"/>
            <a:ext cx="10987087" cy="1243012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A5AC5-D217-3E90-7516-E2061C682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2" y="2286002"/>
            <a:ext cx="10727530" cy="88582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Create function to extract title from link through new variable </a:t>
            </a:r>
            <a:br>
              <a:rPr lang="en-US" sz="2400" b="1" dirty="0">
                <a:latin typeface="Aptos Display" panose="020B0004020202020204" pitchFamily="34" charset="0"/>
              </a:rPr>
            </a:br>
            <a:r>
              <a:rPr lang="en-US" sz="2400" b="1" dirty="0" err="1">
                <a:latin typeface="Aptos Display" panose="020B0004020202020204" pitchFamily="34" charset="0"/>
              </a:rPr>
              <a:t>single_p_soup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11C5B-BED9-3E7A-E9F5-A3F0A2FA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32" y="3695578"/>
            <a:ext cx="10549255" cy="16956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429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AD5113C-0A60-CFCA-D711-0DB72C3B9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D48A283-69EC-08FF-FE45-2EA406436AED}"/>
              </a:ext>
            </a:extLst>
          </p:cNvPr>
          <p:cNvSpPr/>
          <p:nvPr/>
        </p:nvSpPr>
        <p:spPr>
          <a:xfrm>
            <a:off x="671512" y="1907381"/>
            <a:ext cx="10987087" cy="1264444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A5A9-27ED-2DA8-2BEA-FB7778A2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034" y="1638063"/>
            <a:ext cx="10727530" cy="126444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Create function to extract Price from link through new variable </a:t>
            </a:r>
            <a:br>
              <a:rPr lang="en-US" sz="2400" b="1" dirty="0">
                <a:latin typeface="Aptos Display" panose="020B0004020202020204" pitchFamily="34" charset="0"/>
              </a:rPr>
            </a:br>
            <a:r>
              <a:rPr lang="en-US" sz="2400" b="1" dirty="0" err="1">
                <a:latin typeface="Aptos Display" panose="020B0004020202020204" pitchFamily="34" charset="0"/>
              </a:rPr>
              <a:t>single_p_soup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557CA-916F-7D66-E91A-832CF6A1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60" y="3576518"/>
            <a:ext cx="10568304" cy="17052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5624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16251-C4C1-3A6C-8113-744D563E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7D8C216-F112-7CFA-A5AE-958C66368F60}"/>
              </a:ext>
            </a:extLst>
          </p:cNvPr>
          <p:cNvSpPr/>
          <p:nvPr/>
        </p:nvSpPr>
        <p:spPr>
          <a:xfrm>
            <a:off x="814387" y="1914525"/>
            <a:ext cx="10987087" cy="1362195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841E8-DBCC-645A-FE1C-D0AD7F32E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6" y="1800225"/>
            <a:ext cx="11243913" cy="104787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Create function to extract Review from link through new variable</a:t>
            </a:r>
            <a:br>
              <a:rPr lang="en-US" sz="2400" b="1" dirty="0">
                <a:latin typeface="Aptos Display" panose="020B0004020202020204" pitchFamily="34" charset="0"/>
              </a:rPr>
            </a:br>
            <a:r>
              <a:rPr lang="en-US" sz="2400" b="1" dirty="0" err="1">
                <a:latin typeface="Aptos Display" panose="020B0004020202020204" pitchFamily="34" charset="0"/>
              </a:rPr>
              <a:t>single_p_soup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7E2BF-46D5-B545-27D7-015A8ED3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37" y="3629023"/>
            <a:ext cx="10594502" cy="17242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027750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964AC3-3984-43E4-81C9-74667AF96FB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480</Words>
  <Application>Microsoft Office PowerPoint</Application>
  <PresentationFormat>Widescreen</PresentationFormat>
  <Paragraphs>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 Display</vt:lpstr>
      <vt:lpstr>Arial</vt:lpstr>
      <vt:lpstr>Trebuchet MS</vt:lpstr>
      <vt:lpstr>var(--artdeco-reset-typography-font-family-sans)</vt:lpstr>
      <vt:lpstr>Berlin</vt:lpstr>
      <vt:lpstr>eBay</vt:lpstr>
      <vt:lpstr>eBay Project</vt:lpstr>
      <vt:lpstr>IMPORT LIBRARIES</vt:lpstr>
      <vt:lpstr>Step-1 Ebay Web-scraping</vt:lpstr>
      <vt:lpstr>1.Create a list to store product link which are scraped from the ebay website. 2. Requests-&gt; to extract html data from website. 3. Soup -&gt; to extract particular tags for the product links. 4. Using loop extract first 5-pages products link for scraping details like: title, price, review, likes  NOTE: each page show only 60 products </vt:lpstr>
      <vt:lpstr>Extracted product link and total links extracted</vt:lpstr>
      <vt:lpstr>Create function to extract title from link through new variable  single_p_soup</vt:lpstr>
      <vt:lpstr>Create function to extract Price from link through new variable  single_p_soup</vt:lpstr>
      <vt:lpstr>Create function to extract Review from link through new variable single_p_soup</vt:lpstr>
      <vt:lpstr>Create function to extract Likes from link through new variable  single_p_soup</vt:lpstr>
      <vt:lpstr>Create dictionary to store scraped data</vt:lpstr>
      <vt:lpstr>Create dictionary to store scraped data from product page from links which stored into product links list and  total scraped data length</vt:lpstr>
      <vt:lpstr>add prduct links into dictionary and create dataframe from dictionary with name ebay5</vt:lpstr>
      <vt:lpstr>Step-2 Import &amp; Export Data</vt:lpstr>
      <vt:lpstr>Export scraped data into csv format and import the same</vt:lpstr>
      <vt:lpstr>Step-3 Data Analysis and Data Cleaing</vt:lpstr>
      <vt:lpstr>Data summary to check dtype, missing values, memory consumption</vt:lpstr>
      <vt:lpstr>Price column correction removed dolloar sign and change dtype as float</vt:lpstr>
      <vt:lpstr>Data summary to check dtype, missing values, memory consumption</vt:lpstr>
      <vt:lpstr>Replace “nan” value with “0” in review column before change data type</vt:lpstr>
      <vt:lpstr>Change review column datatype object to int32 </vt:lpstr>
      <vt:lpstr>Fill missing values with 0 in likes columns using replace function</vt:lpstr>
      <vt:lpstr>Extract item number form product link column and create new column with name item_number</vt:lpstr>
      <vt:lpstr>Check again data summary by importing skimmy for better understanding</vt:lpstr>
      <vt:lpstr>Check again data summary by importing skimmy for better understanding</vt:lpstr>
      <vt:lpstr>Step-4 Exploratory Data Analysis (EDA)</vt:lpstr>
      <vt:lpstr>Check relation between all numerical columns</vt:lpstr>
      <vt:lpstr>10 Product which have highest price among all products</vt:lpstr>
      <vt:lpstr>PowerPoint Presentation</vt:lpstr>
      <vt:lpstr>10 Product which have highest review among all products</vt:lpstr>
      <vt:lpstr>PowerPoint Presentation</vt:lpstr>
      <vt:lpstr>10 Product which have highest likes among all products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kumar</dc:creator>
  <cp:lastModifiedBy>NISHANT kumar</cp:lastModifiedBy>
  <cp:revision>2</cp:revision>
  <dcterms:created xsi:type="dcterms:W3CDTF">2024-11-07T04:58:55Z</dcterms:created>
  <dcterms:modified xsi:type="dcterms:W3CDTF">2024-11-07T08:08:46Z</dcterms:modified>
</cp:coreProperties>
</file>