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3" r:id="rId3"/>
    <p:sldId id="290" r:id="rId4"/>
    <p:sldId id="268" r:id="rId5"/>
    <p:sldId id="270" r:id="rId6"/>
    <p:sldId id="291" r:id="rId7"/>
    <p:sldId id="271" r:id="rId8"/>
    <p:sldId id="276" r:id="rId9"/>
    <p:sldId id="262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41C"/>
    <a:srgbClr val="353F48"/>
    <a:srgbClr val="3C8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8"/>
    <p:restoredTop sz="94660"/>
  </p:normalViewPr>
  <p:slideViewPr>
    <p:cSldViewPr snapToGrid="0" showGuides="1">
      <p:cViewPr varScale="1">
        <p:scale>
          <a:sx n="65" d="100"/>
          <a:sy n="65" d="100"/>
        </p:scale>
        <p:origin x="834" y="60"/>
      </p:cViewPr>
      <p:guideLst>
        <p:guide orient="horz" pos="2146"/>
        <p:guide pos="2843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2C11944-3ECB-407E-810D-F111F4DFAC7E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Fifth level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29216A-D554-40A2-B0E0-08D4F1AAE73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</a:t>
            </a:r>
            <a:r>
              <a:rPr lang="zh-CN" altLang="zh-CN" dirty="0"/>
              <a:t>text</a:t>
            </a:r>
            <a:r>
              <a:rPr lang="zh-CN" altLang="en-US" dirty="0"/>
              <a:t> style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>
            <a:off x="0" y="3189288"/>
            <a:ext cx="5148263" cy="3668713"/>
          </a:xfrm>
          <a:custGeom>
            <a:avLst/>
            <a:gdLst>
              <a:gd name="connsiteX0" fmla="*/ 0 w 5735459"/>
              <a:gd name="connsiteY0" fmla="*/ 3657600 h 3657600"/>
              <a:gd name="connsiteX1" fmla="*/ 2867730 w 5735459"/>
              <a:gd name="connsiteY1" fmla="*/ 0 h 3657600"/>
              <a:gd name="connsiteX2" fmla="*/ 5735459 w 5735459"/>
              <a:gd name="connsiteY2" fmla="*/ 3657600 h 3657600"/>
              <a:gd name="connsiteX3" fmla="*/ 0 w 5735459"/>
              <a:gd name="connsiteY3" fmla="*/ 3657600 h 3657600"/>
              <a:gd name="connsiteX0-1" fmla="*/ 0 w 5151259"/>
              <a:gd name="connsiteY0-2" fmla="*/ 3657600 h 3670300"/>
              <a:gd name="connsiteX1-3" fmla="*/ 2867730 w 5151259"/>
              <a:gd name="connsiteY1-4" fmla="*/ 0 h 3670300"/>
              <a:gd name="connsiteX2-5" fmla="*/ 5151259 w 5151259"/>
              <a:gd name="connsiteY2-6" fmla="*/ 3670300 h 3670300"/>
              <a:gd name="connsiteX3-7" fmla="*/ 0 w 5151259"/>
              <a:gd name="connsiteY3-8" fmla="*/ 3657600 h 3670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151259" h="3670300">
                <a:moveTo>
                  <a:pt x="0" y="3657600"/>
                </a:moveTo>
                <a:lnTo>
                  <a:pt x="2867730" y="0"/>
                </a:lnTo>
                <a:lnTo>
                  <a:pt x="5151259" y="3670300"/>
                </a:lnTo>
                <a:lnTo>
                  <a:pt x="0" y="36576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文本框 6"/>
          <p:cNvSpPr txBox="1"/>
          <p:nvPr/>
        </p:nvSpPr>
        <p:spPr>
          <a:xfrm>
            <a:off x="4285615" y="1418590"/>
            <a:ext cx="723963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GB" altLang="zh-CN" sz="40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 Management System</a:t>
            </a:r>
          </a:p>
        </p:txBody>
      </p:sp>
      <p:sp>
        <p:nvSpPr>
          <p:cNvPr id="4100" name="文本框 10"/>
          <p:cNvSpPr txBox="1"/>
          <p:nvPr/>
        </p:nvSpPr>
        <p:spPr>
          <a:xfrm>
            <a:off x="5148263" y="3725863"/>
            <a:ext cx="5614987" cy="21228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l"/>
            <a:r>
              <a:rPr lang="en-GB" altLang="zh-CN" sz="3600" dirty="0">
                <a:solidFill>
                  <a:srgbClr val="FFFFFF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Presented by:</a:t>
            </a:r>
          </a:p>
          <a:p>
            <a:pPr algn="l"/>
            <a:r>
              <a:rPr lang="en-GB" altLang="zh-CN" sz="3200" dirty="0">
                <a:solidFill>
                  <a:srgbClr val="FFFFFF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Bishal Humagain</a:t>
            </a:r>
          </a:p>
          <a:p>
            <a:pPr algn="l"/>
            <a:r>
              <a:rPr lang="en-GB" altLang="zh-CN" sz="3200" dirty="0">
                <a:solidFill>
                  <a:srgbClr val="FFFFFF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Nishant Bhandari</a:t>
            </a:r>
          </a:p>
          <a:p>
            <a:pPr algn="l"/>
            <a:r>
              <a:rPr lang="en-GB" altLang="zh-CN" sz="3200" dirty="0">
                <a:solidFill>
                  <a:srgbClr val="FFFFFF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Sabin Silwal</a:t>
            </a:r>
          </a:p>
        </p:txBody>
      </p:sp>
      <p:sp>
        <p:nvSpPr>
          <p:cNvPr id="5" name="直角三角形 4"/>
          <p:cNvSpPr/>
          <p:nvPr/>
        </p:nvSpPr>
        <p:spPr>
          <a:xfrm rot="5400000">
            <a:off x="-736600" y="736600"/>
            <a:ext cx="6858000" cy="5384800"/>
          </a:xfrm>
          <a:prstGeom prst="rtTriangle">
            <a:avLst/>
          </a:prstGeom>
          <a:solidFill>
            <a:srgbClr val="F89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等腰三角形 2"/>
          <p:cNvSpPr/>
          <p:nvPr/>
        </p:nvSpPr>
        <p:spPr>
          <a:xfrm>
            <a:off x="0" y="3575050"/>
            <a:ext cx="5148263" cy="32829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5400000">
            <a:off x="-385762" y="385763"/>
            <a:ext cx="3589338" cy="2817813"/>
          </a:xfrm>
          <a:prstGeom prst="rtTriangle">
            <a:avLst/>
          </a:prstGeom>
          <a:solidFill>
            <a:srgbClr val="F89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122" name="组合 82"/>
          <p:cNvGrpSpPr/>
          <p:nvPr/>
        </p:nvGrpSpPr>
        <p:grpSpPr>
          <a:xfrm>
            <a:off x="4310063" y="2270125"/>
            <a:ext cx="260350" cy="357188"/>
            <a:chOff x="4218255" y="2644947"/>
            <a:chExt cx="179475" cy="246054"/>
          </a:xfrm>
        </p:grpSpPr>
        <p:sp>
          <p:nvSpPr>
            <p:cNvPr id="13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353F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endParaRP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4253275" y="2685410"/>
              <a:ext cx="109436" cy="10388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endParaRPr>
            </a:p>
          </p:txBody>
        </p:sp>
      </p:grpSp>
      <p:grpSp>
        <p:nvGrpSpPr>
          <p:cNvPr id="5125" name="组合 99"/>
          <p:cNvGrpSpPr/>
          <p:nvPr/>
        </p:nvGrpSpPr>
        <p:grpSpPr>
          <a:xfrm>
            <a:off x="4767263" y="2217738"/>
            <a:ext cx="4057650" cy="2743200"/>
            <a:chOff x="6693091" y="2063772"/>
            <a:chExt cx="4057650" cy="2742772"/>
          </a:xfrm>
        </p:grpSpPr>
        <p:grpSp>
          <p:nvGrpSpPr>
            <p:cNvPr id="5126" name="组合 83"/>
            <p:cNvGrpSpPr/>
            <p:nvPr/>
          </p:nvGrpSpPr>
          <p:grpSpPr>
            <a:xfrm>
              <a:off x="6693091" y="2063772"/>
              <a:ext cx="4057650" cy="504746"/>
              <a:chOff x="6380050" y="1469979"/>
              <a:chExt cx="4057650" cy="504746"/>
            </a:xfrm>
          </p:grpSpPr>
          <p:sp>
            <p:nvSpPr>
              <p:cNvPr id="29" name="文本框 128"/>
              <p:cNvSpPr txBox="1">
                <a:spLocks noChangeArrowheads="1"/>
              </p:cNvSpPr>
              <p:nvPr/>
            </p:nvSpPr>
            <p:spPr bwMode="auto">
              <a:xfrm>
                <a:off x="7848487" y="1469979"/>
                <a:ext cx="2589213" cy="460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  <a:sym typeface="+mn-ea"/>
                  </a:rPr>
                  <a:t>Introduction</a:t>
                </a:r>
              </a:p>
            </p:txBody>
          </p:sp>
          <p:sp>
            <p:nvSpPr>
              <p:cNvPr id="30" name="文本框 129"/>
              <p:cNvSpPr txBox="1">
                <a:spLocks noChangeArrowheads="1"/>
              </p:cNvSpPr>
              <p:nvPr/>
            </p:nvSpPr>
            <p:spPr bwMode="auto">
              <a:xfrm>
                <a:off x="6380050" y="1512834"/>
                <a:ext cx="1597025" cy="4618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  <a:sym typeface="+mn-ea"/>
                  </a:rPr>
                  <a:t>Part 01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 bwMode="auto">
              <a:xfrm flipV="1">
                <a:off x="7692912" y="1566801"/>
                <a:ext cx="130175" cy="33173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30" name="组合 87"/>
            <p:cNvGrpSpPr/>
            <p:nvPr/>
          </p:nvGrpSpPr>
          <p:grpSpPr>
            <a:xfrm>
              <a:off x="6693091" y="2854224"/>
              <a:ext cx="4057650" cy="460303"/>
              <a:chOff x="6380050" y="2272227"/>
              <a:chExt cx="4057650" cy="460303"/>
            </a:xfrm>
          </p:grpSpPr>
          <p:sp>
            <p:nvSpPr>
              <p:cNvPr id="26" name="文本框 127"/>
              <p:cNvSpPr txBox="1">
                <a:spLocks noChangeArrowheads="1"/>
              </p:cNvSpPr>
              <p:nvPr/>
            </p:nvSpPr>
            <p:spPr bwMode="auto">
              <a:xfrm>
                <a:off x="7848487" y="2272227"/>
                <a:ext cx="2589213" cy="460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  <a:sym typeface="+mn-ea"/>
                  </a:rPr>
                  <a:t>Features</a:t>
                </a:r>
              </a:p>
            </p:txBody>
          </p:sp>
          <p:sp>
            <p:nvSpPr>
              <p:cNvPr id="27" name="文本框 130"/>
              <p:cNvSpPr txBox="1">
                <a:spLocks noChangeArrowheads="1"/>
              </p:cNvSpPr>
              <p:nvPr/>
            </p:nvSpPr>
            <p:spPr bwMode="auto">
              <a:xfrm>
                <a:off x="6380050" y="2272227"/>
                <a:ext cx="1597025" cy="460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  <a:sym typeface="+mn-ea"/>
                  </a:rPr>
                  <a:t>Part 02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 bwMode="auto">
              <a:xfrm flipV="1">
                <a:off x="7692912" y="2337304"/>
                <a:ext cx="130175" cy="33173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34" name="组合 91"/>
            <p:cNvGrpSpPr/>
            <p:nvPr/>
          </p:nvGrpSpPr>
          <p:grpSpPr>
            <a:xfrm>
              <a:off x="6693091" y="3598644"/>
              <a:ext cx="4057650" cy="460303"/>
              <a:chOff x="6380050" y="3030030"/>
              <a:chExt cx="4057650" cy="460303"/>
            </a:xfrm>
          </p:grpSpPr>
          <p:sp>
            <p:nvSpPr>
              <p:cNvPr id="23" name="文本框 126"/>
              <p:cNvSpPr txBox="1">
                <a:spLocks noChangeArrowheads="1"/>
              </p:cNvSpPr>
              <p:nvPr/>
            </p:nvSpPr>
            <p:spPr bwMode="auto">
              <a:xfrm>
                <a:off x="7848487" y="3030030"/>
                <a:ext cx="2589213" cy="460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  <a:sym typeface="+mn-ea"/>
                  </a:rPr>
                  <a:t>Benefits</a:t>
                </a:r>
              </a:p>
            </p:txBody>
          </p:sp>
          <p:sp>
            <p:nvSpPr>
              <p:cNvPr id="24" name="文本框 131"/>
              <p:cNvSpPr txBox="1">
                <a:spLocks noChangeArrowheads="1"/>
              </p:cNvSpPr>
              <p:nvPr/>
            </p:nvSpPr>
            <p:spPr bwMode="auto">
              <a:xfrm>
                <a:off x="6380050" y="3030030"/>
                <a:ext cx="1597025" cy="460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  <a:sym typeface="+mn-ea"/>
                  </a:rPr>
                  <a:t>Part 03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endParaRPr>
              </a:p>
            </p:txBody>
          </p:sp>
          <p:cxnSp>
            <p:nvCxnSpPr>
              <p:cNvPr id="25" name="直接连接符 24"/>
              <p:cNvCxnSpPr/>
              <p:nvPr/>
            </p:nvCxnSpPr>
            <p:spPr bwMode="auto">
              <a:xfrm flipV="1">
                <a:off x="7692912" y="3107806"/>
                <a:ext cx="130175" cy="33173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38" name="组合 95"/>
            <p:cNvGrpSpPr/>
            <p:nvPr/>
          </p:nvGrpSpPr>
          <p:grpSpPr>
            <a:xfrm>
              <a:off x="6693091" y="4344653"/>
              <a:ext cx="4057650" cy="461891"/>
              <a:chOff x="6380050" y="3787834"/>
              <a:chExt cx="4057650" cy="461891"/>
            </a:xfrm>
          </p:grpSpPr>
          <p:sp>
            <p:nvSpPr>
              <p:cNvPr id="20" name="文本框 125"/>
              <p:cNvSpPr txBox="1">
                <a:spLocks noChangeArrowheads="1"/>
              </p:cNvSpPr>
              <p:nvPr/>
            </p:nvSpPr>
            <p:spPr bwMode="auto">
              <a:xfrm>
                <a:off x="7848487" y="3787834"/>
                <a:ext cx="2589213" cy="460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GB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  <a:sym typeface="+mn-ea"/>
                  </a:rPr>
                  <a:t>Implementaion</a:t>
                </a:r>
              </a:p>
            </p:txBody>
          </p:sp>
          <p:sp>
            <p:nvSpPr>
              <p:cNvPr id="21" name="文本框 132"/>
              <p:cNvSpPr txBox="1">
                <a:spLocks noChangeArrowheads="1"/>
              </p:cNvSpPr>
              <p:nvPr/>
            </p:nvSpPr>
            <p:spPr bwMode="auto">
              <a:xfrm>
                <a:off x="6380050" y="3787834"/>
                <a:ext cx="1597025" cy="4618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  <a:sym typeface="+mn-ea"/>
                  </a:rPr>
                  <a:t>Part 04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 bwMode="auto">
              <a:xfrm flipV="1">
                <a:off x="7692912" y="3878308"/>
                <a:ext cx="130175" cy="331735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42" name="组合 100"/>
          <p:cNvGrpSpPr/>
          <p:nvPr/>
        </p:nvGrpSpPr>
        <p:grpSpPr>
          <a:xfrm>
            <a:off x="4310063" y="3033713"/>
            <a:ext cx="260350" cy="357187"/>
            <a:chOff x="4218255" y="2644947"/>
            <a:chExt cx="179475" cy="246054"/>
          </a:xfrm>
        </p:grpSpPr>
        <p:sp>
          <p:nvSpPr>
            <p:cNvPr id="33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353F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endParaRPr>
            </a:p>
          </p:txBody>
        </p:sp>
        <p:sp>
          <p:nvSpPr>
            <p:cNvPr id="34" name="Oval 27"/>
            <p:cNvSpPr>
              <a:spLocks noChangeArrowheads="1"/>
            </p:cNvSpPr>
            <p:nvPr/>
          </p:nvSpPr>
          <p:spPr bwMode="auto">
            <a:xfrm>
              <a:off x="4253275" y="2685409"/>
              <a:ext cx="109436" cy="1038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endParaRPr>
            </a:p>
          </p:txBody>
        </p:sp>
      </p:grpSp>
      <p:grpSp>
        <p:nvGrpSpPr>
          <p:cNvPr id="5145" name="组合 103"/>
          <p:cNvGrpSpPr/>
          <p:nvPr/>
        </p:nvGrpSpPr>
        <p:grpSpPr>
          <a:xfrm>
            <a:off x="4310063" y="3798888"/>
            <a:ext cx="260350" cy="357187"/>
            <a:chOff x="4218255" y="2644947"/>
            <a:chExt cx="179475" cy="246054"/>
          </a:xfrm>
        </p:grpSpPr>
        <p:sp>
          <p:nvSpPr>
            <p:cNvPr id="36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353F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endParaRPr>
            </a:p>
          </p:txBody>
        </p:sp>
        <p:sp>
          <p:nvSpPr>
            <p:cNvPr id="37" name="Oval 27"/>
            <p:cNvSpPr>
              <a:spLocks noChangeArrowheads="1"/>
            </p:cNvSpPr>
            <p:nvPr/>
          </p:nvSpPr>
          <p:spPr bwMode="auto">
            <a:xfrm>
              <a:off x="4253275" y="2685409"/>
              <a:ext cx="109436" cy="1038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endParaRPr>
            </a:p>
          </p:txBody>
        </p:sp>
      </p:grpSp>
      <p:grpSp>
        <p:nvGrpSpPr>
          <p:cNvPr id="5148" name="组合 106"/>
          <p:cNvGrpSpPr/>
          <p:nvPr/>
        </p:nvGrpSpPr>
        <p:grpSpPr>
          <a:xfrm>
            <a:off x="4310063" y="4564063"/>
            <a:ext cx="260350" cy="357187"/>
            <a:chOff x="4218255" y="2644947"/>
            <a:chExt cx="179475" cy="246054"/>
          </a:xfrm>
        </p:grpSpPr>
        <p:sp>
          <p:nvSpPr>
            <p:cNvPr id="39" name="Freeform 26"/>
            <p:cNvSpPr/>
            <p:nvPr/>
          </p:nvSpPr>
          <p:spPr bwMode="auto">
            <a:xfrm>
              <a:off x="4218255" y="2644947"/>
              <a:ext cx="179475" cy="246054"/>
            </a:xfrm>
            <a:custGeom>
              <a:avLst/>
              <a:gdLst>
                <a:gd name="T0" fmla="*/ 89738 w 26"/>
                <a:gd name="T1" fmla="*/ 0 h 36"/>
                <a:gd name="T2" fmla="*/ 0 w 26"/>
                <a:gd name="T3" fmla="*/ 88853 h 36"/>
                <a:gd name="T4" fmla="*/ 20709 w 26"/>
                <a:gd name="T5" fmla="*/ 143532 h 36"/>
                <a:gd name="T6" fmla="*/ 89738 w 26"/>
                <a:gd name="T7" fmla="*/ 246054 h 36"/>
                <a:gd name="T8" fmla="*/ 158766 w 26"/>
                <a:gd name="T9" fmla="*/ 143532 h 36"/>
                <a:gd name="T10" fmla="*/ 179475 w 26"/>
                <a:gd name="T11" fmla="*/ 88853 h 36"/>
                <a:gd name="T12" fmla="*/ 89738 w 26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3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13" y="36"/>
                    <a:pt x="23" y="21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353F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等线" pitchFamily="2" charset="-122"/>
                <a:ea typeface="等线" pitchFamily="2" charset="-122"/>
                <a:cs typeface="+mn-cs"/>
              </a:endParaRPr>
            </a:p>
          </p:txBody>
        </p:sp>
        <p:sp>
          <p:nvSpPr>
            <p:cNvPr id="40" name="Oval 27"/>
            <p:cNvSpPr>
              <a:spLocks noChangeArrowheads="1"/>
            </p:cNvSpPr>
            <p:nvPr/>
          </p:nvSpPr>
          <p:spPr bwMode="auto">
            <a:xfrm>
              <a:off x="4253275" y="2685409"/>
              <a:ext cx="109436" cy="10389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SimSun" panose="02010600030101010101" pitchFamily="2" charset="-122"/>
                <a:cs typeface="+mn-cs"/>
              </a:endParaRPr>
            </a:p>
          </p:txBody>
        </p:sp>
      </p:grpSp>
      <p:sp>
        <p:nvSpPr>
          <p:cNvPr id="45" name="任意多边形 44"/>
          <p:cNvSpPr/>
          <p:nvPr/>
        </p:nvSpPr>
        <p:spPr>
          <a:xfrm rot="656905">
            <a:off x="-250825" y="242888"/>
            <a:ext cx="3402013" cy="2433638"/>
          </a:xfrm>
          <a:custGeom>
            <a:avLst/>
            <a:gdLst>
              <a:gd name="connsiteX0" fmla="*/ 0 w 3402522"/>
              <a:gd name="connsiteY0" fmla="*/ 58806 h 2432918"/>
              <a:gd name="connsiteX1" fmla="*/ 303992 w 3402522"/>
              <a:gd name="connsiteY1" fmla="*/ 0 h 2432918"/>
              <a:gd name="connsiteX2" fmla="*/ 3402522 w 3402522"/>
              <a:gd name="connsiteY2" fmla="*/ 2432918 h 2432918"/>
              <a:gd name="connsiteX3" fmla="*/ 459263 w 3402522"/>
              <a:gd name="connsiteY3" fmla="*/ 2432918 h 243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522" h="2432918">
                <a:moveTo>
                  <a:pt x="0" y="58806"/>
                </a:moveTo>
                <a:lnTo>
                  <a:pt x="303992" y="0"/>
                </a:lnTo>
                <a:lnTo>
                  <a:pt x="3402522" y="2432918"/>
                </a:lnTo>
                <a:lnTo>
                  <a:pt x="459263" y="2432918"/>
                </a:lnTo>
                <a:close/>
              </a:path>
            </a:pathLst>
          </a:custGeom>
          <a:solidFill>
            <a:srgbClr val="35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任意多边形 49"/>
          <p:cNvSpPr/>
          <p:nvPr/>
        </p:nvSpPr>
        <p:spPr>
          <a:xfrm rot="6414501">
            <a:off x="9388475" y="3976688"/>
            <a:ext cx="4437063" cy="2138363"/>
          </a:xfrm>
          <a:custGeom>
            <a:avLst/>
            <a:gdLst>
              <a:gd name="connsiteX0" fmla="*/ 0 w 4437562"/>
              <a:gd name="connsiteY0" fmla="*/ 2139505 h 2139505"/>
              <a:gd name="connsiteX1" fmla="*/ 0 w 4437562"/>
              <a:gd name="connsiteY1" fmla="*/ 1132918 h 2139505"/>
              <a:gd name="connsiteX2" fmla="*/ 3726919 w 4437562"/>
              <a:gd name="connsiteY2" fmla="*/ 0 h 2139505"/>
              <a:gd name="connsiteX3" fmla="*/ 3806086 w 4437562"/>
              <a:gd name="connsiteY3" fmla="*/ 62160 h 2139505"/>
              <a:gd name="connsiteX4" fmla="*/ 4437562 w 4437562"/>
              <a:gd name="connsiteY4" fmla="*/ 2139505 h 213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7562" h="2139505">
                <a:moveTo>
                  <a:pt x="0" y="2139505"/>
                </a:moveTo>
                <a:lnTo>
                  <a:pt x="0" y="1132918"/>
                </a:lnTo>
                <a:lnTo>
                  <a:pt x="3726919" y="0"/>
                </a:lnTo>
                <a:lnTo>
                  <a:pt x="3806086" y="62160"/>
                </a:lnTo>
                <a:lnTo>
                  <a:pt x="4437562" y="2139505"/>
                </a:lnTo>
                <a:close/>
              </a:path>
            </a:pathLst>
          </a:custGeom>
          <a:solidFill>
            <a:srgbClr val="F89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 rot="5588898">
            <a:off x="2787015" y="2539048"/>
            <a:ext cx="269875" cy="409575"/>
          </a:xfrm>
          <a:custGeom>
            <a:avLst/>
            <a:gdLst>
              <a:gd name="connsiteX0" fmla="*/ 0 w 269920"/>
              <a:gd name="connsiteY0" fmla="*/ 409575 h 409575"/>
              <a:gd name="connsiteX1" fmla="*/ 0 w 269920"/>
              <a:gd name="connsiteY1" fmla="*/ 0 h 409575"/>
              <a:gd name="connsiteX2" fmla="*/ 261445 w 269920"/>
              <a:gd name="connsiteY2" fmla="*/ 255503 h 409575"/>
              <a:gd name="connsiteX3" fmla="*/ 269920 w 269920"/>
              <a:gd name="connsiteY3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20" h="409575">
                <a:moveTo>
                  <a:pt x="0" y="409575"/>
                </a:moveTo>
                <a:lnTo>
                  <a:pt x="0" y="0"/>
                </a:lnTo>
                <a:lnTo>
                  <a:pt x="261445" y="255503"/>
                </a:lnTo>
                <a:lnTo>
                  <a:pt x="269920" y="409575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直角三角形 2"/>
          <p:cNvSpPr/>
          <p:nvPr/>
        </p:nvSpPr>
        <p:spPr>
          <a:xfrm>
            <a:off x="3133725" y="1495425"/>
            <a:ext cx="419100" cy="409575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0975" y="200025"/>
            <a:ext cx="11423015" cy="2397760"/>
          </a:xfrm>
          <a:prstGeom prst="rect">
            <a:avLst/>
          </a:prstGeom>
          <a:solidFill>
            <a:srgbClr val="F89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3095" y="94615"/>
            <a:ext cx="2714625" cy="2777490"/>
          </a:xfrm>
          <a:custGeom>
            <a:avLst/>
            <a:gdLst>
              <a:gd name="connsiteX0" fmla="*/ 0 w 3076575"/>
              <a:gd name="connsiteY0" fmla="*/ 0 h 3381375"/>
              <a:gd name="connsiteX1" fmla="*/ 3076575 w 3076575"/>
              <a:gd name="connsiteY1" fmla="*/ 0 h 3381375"/>
              <a:gd name="connsiteX2" fmla="*/ 3076575 w 3076575"/>
              <a:gd name="connsiteY2" fmla="*/ 3381375 h 3381375"/>
              <a:gd name="connsiteX3" fmla="*/ 0 w 3076575"/>
              <a:gd name="connsiteY3" fmla="*/ 3381375 h 3381375"/>
              <a:gd name="connsiteX4" fmla="*/ 0 w 3076575"/>
              <a:gd name="connsiteY4" fmla="*/ 0 h 3381375"/>
              <a:gd name="connsiteX0-1" fmla="*/ 0 w 3076575"/>
              <a:gd name="connsiteY0-2" fmla="*/ 0 h 3381375"/>
              <a:gd name="connsiteX1-3" fmla="*/ 2143125 w 3076575"/>
              <a:gd name="connsiteY1-4" fmla="*/ 9525 h 3381375"/>
              <a:gd name="connsiteX2-5" fmla="*/ 3076575 w 3076575"/>
              <a:gd name="connsiteY2-6" fmla="*/ 3381375 h 3381375"/>
              <a:gd name="connsiteX3-7" fmla="*/ 0 w 3076575"/>
              <a:gd name="connsiteY3-8" fmla="*/ 3381375 h 3381375"/>
              <a:gd name="connsiteX4-9" fmla="*/ 0 w 3076575"/>
              <a:gd name="connsiteY4-10" fmla="*/ 0 h 33813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76575" h="3381375">
                <a:moveTo>
                  <a:pt x="0" y="0"/>
                </a:moveTo>
                <a:lnTo>
                  <a:pt x="2143125" y="9525"/>
                </a:lnTo>
                <a:lnTo>
                  <a:pt x="3076575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solidFill>
            <a:srgbClr val="353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9" name="文本框 128"/>
          <p:cNvSpPr txBox="1"/>
          <p:nvPr/>
        </p:nvSpPr>
        <p:spPr>
          <a:xfrm>
            <a:off x="4789488" y="396875"/>
            <a:ext cx="4803775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GB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</a:p>
        </p:txBody>
      </p:sp>
      <p:sp>
        <p:nvSpPr>
          <p:cNvPr id="6150" name="文本框 128"/>
          <p:cNvSpPr txBox="1"/>
          <p:nvPr/>
        </p:nvSpPr>
        <p:spPr>
          <a:xfrm>
            <a:off x="4134341" y="2856490"/>
            <a:ext cx="7018655" cy="38779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 is</a:t>
            </a:r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computer-based solutions for tracking and managing student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They provide administrators</a:t>
            </a:r>
            <a:r>
              <a:rPr lang="en-GB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</a:t>
            </a:r>
            <a:r>
              <a:rPr lang="zh-CN" altLang="en-US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track student data</a:t>
            </a:r>
            <a:r>
              <a:rPr lang="en-GB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sz="24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en-GB" altLang="zh-CN" sz="24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eeps students personal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38299" y="2540127"/>
            <a:ext cx="1066799" cy="1425318"/>
            <a:chOff x="6034088" y="4592639"/>
            <a:chExt cx="193675" cy="258763"/>
          </a:xfrm>
          <a:solidFill>
            <a:schemeClr val="bg1"/>
          </a:solidFill>
        </p:grpSpPr>
        <p:sp>
          <p:nvSpPr>
            <p:cNvPr id="12" name="Freeform 347"/>
            <p:cNvSpPr>
              <a:spLocks noEditPoints="1"/>
            </p:cNvSpPr>
            <p:nvPr/>
          </p:nvSpPr>
          <p:spPr bwMode="auto">
            <a:xfrm>
              <a:off x="6034088" y="4592639"/>
              <a:ext cx="193675" cy="258763"/>
            </a:xfrm>
            <a:custGeom>
              <a:avLst/>
              <a:gdLst>
                <a:gd name="T0" fmla="*/ 191 w 214"/>
                <a:gd name="T1" fmla="*/ 20 h 289"/>
                <a:gd name="T2" fmla="*/ 178 w 214"/>
                <a:gd name="T3" fmla="*/ 20 h 289"/>
                <a:gd name="T4" fmla="*/ 178 w 214"/>
                <a:gd name="T5" fmla="*/ 11 h 289"/>
                <a:gd name="T6" fmla="*/ 167 w 214"/>
                <a:gd name="T7" fmla="*/ 0 h 289"/>
                <a:gd name="T8" fmla="*/ 155 w 214"/>
                <a:gd name="T9" fmla="*/ 11 h 289"/>
                <a:gd name="T10" fmla="*/ 155 w 214"/>
                <a:gd name="T11" fmla="*/ 20 h 289"/>
                <a:gd name="T12" fmla="*/ 118 w 214"/>
                <a:gd name="T13" fmla="*/ 20 h 289"/>
                <a:gd name="T14" fmla="*/ 118 w 214"/>
                <a:gd name="T15" fmla="*/ 11 h 289"/>
                <a:gd name="T16" fmla="*/ 107 w 214"/>
                <a:gd name="T17" fmla="*/ 0 h 289"/>
                <a:gd name="T18" fmla="*/ 96 w 214"/>
                <a:gd name="T19" fmla="*/ 11 h 289"/>
                <a:gd name="T20" fmla="*/ 96 w 214"/>
                <a:gd name="T21" fmla="*/ 20 h 289"/>
                <a:gd name="T22" fmla="*/ 59 w 214"/>
                <a:gd name="T23" fmla="*/ 20 h 289"/>
                <a:gd name="T24" fmla="*/ 59 w 214"/>
                <a:gd name="T25" fmla="*/ 11 h 289"/>
                <a:gd name="T26" fmla="*/ 48 w 214"/>
                <a:gd name="T27" fmla="*/ 0 h 289"/>
                <a:gd name="T28" fmla="*/ 36 w 214"/>
                <a:gd name="T29" fmla="*/ 11 h 289"/>
                <a:gd name="T30" fmla="*/ 36 w 214"/>
                <a:gd name="T31" fmla="*/ 20 h 289"/>
                <a:gd name="T32" fmla="*/ 24 w 214"/>
                <a:gd name="T33" fmla="*/ 20 h 289"/>
                <a:gd name="T34" fmla="*/ 0 w 214"/>
                <a:gd name="T35" fmla="*/ 43 h 289"/>
                <a:gd name="T36" fmla="*/ 0 w 214"/>
                <a:gd name="T37" fmla="*/ 266 h 289"/>
                <a:gd name="T38" fmla="*/ 24 w 214"/>
                <a:gd name="T39" fmla="*/ 289 h 289"/>
                <a:gd name="T40" fmla="*/ 191 w 214"/>
                <a:gd name="T41" fmla="*/ 289 h 289"/>
                <a:gd name="T42" fmla="*/ 214 w 214"/>
                <a:gd name="T43" fmla="*/ 266 h 289"/>
                <a:gd name="T44" fmla="*/ 214 w 214"/>
                <a:gd name="T45" fmla="*/ 43 h 289"/>
                <a:gd name="T46" fmla="*/ 191 w 214"/>
                <a:gd name="T47" fmla="*/ 20 h 289"/>
                <a:gd name="T48" fmla="*/ 191 w 214"/>
                <a:gd name="T49" fmla="*/ 264 h 289"/>
                <a:gd name="T50" fmla="*/ 23 w 214"/>
                <a:gd name="T51" fmla="*/ 264 h 289"/>
                <a:gd name="T52" fmla="*/ 23 w 214"/>
                <a:gd name="T53" fmla="*/ 45 h 289"/>
                <a:gd name="T54" fmla="*/ 36 w 214"/>
                <a:gd name="T55" fmla="*/ 45 h 289"/>
                <a:gd name="T56" fmla="*/ 36 w 214"/>
                <a:gd name="T57" fmla="*/ 52 h 289"/>
                <a:gd name="T58" fmla="*/ 48 w 214"/>
                <a:gd name="T59" fmla="*/ 63 h 289"/>
                <a:gd name="T60" fmla="*/ 59 w 214"/>
                <a:gd name="T61" fmla="*/ 52 h 289"/>
                <a:gd name="T62" fmla="*/ 59 w 214"/>
                <a:gd name="T63" fmla="*/ 45 h 289"/>
                <a:gd name="T64" fmla="*/ 96 w 214"/>
                <a:gd name="T65" fmla="*/ 45 h 289"/>
                <a:gd name="T66" fmla="*/ 96 w 214"/>
                <a:gd name="T67" fmla="*/ 52 h 289"/>
                <a:gd name="T68" fmla="*/ 107 w 214"/>
                <a:gd name="T69" fmla="*/ 63 h 289"/>
                <a:gd name="T70" fmla="*/ 118 w 214"/>
                <a:gd name="T71" fmla="*/ 52 h 289"/>
                <a:gd name="T72" fmla="*/ 118 w 214"/>
                <a:gd name="T73" fmla="*/ 45 h 289"/>
                <a:gd name="T74" fmla="*/ 155 w 214"/>
                <a:gd name="T75" fmla="*/ 45 h 289"/>
                <a:gd name="T76" fmla="*/ 155 w 214"/>
                <a:gd name="T77" fmla="*/ 52 h 289"/>
                <a:gd name="T78" fmla="*/ 167 w 214"/>
                <a:gd name="T79" fmla="*/ 63 h 289"/>
                <a:gd name="T80" fmla="*/ 178 w 214"/>
                <a:gd name="T81" fmla="*/ 52 h 289"/>
                <a:gd name="T82" fmla="*/ 178 w 214"/>
                <a:gd name="T83" fmla="*/ 45 h 289"/>
                <a:gd name="T84" fmla="*/ 191 w 214"/>
                <a:gd name="T85" fmla="*/ 45 h 289"/>
                <a:gd name="T86" fmla="*/ 191 w 214"/>
                <a:gd name="T87" fmla="*/ 26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4" h="289">
                  <a:moveTo>
                    <a:pt x="191" y="20"/>
                  </a:moveTo>
                  <a:cubicBezTo>
                    <a:pt x="178" y="20"/>
                    <a:pt x="178" y="20"/>
                    <a:pt x="178" y="20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5"/>
                    <a:pt x="173" y="0"/>
                    <a:pt x="167" y="0"/>
                  </a:cubicBezTo>
                  <a:cubicBezTo>
                    <a:pt x="160" y="0"/>
                    <a:pt x="155" y="5"/>
                    <a:pt x="155" y="11"/>
                  </a:cubicBezTo>
                  <a:cubicBezTo>
                    <a:pt x="155" y="20"/>
                    <a:pt x="155" y="20"/>
                    <a:pt x="155" y="2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11"/>
                    <a:pt x="118" y="11"/>
                    <a:pt x="118" y="11"/>
                  </a:cubicBezTo>
                  <a:cubicBezTo>
                    <a:pt x="118" y="5"/>
                    <a:pt x="113" y="0"/>
                    <a:pt x="107" y="0"/>
                  </a:cubicBezTo>
                  <a:cubicBezTo>
                    <a:pt x="101" y="0"/>
                    <a:pt x="96" y="5"/>
                    <a:pt x="96" y="11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5"/>
                    <a:pt x="54" y="0"/>
                    <a:pt x="48" y="0"/>
                  </a:cubicBezTo>
                  <a:cubicBezTo>
                    <a:pt x="41" y="0"/>
                    <a:pt x="36" y="5"/>
                    <a:pt x="36" y="11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11" y="20"/>
                    <a:pt x="0" y="30"/>
                    <a:pt x="0" y="43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78"/>
                    <a:pt x="11" y="289"/>
                    <a:pt x="24" y="289"/>
                  </a:cubicBezTo>
                  <a:cubicBezTo>
                    <a:pt x="191" y="289"/>
                    <a:pt x="191" y="289"/>
                    <a:pt x="191" y="289"/>
                  </a:cubicBezTo>
                  <a:cubicBezTo>
                    <a:pt x="204" y="289"/>
                    <a:pt x="214" y="278"/>
                    <a:pt x="214" y="266"/>
                  </a:cubicBezTo>
                  <a:cubicBezTo>
                    <a:pt x="214" y="43"/>
                    <a:pt x="214" y="43"/>
                    <a:pt x="214" y="43"/>
                  </a:cubicBezTo>
                  <a:cubicBezTo>
                    <a:pt x="214" y="30"/>
                    <a:pt x="204" y="20"/>
                    <a:pt x="191" y="20"/>
                  </a:cubicBezTo>
                  <a:close/>
                  <a:moveTo>
                    <a:pt x="191" y="264"/>
                  </a:moveTo>
                  <a:cubicBezTo>
                    <a:pt x="23" y="264"/>
                    <a:pt x="23" y="264"/>
                    <a:pt x="23" y="264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58"/>
                    <a:pt x="41" y="63"/>
                    <a:pt x="48" y="63"/>
                  </a:cubicBezTo>
                  <a:cubicBezTo>
                    <a:pt x="54" y="63"/>
                    <a:pt x="59" y="58"/>
                    <a:pt x="59" y="52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96" y="45"/>
                    <a:pt x="96" y="45"/>
                    <a:pt x="96" y="4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58"/>
                    <a:pt x="101" y="63"/>
                    <a:pt x="107" y="63"/>
                  </a:cubicBezTo>
                  <a:cubicBezTo>
                    <a:pt x="113" y="63"/>
                    <a:pt x="118" y="58"/>
                    <a:pt x="118" y="52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5" y="58"/>
                    <a:pt x="160" y="63"/>
                    <a:pt x="167" y="63"/>
                  </a:cubicBezTo>
                  <a:cubicBezTo>
                    <a:pt x="173" y="63"/>
                    <a:pt x="178" y="58"/>
                    <a:pt x="178" y="52"/>
                  </a:cubicBezTo>
                  <a:cubicBezTo>
                    <a:pt x="178" y="45"/>
                    <a:pt x="178" y="45"/>
                    <a:pt x="178" y="45"/>
                  </a:cubicBezTo>
                  <a:cubicBezTo>
                    <a:pt x="191" y="45"/>
                    <a:pt x="191" y="45"/>
                    <a:pt x="191" y="45"/>
                  </a:cubicBezTo>
                  <a:lnTo>
                    <a:pt x="191" y="2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348"/>
            <p:cNvSpPr>
              <a:spLocks noChangeArrowheads="1"/>
            </p:cNvSpPr>
            <p:nvPr/>
          </p:nvSpPr>
          <p:spPr bwMode="auto">
            <a:xfrm>
              <a:off x="6076951" y="4675189"/>
              <a:ext cx="10795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ctangle 349"/>
            <p:cNvSpPr>
              <a:spLocks noChangeArrowheads="1"/>
            </p:cNvSpPr>
            <p:nvPr/>
          </p:nvSpPr>
          <p:spPr bwMode="auto">
            <a:xfrm>
              <a:off x="6076951" y="4711701"/>
              <a:ext cx="10795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ctangle 350"/>
            <p:cNvSpPr>
              <a:spLocks noChangeArrowheads="1"/>
            </p:cNvSpPr>
            <p:nvPr/>
          </p:nvSpPr>
          <p:spPr bwMode="auto">
            <a:xfrm>
              <a:off x="6076951" y="4748214"/>
              <a:ext cx="107950" cy="142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ctangle 351"/>
            <p:cNvSpPr>
              <a:spLocks noChangeArrowheads="1"/>
            </p:cNvSpPr>
            <p:nvPr/>
          </p:nvSpPr>
          <p:spPr bwMode="auto">
            <a:xfrm>
              <a:off x="6076951" y="4784726"/>
              <a:ext cx="107950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625"/>
            <a:ext cx="4718050" cy="323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4718050" y="1316990"/>
            <a:ext cx="7473950" cy="3232150"/>
          </a:xfrm>
          <a:prstGeom prst="rect">
            <a:avLst/>
          </a:prstGeom>
          <a:solidFill>
            <a:srgbClr val="F89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矩形 9"/>
          <p:cNvSpPr/>
          <p:nvPr/>
        </p:nvSpPr>
        <p:spPr>
          <a:xfrm>
            <a:off x="4921568" y="2029778"/>
            <a:ext cx="6464300" cy="22453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zh-CN" sz="2800" b="1" dirty="0">
                <a:solidFill>
                  <a:schemeClr val="tx1"/>
                </a:solidFill>
                <a:latin typeface="Times New Roman" panose="02020603050405020304" charset="0"/>
                <a:ea typeface="Microsoft JhengHei Light" panose="020B0304030504040204" charset="-120"/>
                <a:cs typeface="Times New Roman" panose="02020603050405020304" charset="0"/>
              </a:rPr>
              <a:t>To keep record of student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zh-CN" sz="2800" b="1" dirty="0">
                <a:latin typeface="Times New Roman" panose="02020603050405020304" charset="0"/>
                <a:ea typeface="Microsoft JhengHei Light" panose="020B0304030504040204" charset="-120"/>
                <a:cs typeface="Times New Roman" panose="02020603050405020304" charset="0"/>
              </a:rPr>
              <a:t>Divided on basis of </a:t>
            </a:r>
            <a:r>
              <a:rPr lang="en-GB" altLang="zh-CN" sz="2800" b="1" dirty="0">
                <a:solidFill>
                  <a:schemeClr val="tx1"/>
                </a:solidFill>
                <a:latin typeface="Times New Roman" panose="02020603050405020304" charset="0"/>
                <a:ea typeface="Microsoft JhengHei Light" panose="020B0304030504040204" charset="-120"/>
                <a:cs typeface="Times New Roman" panose="02020603050405020304" charset="0"/>
              </a:rPr>
              <a:t>faculty.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zh-CN" sz="2800" b="1" dirty="0">
                <a:solidFill>
                  <a:schemeClr val="tx1"/>
                </a:solidFill>
                <a:latin typeface="Times New Roman" panose="02020603050405020304" charset="0"/>
                <a:ea typeface="Microsoft JhengHei Light" panose="020B0304030504040204" charset="-120"/>
                <a:cs typeface="Times New Roman" panose="02020603050405020304" charset="0"/>
              </a:rPr>
              <a:t>Track the student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zh-CN" sz="2800" b="1" dirty="0">
                <a:solidFill>
                  <a:schemeClr val="tx1"/>
                </a:solidFill>
                <a:latin typeface="Times New Roman" panose="02020603050405020304" charset="0"/>
                <a:ea typeface="Microsoft JhengHei Light" panose="020B0304030504040204" charset="-120"/>
                <a:cs typeface="Times New Roman" panose="02020603050405020304" charset="0"/>
              </a:rPr>
              <a:t>More data security.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zh-CN" sz="2800" b="1" dirty="0">
              <a:solidFill>
                <a:schemeClr val="tx1"/>
              </a:solidFill>
              <a:latin typeface="Times New Roman" panose="02020603050405020304" charset="0"/>
              <a:ea typeface="Microsoft JhengHei Light" panose="020B0304030504040204" charset="-120"/>
              <a:cs typeface="Times New Roman" panose="020206030504050203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" y="4549138"/>
            <a:ext cx="12192001" cy="71120"/>
            <a:chOff x="-1" y="4561840"/>
            <a:chExt cx="10485124" cy="101600"/>
          </a:xfrm>
          <a:solidFill>
            <a:srgbClr val="353F48"/>
          </a:solidFill>
        </p:grpSpPr>
        <p:sp>
          <p:nvSpPr>
            <p:cNvPr id="12" name="矩形 11"/>
            <p:cNvSpPr/>
            <p:nvPr/>
          </p:nvSpPr>
          <p:spPr>
            <a:xfrm>
              <a:off x="-1" y="4561840"/>
              <a:ext cx="2621281" cy="10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621280" y="4561840"/>
              <a:ext cx="2621281" cy="10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242561" y="4561840"/>
              <a:ext cx="2621281" cy="10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863842" y="4561840"/>
              <a:ext cx="2621281" cy="10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197" name="矩形 15"/>
          <p:cNvSpPr/>
          <p:nvPr/>
        </p:nvSpPr>
        <p:spPr>
          <a:xfrm>
            <a:off x="5691505" y="1461770"/>
            <a:ext cx="31381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GB" altLang="zh-CN" sz="3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组合 5"/>
          <p:cNvGrpSpPr/>
          <p:nvPr/>
        </p:nvGrpSpPr>
        <p:grpSpPr>
          <a:xfrm>
            <a:off x="247650" y="196850"/>
            <a:ext cx="417513" cy="355600"/>
            <a:chOff x="705193" y="4082415"/>
            <a:chExt cx="666407" cy="568960"/>
          </a:xfrm>
        </p:grpSpPr>
        <p:sp>
          <p:nvSpPr>
            <p:cNvPr id="4" name="直角三角形 3"/>
            <p:cNvSpPr/>
            <p:nvPr/>
          </p:nvSpPr>
          <p:spPr>
            <a:xfrm>
              <a:off x="760938" y="4082415"/>
              <a:ext cx="610662" cy="568960"/>
            </a:xfrm>
            <a:prstGeom prst="rtTriangle">
              <a:avLst/>
            </a:prstGeom>
            <a:solidFill>
              <a:srgbClr val="F89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rot="19329383">
              <a:off x="705193" y="4125596"/>
              <a:ext cx="532111" cy="406400"/>
            </a:xfrm>
            <a:prstGeom prst="rtTriangle">
              <a:avLst/>
            </a:prstGeom>
            <a:solidFill>
              <a:srgbClr val="35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244" name="文本框 6"/>
          <p:cNvSpPr txBox="1"/>
          <p:nvPr/>
        </p:nvSpPr>
        <p:spPr>
          <a:xfrm>
            <a:off x="684213" y="225425"/>
            <a:ext cx="2551112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GB" altLang="zh-CN" sz="3600" b="1" dirty="0">
                <a:solidFill>
                  <a:srgbClr val="26262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Benefits</a:t>
            </a:r>
          </a:p>
        </p:txBody>
      </p:sp>
      <p:grpSp>
        <p:nvGrpSpPr>
          <p:cNvPr id="10245" name="组合 7"/>
          <p:cNvGrpSpPr/>
          <p:nvPr/>
        </p:nvGrpSpPr>
        <p:grpSpPr>
          <a:xfrm>
            <a:off x="4162425" y="2049463"/>
            <a:ext cx="1522413" cy="1790700"/>
            <a:chOff x="4162255" y="2049081"/>
            <a:chExt cx="1523085" cy="1791782"/>
          </a:xfrm>
        </p:grpSpPr>
        <p:sp>
          <p:nvSpPr>
            <p:cNvPr id="9" name="椭圆 37"/>
            <p:cNvSpPr/>
            <p:nvPr/>
          </p:nvSpPr>
          <p:spPr>
            <a:xfrm>
              <a:off x="4162255" y="2049081"/>
              <a:ext cx="1523085" cy="1791782"/>
            </a:xfrm>
            <a:custGeom>
              <a:avLst/>
              <a:gdLst/>
              <a:ahLst/>
              <a:cxnLst/>
              <a:rect l="l" t="t" r="r" b="b"/>
              <a:pathLst>
                <a:path w="1224056" h="1440000">
                  <a:moveTo>
                    <a:pt x="720000" y="0"/>
                  </a:moveTo>
                  <a:cubicBezTo>
                    <a:pt x="916472" y="0"/>
                    <a:pt x="1094563" y="78694"/>
                    <a:pt x="1224056" y="206708"/>
                  </a:cubicBezTo>
                  <a:cubicBezTo>
                    <a:pt x="1090618" y="336923"/>
                    <a:pt x="1008112" y="518827"/>
                    <a:pt x="1008112" y="720000"/>
                  </a:cubicBezTo>
                  <a:cubicBezTo>
                    <a:pt x="1008112" y="921174"/>
                    <a:pt x="1090618" y="1103077"/>
                    <a:pt x="1224056" y="1233293"/>
                  </a:cubicBezTo>
                  <a:cubicBezTo>
                    <a:pt x="1094563" y="1361306"/>
                    <a:pt x="916472" y="1440000"/>
                    <a:pt x="720000" y="1440000"/>
                  </a:cubicBezTo>
                  <a:cubicBezTo>
                    <a:pt x="322355" y="1440000"/>
                    <a:pt x="0" y="1117645"/>
                    <a:pt x="0" y="720000"/>
                  </a:cubicBez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  <a:solidFill>
              <a:srgbClr val="F8941C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0" name="TextBox 55"/>
            <p:cNvSpPr txBox="1"/>
            <p:nvPr/>
          </p:nvSpPr>
          <p:spPr>
            <a:xfrm>
              <a:off x="4673656" y="2555799"/>
              <a:ext cx="500284" cy="7068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3200"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itchFamily="34" charset="-122"/>
                  <a:sym typeface="+mn-ea"/>
                </a:rPr>
                <a:t>1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itchFamily="34" charset="-122"/>
                <a:sym typeface="+mn-ea"/>
              </a:endParaRPr>
            </a:p>
          </p:txBody>
        </p:sp>
      </p:grpSp>
      <p:grpSp>
        <p:nvGrpSpPr>
          <p:cNvPr id="10248" name="组合 10"/>
          <p:cNvGrpSpPr/>
          <p:nvPr/>
        </p:nvGrpSpPr>
        <p:grpSpPr>
          <a:xfrm>
            <a:off x="5719763" y="2019300"/>
            <a:ext cx="1790700" cy="1565275"/>
            <a:chOff x="5719229" y="2019949"/>
            <a:chExt cx="1791784" cy="1564555"/>
          </a:xfrm>
        </p:grpSpPr>
        <p:sp>
          <p:nvSpPr>
            <p:cNvPr id="12" name="椭圆 39"/>
            <p:cNvSpPr/>
            <p:nvPr/>
          </p:nvSpPr>
          <p:spPr>
            <a:xfrm>
              <a:off x="5719229" y="2019949"/>
              <a:ext cx="1791784" cy="1564555"/>
            </a:xfrm>
            <a:custGeom>
              <a:avLst/>
              <a:gdLst/>
              <a:ahLst/>
              <a:cxnLst/>
              <a:rect l="l" t="t" r="r" b="b"/>
              <a:pathLst>
                <a:path w="1440000" h="1257385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cubicBezTo>
                    <a:pt x="1440000" y="917842"/>
                    <a:pt x="1360205" y="1097046"/>
                    <a:pt x="1230860" y="1227004"/>
                  </a:cubicBezTo>
                  <a:cubicBezTo>
                    <a:pt x="1105781" y="1112548"/>
                    <a:pt x="938852" y="1044389"/>
                    <a:pt x="756004" y="1044389"/>
                  </a:cubicBezTo>
                  <a:cubicBezTo>
                    <a:pt x="556201" y="1044389"/>
                    <a:pt x="375406" y="1125775"/>
                    <a:pt x="245144" y="1257385"/>
                  </a:cubicBezTo>
                  <a:cubicBezTo>
                    <a:pt x="94059" y="1127625"/>
                    <a:pt x="0" y="934797"/>
                    <a:pt x="0" y="720000"/>
                  </a:cubicBez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  <a:solidFill>
              <a:srgbClr val="353F48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3" name="TextBox 73"/>
            <p:cNvSpPr txBox="1"/>
            <p:nvPr/>
          </p:nvSpPr>
          <p:spPr>
            <a:xfrm>
              <a:off x="6356201" y="2554691"/>
              <a:ext cx="500366" cy="7076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3200"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itchFamily="34" charset="-122"/>
                  <a:sym typeface="+mn-ea"/>
                </a:rPr>
                <a:t>2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itchFamily="34" charset="-122"/>
                <a:sym typeface="+mn-ea"/>
              </a:endParaRPr>
            </a:p>
          </p:txBody>
        </p:sp>
      </p:grpSp>
      <p:grpSp>
        <p:nvGrpSpPr>
          <p:cNvPr id="10251" name="组合 13"/>
          <p:cNvGrpSpPr/>
          <p:nvPr/>
        </p:nvGrpSpPr>
        <p:grpSpPr>
          <a:xfrm>
            <a:off x="5980113" y="3570288"/>
            <a:ext cx="1524000" cy="1792287"/>
            <a:chOff x="5980372" y="3570325"/>
            <a:chExt cx="1523085" cy="1791782"/>
          </a:xfrm>
        </p:grpSpPr>
        <p:sp>
          <p:nvSpPr>
            <p:cNvPr id="15" name="椭圆 44"/>
            <p:cNvSpPr/>
            <p:nvPr/>
          </p:nvSpPr>
          <p:spPr>
            <a:xfrm>
              <a:off x="5980372" y="3570325"/>
              <a:ext cx="1523085" cy="1791782"/>
            </a:xfrm>
            <a:custGeom>
              <a:avLst/>
              <a:gdLst/>
              <a:ahLst/>
              <a:cxnLst/>
              <a:rect l="l" t="t" r="r" b="b"/>
              <a:pathLst>
                <a:path w="1224056" h="1440000">
                  <a:moveTo>
                    <a:pt x="504056" y="0"/>
                  </a:moveTo>
                  <a:cubicBezTo>
                    <a:pt x="901701" y="0"/>
                    <a:pt x="1224056" y="322355"/>
                    <a:pt x="1224056" y="720000"/>
                  </a:cubicBezTo>
                  <a:cubicBezTo>
                    <a:pt x="1224056" y="1117645"/>
                    <a:pt x="901701" y="1440000"/>
                    <a:pt x="504056" y="1440000"/>
                  </a:cubicBezTo>
                  <a:cubicBezTo>
                    <a:pt x="307585" y="1440000"/>
                    <a:pt x="129493" y="1361306"/>
                    <a:pt x="0" y="1233293"/>
                  </a:cubicBezTo>
                  <a:cubicBezTo>
                    <a:pt x="133438" y="1103077"/>
                    <a:pt x="215944" y="921174"/>
                    <a:pt x="215944" y="720000"/>
                  </a:cubicBezTo>
                  <a:cubicBezTo>
                    <a:pt x="215944" y="518827"/>
                    <a:pt x="133438" y="336923"/>
                    <a:pt x="0" y="206708"/>
                  </a:cubicBezTo>
                  <a:cubicBezTo>
                    <a:pt x="129493" y="78694"/>
                    <a:pt x="307585" y="0"/>
                    <a:pt x="504056" y="0"/>
                  </a:cubicBezTo>
                  <a:close/>
                </a:path>
              </a:pathLst>
            </a:custGeom>
            <a:solidFill>
              <a:srgbClr val="F8941C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16" name="TextBox 74"/>
            <p:cNvSpPr txBox="1"/>
            <p:nvPr/>
          </p:nvSpPr>
          <p:spPr>
            <a:xfrm>
              <a:off x="6438884" y="4321000"/>
              <a:ext cx="499763" cy="7078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3200"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itchFamily="34" charset="-122"/>
                  <a:sym typeface="+mn-ea"/>
                </a:rPr>
                <a:t>4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itchFamily="34" charset="-122"/>
                <a:sym typeface="+mn-ea"/>
              </a:endParaRPr>
            </a:p>
          </p:txBody>
        </p:sp>
      </p:grpSp>
      <p:grpSp>
        <p:nvGrpSpPr>
          <p:cNvPr id="10254" name="组合 16"/>
          <p:cNvGrpSpPr/>
          <p:nvPr/>
        </p:nvGrpSpPr>
        <p:grpSpPr>
          <a:xfrm>
            <a:off x="4141788" y="3863975"/>
            <a:ext cx="1790700" cy="1524000"/>
            <a:chOff x="4141235" y="3864128"/>
            <a:chExt cx="1791784" cy="1523254"/>
          </a:xfrm>
        </p:grpSpPr>
        <p:sp>
          <p:nvSpPr>
            <p:cNvPr id="18" name="椭圆 47"/>
            <p:cNvSpPr/>
            <p:nvPr/>
          </p:nvSpPr>
          <p:spPr>
            <a:xfrm>
              <a:off x="4141235" y="3864128"/>
              <a:ext cx="1791784" cy="1523254"/>
            </a:xfrm>
            <a:custGeom>
              <a:avLst/>
              <a:gdLst/>
              <a:ahLst/>
              <a:cxnLst/>
              <a:rect l="l" t="t" r="r" b="b"/>
              <a:pathLst>
                <a:path w="1440000" h="1224192">
                  <a:moveTo>
                    <a:pt x="206820" y="0"/>
                  </a:moveTo>
                  <a:cubicBezTo>
                    <a:pt x="337038" y="133353"/>
                    <a:pt x="518890" y="215807"/>
                    <a:pt x="720000" y="215807"/>
                  </a:cubicBezTo>
                  <a:cubicBezTo>
                    <a:pt x="921110" y="215807"/>
                    <a:pt x="1102962" y="133353"/>
                    <a:pt x="1233180" y="0"/>
                  </a:cubicBezTo>
                  <a:cubicBezTo>
                    <a:pt x="1361255" y="129514"/>
                    <a:pt x="1440000" y="307657"/>
                    <a:pt x="1440000" y="504192"/>
                  </a:cubicBezTo>
                  <a:cubicBezTo>
                    <a:pt x="1440000" y="901837"/>
                    <a:pt x="1117645" y="1224192"/>
                    <a:pt x="720000" y="1224192"/>
                  </a:cubicBezTo>
                  <a:cubicBezTo>
                    <a:pt x="322355" y="1224192"/>
                    <a:pt x="0" y="901837"/>
                    <a:pt x="0" y="504192"/>
                  </a:cubicBezTo>
                  <a:cubicBezTo>
                    <a:pt x="0" y="307657"/>
                    <a:pt x="78745" y="129514"/>
                    <a:pt x="206820" y="0"/>
                  </a:cubicBezTo>
                  <a:close/>
                </a:path>
              </a:pathLst>
            </a:custGeom>
            <a:solidFill>
              <a:srgbClr val="353F4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TextBox 75"/>
            <p:cNvSpPr txBox="1"/>
            <p:nvPr/>
          </p:nvSpPr>
          <p:spPr>
            <a:xfrm>
              <a:off x="4759146" y="4321104"/>
              <a:ext cx="500366" cy="70767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3200"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itchFamily="34" charset="-122"/>
                  <a:sym typeface="+mn-ea"/>
                </a:rPr>
                <a:t>3</a:t>
              </a:r>
              <a:endPara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itchFamily="34" charset="-122"/>
                <a:sym typeface="+mn-ea"/>
              </a:endParaRPr>
            </a:p>
          </p:txBody>
        </p:sp>
      </p:grpSp>
      <p:cxnSp>
        <p:nvCxnSpPr>
          <p:cNvPr id="10257" name="直接连接符 19"/>
          <p:cNvCxnSpPr/>
          <p:nvPr/>
        </p:nvCxnSpPr>
        <p:spPr>
          <a:xfrm>
            <a:off x="3965575" y="1968500"/>
            <a:ext cx="0" cy="1546225"/>
          </a:xfrm>
          <a:prstGeom prst="line">
            <a:avLst/>
          </a:prstGeom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8" name="直接连接符 20"/>
          <p:cNvCxnSpPr/>
          <p:nvPr/>
        </p:nvCxnSpPr>
        <p:spPr>
          <a:xfrm>
            <a:off x="3965575" y="3876675"/>
            <a:ext cx="0" cy="1597025"/>
          </a:xfrm>
          <a:prstGeom prst="line">
            <a:avLst/>
          </a:prstGeom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9" name="直接连接符 21"/>
          <p:cNvCxnSpPr/>
          <p:nvPr/>
        </p:nvCxnSpPr>
        <p:spPr>
          <a:xfrm>
            <a:off x="7781925" y="3824288"/>
            <a:ext cx="0" cy="1598612"/>
          </a:xfrm>
          <a:prstGeom prst="line">
            <a:avLst/>
          </a:prstGeom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0" name="直接连接符 22"/>
          <p:cNvCxnSpPr/>
          <p:nvPr/>
        </p:nvCxnSpPr>
        <p:spPr>
          <a:xfrm>
            <a:off x="7781925" y="1916113"/>
            <a:ext cx="0" cy="1598612"/>
          </a:xfrm>
          <a:prstGeom prst="line">
            <a:avLst/>
          </a:prstGeom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1" name="直接连接符 23"/>
          <p:cNvCxnSpPr/>
          <p:nvPr/>
        </p:nvCxnSpPr>
        <p:spPr>
          <a:xfrm>
            <a:off x="7832725" y="3670300"/>
            <a:ext cx="3763963" cy="0"/>
          </a:xfrm>
          <a:prstGeom prst="line">
            <a:avLst/>
          </a:prstGeom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2" name="直接连接符 24"/>
          <p:cNvCxnSpPr/>
          <p:nvPr/>
        </p:nvCxnSpPr>
        <p:spPr>
          <a:xfrm flipH="1">
            <a:off x="201613" y="3670300"/>
            <a:ext cx="3660775" cy="0"/>
          </a:xfrm>
          <a:prstGeom prst="line">
            <a:avLst/>
          </a:prstGeom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64" name="矩形 1"/>
          <p:cNvSpPr/>
          <p:nvPr/>
        </p:nvSpPr>
        <p:spPr>
          <a:xfrm>
            <a:off x="684530" y="2346960"/>
            <a:ext cx="294259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2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security</a:t>
            </a:r>
          </a:p>
        </p:txBody>
      </p:sp>
      <p:sp>
        <p:nvSpPr>
          <p:cNvPr id="10267" name="矩形 1"/>
          <p:cNvSpPr/>
          <p:nvPr/>
        </p:nvSpPr>
        <p:spPr>
          <a:xfrm>
            <a:off x="556260" y="3934460"/>
            <a:ext cx="2975610" cy="130888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Divided </a:t>
            </a:r>
            <a:r>
              <a:rPr lang="en-GB" altLang="zh-CN" sz="2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 basis of faculty</a:t>
            </a:r>
          </a:p>
        </p:txBody>
      </p:sp>
      <p:sp>
        <p:nvSpPr>
          <p:cNvPr id="10270" name="矩形 1"/>
          <p:cNvSpPr/>
          <p:nvPr/>
        </p:nvSpPr>
        <p:spPr>
          <a:xfrm>
            <a:off x="8401050" y="2346960"/>
            <a:ext cx="319595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2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Tracking Record</a:t>
            </a:r>
          </a:p>
        </p:txBody>
      </p:sp>
      <p:sp>
        <p:nvSpPr>
          <p:cNvPr id="10273" name="矩形 1"/>
          <p:cNvSpPr/>
          <p:nvPr/>
        </p:nvSpPr>
        <p:spPr>
          <a:xfrm>
            <a:off x="8401050" y="4075430"/>
            <a:ext cx="319595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zh-CN" sz="2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Manage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Venn diagram">
            <a:extLst>
              <a:ext uri="{FF2B5EF4-FFF2-40B4-BE49-F238E27FC236}">
                <a16:creationId xmlns:a16="http://schemas.microsoft.com/office/drawing/2014/main" id="{8281BD97-7742-3F27-5232-AD82CD4F6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567" y="178772"/>
            <a:ext cx="2785653" cy="2785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3AA64E-8634-5E74-0869-F890A9F79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465" y="2292478"/>
            <a:ext cx="7649514" cy="2486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7BB3C87B-F51C-DC31-059B-E1F91CB1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577" y="2766218"/>
            <a:ext cx="7474344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AND EXECUTION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343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/>
          <p:cNvSpPr/>
          <p:nvPr/>
        </p:nvSpPr>
        <p:spPr>
          <a:xfrm rot="5400000">
            <a:off x="4002881" y="4782344"/>
            <a:ext cx="1787525" cy="1541463"/>
          </a:xfrm>
          <a:prstGeom prst="hexagon">
            <a:avLst/>
          </a:prstGeom>
          <a:solidFill>
            <a:srgbClr val="F89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 rot="5400000">
            <a:off x="3717131" y="-392906"/>
            <a:ext cx="2360613" cy="3146425"/>
          </a:xfrm>
          <a:custGeom>
            <a:avLst/>
            <a:gdLst>
              <a:gd name="connsiteX0" fmla="*/ 0 w 2361069"/>
              <a:gd name="connsiteY0" fmla="*/ 3147643 h 3147643"/>
              <a:gd name="connsiteX1" fmla="*/ 0 w 2361069"/>
              <a:gd name="connsiteY1" fmla="*/ 0 h 3147643"/>
              <a:gd name="connsiteX2" fmla="*/ 1574158 w 2361069"/>
              <a:gd name="connsiteY2" fmla="*/ 0 h 3147643"/>
              <a:gd name="connsiteX3" fmla="*/ 2361069 w 2361069"/>
              <a:gd name="connsiteY3" fmla="*/ 1573822 h 3147643"/>
              <a:gd name="connsiteX4" fmla="*/ 1574158 w 2361069"/>
              <a:gd name="connsiteY4" fmla="*/ 3147643 h 3147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1069" h="3147643">
                <a:moveTo>
                  <a:pt x="0" y="3147643"/>
                </a:moveTo>
                <a:lnTo>
                  <a:pt x="0" y="0"/>
                </a:lnTo>
                <a:lnTo>
                  <a:pt x="1574158" y="0"/>
                </a:lnTo>
                <a:lnTo>
                  <a:pt x="2361069" y="1573822"/>
                </a:lnTo>
                <a:lnTo>
                  <a:pt x="1574158" y="3147643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六边形 9"/>
          <p:cNvSpPr/>
          <p:nvPr/>
        </p:nvSpPr>
        <p:spPr>
          <a:xfrm rot="5400000">
            <a:off x="1199356" y="1370806"/>
            <a:ext cx="1100138" cy="949325"/>
          </a:xfrm>
          <a:prstGeom prst="hexagon">
            <a:avLst/>
          </a:prstGeom>
          <a:solidFill>
            <a:srgbClr val="F89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 rot="5400000">
            <a:off x="-575469" y="3912394"/>
            <a:ext cx="1909763" cy="758825"/>
          </a:xfrm>
          <a:custGeom>
            <a:avLst/>
            <a:gdLst>
              <a:gd name="connsiteX0" fmla="*/ 0 w 1909197"/>
              <a:gd name="connsiteY0" fmla="*/ 758978 h 758978"/>
              <a:gd name="connsiteX1" fmla="*/ 379489 w 1909197"/>
              <a:gd name="connsiteY1" fmla="*/ 0 h 758978"/>
              <a:gd name="connsiteX2" fmla="*/ 1529708 w 1909197"/>
              <a:gd name="connsiteY2" fmla="*/ 0 h 758978"/>
              <a:gd name="connsiteX3" fmla="*/ 1909197 w 1909197"/>
              <a:gd name="connsiteY3" fmla="*/ 758978 h 75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197" h="758978">
                <a:moveTo>
                  <a:pt x="0" y="758978"/>
                </a:moveTo>
                <a:lnTo>
                  <a:pt x="379489" y="0"/>
                </a:lnTo>
                <a:lnTo>
                  <a:pt x="1529708" y="0"/>
                </a:lnTo>
                <a:lnTo>
                  <a:pt x="1909197" y="758978"/>
                </a:lnTo>
                <a:close/>
              </a:path>
            </a:pathLst>
          </a:custGeom>
          <a:solidFill>
            <a:srgbClr val="F894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 rot="5400000">
            <a:off x="-330200" y="3446463"/>
            <a:ext cx="790575" cy="130175"/>
          </a:xfrm>
          <a:custGeom>
            <a:avLst/>
            <a:gdLst>
              <a:gd name="connsiteX0" fmla="*/ 0 w 790155"/>
              <a:gd name="connsiteY0" fmla="*/ 130000 h 130000"/>
              <a:gd name="connsiteX1" fmla="*/ 65000 w 790155"/>
              <a:gd name="connsiteY1" fmla="*/ 0 h 130000"/>
              <a:gd name="connsiteX2" fmla="*/ 725155 w 790155"/>
              <a:gd name="connsiteY2" fmla="*/ 0 h 130000"/>
              <a:gd name="connsiteX3" fmla="*/ 790155 w 790155"/>
              <a:gd name="connsiteY3" fmla="*/ 130000 h 1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0155" h="130000">
                <a:moveTo>
                  <a:pt x="0" y="130000"/>
                </a:moveTo>
                <a:lnTo>
                  <a:pt x="65000" y="0"/>
                </a:lnTo>
                <a:lnTo>
                  <a:pt x="725155" y="0"/>
                </a:lnTo>
                <a:lnTo>
                  <a:pt x="790155" y="1300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六边形 12"/>
          <p:cNvSpPr/>
          <p:nvPr/>
        </p:nvSpPr>
        <p:spPr>
          <a:xfrm rot="5400000">
            <a:off x="4914900" y="2239963"/>
            <a:ext cx="1116013" cy="963613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5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38" y="1685925"/>
            <a:ext cx="3144837" cy="3651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六边形 14"/>
          <p:cNvSpPr/>
          <p:nvPr/>
        </p:nvSpPr>
        <p:spPr>
          <a:xfrm rot="5400000">
            <a:off x="5451475" y="3278188"/>
            <a:ext cx="539750" cy="466725"/>
          </a:xfrm>
          <a:prstGeom prst="hexagon">
            <a:avLst/>
          </a:prstGeom>
          <a:solidFill>
            <a:schemeClr val="bg1">
              <a:lumMod val="6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六边形 15"/>
          <p:cNvSpPr/>
          <p:nvPr/>
        </p:nvSpPr>
        <p:spPr>
          <a:xfrm rot="5400000">
            <a:off x="6077744" y="3258344"/>
            <a:ext cx="269875" cy="233363"/>
          </a:xfrm>
          <a:prstGeom prst="hexagon">
            <a:avLst/>
          </a:prstGeom>
          <a:solidFill>
            <a:srgbClr val="F8941C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8" name="矩形 16"/>
          <p:cNvSpPr/>
          <p:nvPr/>
        </p:nvSpPr>
        <p:spPr>
          <a:xfrm>
            <a:off x="6701790" y="1295400"/>
            <a:ext cx="520509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chemeClr val="tx1"/>
                </a:solidFill>
                <a:latin typeface="Microsoft Sans Serif" panose="020B0604020202020204" charset="0"/>
                <a:ea typeface="Microsoft YaHei" panose="020B0503020204020204" pitchFamily="34" charset="-122"/>
                <a:cs typeface="Microsoft Sans Serif" panose="020B0604020202020204" charset="0"/>
              </a:rPr>
              <a:t>I</a:t>
            </a:r>
            <a:r>
              <a:rPr lang="zh-CN" altLang="zh-CN" sz="2800" dirty="0">
                <a:solidFill>
                  <a:schemeClr val="tx1"/>
                </a:solidFill>
                <a:latin typeface="Microsoft Sans Serif" panose="020B0604020202020204" charset="0"/>
                <a:ea typeface="Microsoft YaHei" panose="020B0503020204020204" pitchFamily="34" charset="-122"/>
                <a:cs typeface="Microsoft Sans Serif" panose="020B0604020202020204" charset="0"/>
              </a:rPr>
              <a:t>t is important to ensure that the system is secure and compliant with regulations.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solidFill>
                  <a:schemeClr val="tx1"/>
                </a:solidFill>
                <a:latin typeface="Microsoft Sans Serif" panose="020B0604020202020204" charset="0"/>
                <a:ea typeface="Microsoft YaHei" panose="020B0503020204020204" pitchFamily="34" charset="-122"/>
                <a:cs typeface="Microsoft Sans Serif" panose="020B0604020202020204" charset="0"/>
              </a:rPr>
              <a:t>The system should be designed to be user-friendly and easy to use</a:t>
            </a:r>
            <a:r>
              <a:rPr lang="en-GB" altLang="zh-CN" sz="2800" dirty="0">
                <a:solidFill>
                  <a:schemeClr val="tx1"/>
                </a:solidFill>
                <a:latin typeface="Microsoft Sans Serif" panose="020B0604020202020204" charset="0"/>
                <a:ea typeface="Microsoft YaHei" panose="020B0503020204020204" pitchFamily="34" charset="-122"/>
                <a:cs typeface="Microsoft Sans Serif" panose="020B060402020202020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zh-CN" sz="2800" dirty="0">
                <a:solidFill>
                  <a:schemeClr val="tx1"/>
                </a:solidFill>
                <a:latin typeface="Microsoft Sans Serif" panose="020B0604020202020204" charset="0"/>
                <a:ea typeface="Microsoft YaHei" panose="020B0503020204020204" pitchFamily="34" charset="-122"/>
                <a:cs typeface="Microsoft Sans Serif" panose="020B0604020202020204" charset="0"/>
              </a:rPr>
              <a:t>I</a:t>
            </a:r>
            <a:r>
              <a:rPr lang="zh-CN" altLang="zh-CN" sz="2800" dirty="0">
                <a:solidFill>
                  <a:schemeClr val="tx1"/>
                </a:solidFill>
                <a:latin typeface="Microsoft Sans Serif" panose="020B0604020202020204" charset="0"/>
                <a:ea typeface="Microsoft YaHei" panose="020B0503020204020204" pitchFamily="34" charset="-122"/>
                <a:cs typeface="Microsoft Sans Serif" panose="020B0604020202020204" charset="0"/>
              </a:rPr>
              <a:t>t should be scalable, so that it can be easily adapted to meet the changing needs of the institution</a:t>
            </a:r>
          </a:p>
        </p:txBody>
      </p:sp>
      <p:sp>
        <p:nvSpPr>
          <p:cNvPr id="18" name="矩形 17"/>
          <p:cNvSpPr/>
          <p:nvPr/>
        </p:nvSpPr>
        <p:spPr>
          <a:xfrm>
            <a:off x="6807200" y="433070"/>
            <a:ext cx="339090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+mn-ea"/>
              </a:rPr>
              <a:t>Implementation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合 5"/>
          <p:cNvGrpSpPr/>
          <p:nvPr/>
        </p:nvGrpSpPr>
        <p:grpSpPr>
          <a:xfrm>
            <a:off x="247650" y="196850"/>
            <a:ext cx="417513" cy="355600"/>
            <a:chOff x="705193" y="4082415"/>
            <a:chExt cx="666407" cy="568960"/>
          </a:xfrm>
        </p:grpSpPr>
        <p:sp>
          <p:nvSpPr>
            <p:cNvPr id="4" name="直角三角形 3"/>
            <p:cNvSpPr/>
            <p:nvPr/>
          </p:nvSpPr>
          <p:spPr>
            <a:xfrm>
              <a:off x="760938" y="4082415"/>
              <a:ext cx="610662" cy="568960"/>
            </a:xfrm>
            <a:prstGeom prst="rtTriangle">
              <a:avLst/>
            </a:prstGeom>
            <a:solidFill>
              <a:srgbClr val="F89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rot="19329383">
              <a:off x="705193" y="4125596"/>
              <a:ext cx="532111" cy="406400"/>
            </a:xfrm>
            <a:prstGeom prst="rtTriangle">
              <a:avLst/>
            </a:prstGeom>
            <a:solidFill>
              <a:srgbClr val="353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8491" name="文本框 1"/>
          <p:cNvSpPr txBox="1"/>
          <p:nvPr/>
        </p:nvSpPr>
        <p:spPr>
          <a:xfrm>
            <a:off x="744855" y="225425"/>
            <a:ext cx="44462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GB" altLang="zh-CN" sz="4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2247900" y="1933575"/>
            <a:ext cx="6558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2374900" y="2060575"/>
            <a:ext cx="6558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1587500" y="1538605"/>
            <a:ext cx="8158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 essential tool for any institution looking to manage its student data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Offers many advantages, including improved accuracy and efficiency in tracking student data.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2800" b="1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GB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provides a platform for communication between students, teachers, and administration.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F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6"/>
          <p:cNvSpPr txBox="1"/>
          <p:nvPr/>
        </p:nvSpPr>
        <p:spPr>
          <a:xfrm>
            <a:off x="1223963" y="2473325"/>
            <a:ext cx="6035675" cy="1200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7200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</a:t>
            </a:r>
            <a:endParaRPr lang="zh-CN" altLang="en-US" sz="7200" b="1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6628" name="组合 1"/>
          <p:cNvGrpSpPr/>
          <p:nvPr/>
        </p:nvGrpSpPr>
        <p:grpSpPr>
          <a:xfrm flipH="1">
            <a:off x="6807200" y="0"/>
            <a:ext cx="5384800" cy="6858000"/>
            <a:chOff x="0" y="0"/>
            <a:chExt cx="5384800" cy="6858000"/>
          </a:xfrm>
        </p:grpSpPr>
        <p:sp>
          <p:nvSpPr>
            <p:cNvPr id="12" name="等腰三角形 11"/>
            <p:cNvSpPr/>
            <p:nvPr/>
          </p:nvSpPr>
          <p:spPr>
            <a:xfrm>
              <a:off x="0" y="3189288"/>
              <a:ext cx="5148262" cy="3668712"/>
            </a:xfrm>
            <a:custGeom>
              <a:avLst/>
              <a:gdLst>
                <a:gd name="connsiteX0" fmla="*/ 0 w 5735459"/>
                <a:gd name="connsiteY0" fmla="*/ 3657600 h 3657600"/>
                <a:gd name="connsiteX1" fmla="*/ 2867730 w 5735459"/>
                <a:gd name="connsiteY1" fmla="*/ 0 h 3657600"/>
                <a:gd name="connsiteX2" fmla="*/ 5735459 w 5735459"/>
                <a:gd name="connsiteY2" fmla="*/ 3657600 h 3657600"/>
                <a:gd name="connsiteX3" fmla="*/ 0 w 5735459"/>
                <a:gd name="connsiteY3" fmla="*/ 3657600 h 3657600"/>
                <a:gd name="connsiteX0-1" fmla="*/ 0 w 5151259"/>
                <a:gd name="connsiteY0-2" fmla="*/ 3657600 h 3670300"/>
                <a:gd name="connsiteX1-3" fmla="*/ 2867730 w 5151259"/>
                <a:gd name="connsiteY1-4" fmla="*/ 0 h 3670300"/>
                <a:gd name="connsiteX2-5" fmla="*/ 5151259 w 5151259"/>
                <a:gd name="connsiteY2-6" fmla="*/ 3670300 h 3670300"/>
                <a:gd name="connsiteX3-7" fmla="*/ 0 w 5151259"/>
                <a:gd name="connsiteY3-8" fmla="*/ 3657600 h 36703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151259" h="3670300">
                  <a:moveTo>
                    <a:pt x="0" y="3657600"/>
                  </a:moveTo>
                  <a:lnTo>
                    <a:pt x="2867730" y="0"/>
                  </a:lnTo>
                  <a:lnTo>
                    <a:pt x="5151259" y="3670300"/>
                  </a:lnTo>
                  <a:lnTo>
                    <a:pt x="0" y="365760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rot="5400000">
              <a:off x="-736600" y="736600"/>
              <a:ext cx="6858000" cy="5384800"/>
            </a:xfrm>
            <a:prstGeom prst="rtTriangle">
              <a:avLst/>
            </a:prstGeom>
            <a:solidFill>
              <a:srgbClr val="F89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等腰三角形 2"/>
            <p:cNvSpPr/>
            <p:nvPr/>
          </p:nvSpPr>
          <p:spPr>
            <a:xfrm>
              <a:off x="0" y="3575050"/>
              <a:ext cx="5148262" cy="32829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</TotalTime>
  <Words>432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Microsoft YaHei</vt:lpstr>
      <vt:lpstr>Arial</vt:lpstr>
      <vt:lpstr>Arial Black</vt:lpstr>
      <vt:lpstr>Calibri</vt:lpstr>
      <vt:lpstr>Microsoft Sans Serif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AND EXECUTION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bishal humagain</cp:lastModifiedBy>
  <cp:revision>83</cp:revision>
  <dcterms:created xsi:type="dcterms:W3CDTF">2015-10-17T07:33:35Z</dcterms:created>
  <dcterms:modified xsi:type="dcterms:W3CDTF">2023-03-09T16:20:41Z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1033-11.2.0.11486</vt:lpwstr>
  </property>
  <property fmtid="{D5CDD505-2E9C-101B-9397-08002B2CF9AE}" pid="3" name="ICV">
    <vt:lpwstr>2A9E770418264E8DBE2895CB5687930C</vt:lpwstr>
  </property>
</Properties>
</file>