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Nishant8555/edune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5748" y="4429049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 : Nishant Mall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Name &amp; Department : Deen Dayal Upadhyaya Gorakhpur University </a:t>
            </a:r>
            <a:b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(Information Technology [IT])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A02F02-B77A-6938-7E9B-A543EF3E30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71675"/>
            <a:ext cx="10784898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stronger encryption algorithms alongside steganography for added protection.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Capacity: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 data embedding to store larger messages without noticeable image distortion.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Multi-Format Support: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functionality to support video and audio steganography.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machine learning to detect and prevent unauthorized steganographic attacks.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3719947"/>
            <a:ext cx="929874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AICTE Internship Student Registration ID : STU61d182598c2f51641120345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 ID : nishantmall8555@gmail.com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5954"/>
            <a:ext cx="11029615" cy="467332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As cyber threats grow, traditional encryption is easily detectable, making data vulnerable. Steganography offers a discreet alternative by hiding messages in images. This project converts text into ASCII values, embeds them in pixel data, and encrypts the image. Decryption requires a correct passcode, ensuring secure access.</a:t>
            </a:r>
          </a:p>
          <a:p>
            <a:pPr marL="0" indent="0" algn="just">
              <a:buNone/>
            </a:pPr>
            <a:r>
              <a:rPr lang="en-US" sz="2400" b="1" dirty="0"/>
              <a:t>Key Aspects: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Hides text in image pixels using ASCII values.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Encrypts and saves the modified image.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Ensures decryption only with the correct passcode.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Retrieves and reconstructs the message upon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D8C490D-F70C-8094-6DC8-25026E9AD1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71319"/>
            <a:ext cx="10617750" cy="373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– Used for implementing steganography and handling image data.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Platform: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Studio Code (VS Code) – The IDE used for writing and running the code.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Execution Environment: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interpreter – Required to execute the script with necessary dependencies installed.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 (cv)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Handles image reading, pixel modification, and saving the encrypted image.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– Manages file operations, such as opening the encrypted image.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F92BE4C-9AC3-DE84-6A25-EC03CE8095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56177"/>
            <a:ext cx="10902885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Steganography-Based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Unlike traditional encryption, this method hides messages within images, making them less detectable.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Pixel Embedding: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data directly in image pixels without requiring separate metadata or external files.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Adds an extra layer of security by ensuring only authorized users can decrypt the message.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Specialized Tools Required: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Runs on Python with basic libraries, making it accessible without advanced cryptographic tools.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F237DA-A54C-91B8-76DA-442E819E01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774363"/>
            <a:ext cx="10863556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Individuals interested in learning and experimenting with steganography for secure communication.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Those needing discreet methods to share sensitive information without detection.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 &amp; Students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Academics exploring data hiding techniques and encryption alternatives.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Seeking Privacy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Anyone looking for a simple yet effective way to protect personal messages from interception.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1CFAD-5C18-A7CD-37F4-01562D76E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200" y="4466847"/>
            <a:ext cx="3009716" cy="168899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C2ED44-B9BC-3E61-D04B-C5ADB5AC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466847"/>
            <a:ext cx="3009716" cy="1688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0D2285-54C0-80E1-AD31-BCFE016FF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1979957"/>
            <a:ext cx="5188833" cy="1807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496665-29D9-5A5B-0BEC-1D54BC84A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79957"/>
            <a:ext cx="5539561" cy="914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ED38A3-CE5D-59AA-1C2C-1C3153D812F1}"/>
              </a:ext>
            </a:extLst>
          </p:cNvPr>
          <p:cNvSpPr txBox="1"/>
          <p:nvPr/>
        </p:nvSpPr>
        <p:spPr>
          <a:xfrm>
            <a:off x="581191" y="4097515"/>
            <a:ext cx="275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 Image File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17FE-65F1-114F-A19B-FE49743DF438}"/>
              </a:ext>
            </a:extLst>
          </p:cNvPr>
          <p:cNvSpPr txBox="1"/>
          <p:nvPr/>
        </p:nvSpPr>
        <p:spPr>
          <a:xfrm>
            <a:off x="4212200" y="4097515"/>
            <a:ext cx="275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 Image File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8DA73-2473-131B-B090-AF2C60E6A8E9}"/>
              </a:ext>
            </a:extLst>
          </p:cNvPr>
          <p:cNvSpPr txBox="1"/>
          <p:nvPr/>
        </p:nvSpPr>
        <p:spPr>
          <a:xfrm>
            <a:off x="581190" y="1629932"/>
            <a:ext cx="275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VS code Terminal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BF2ED5-CEDC-0DB8-3E3D-0F0132480FC5}"/>
              </a:ext>
            </a:extLst>
          </p:cNvPr>
          <p:cNvSpPr txBox="1"/>
          <p:nvPr/>
        </p:nvSpPr>
        <p:spPr>
          <a:xfrm>
            <a:off x="6096000" y="1615792"/>
            <a:ext cx="275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VS code Terminal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64B9B9-BBC4-15F9-662F-9AD233DDD26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0909"/>
          <a:stretch/>
        </p:blipFill>
        <p:spPr>
          <a:xfrm>
            <a:off x="7843208" y="3314948"/>
            <a:ext cx="3070274" cy="28241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67CE73-69E3-AC1C-9E41-A7DB5903E9B5}"/>
              </a:ext>
            </a:extLst>
          </p:cNvPr>
          <p:cNvSpPr txBox="1"/>
          <p:nvPr/>
        </p:nvSpPr>
        <p:spPr>
          <a:xfrm>
            <a:off x="7843208" y="2925668"/>
            <a:ext cx="275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Encryption Code :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This project demonstrates a simple yet effective approach to secure communication using image steganography. By embedding messages in pixel data and protecting them with a passcode, it ensures discreet and controlled access. Its lightweight implementation makes it accessible for learning and real-world applications.</a:t>
            </a:r>
          </a:p>
          <a:p>
            <a:pPr algn="just"/>
            <a:r>
              <a:rPr lang="en-US" sz="2000" b="1" dirty="0"/>
              <a:t>Key Takeaways: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Steganography enables hidden message transmission without drawing attention.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Passcode protection ensures only authorized decryption.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Simple implementation makes it easy to use and integrate into security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https://github.com/Nishant8555/edunet.git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F15F3-1211-2F99-1906-1FFC40412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79" y="2105150"/>
            <a:ext cx="5614827" cy="30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61</TotalTime>
  <Words>560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   AICTE Internship Student Registration ID : STU61d182598c2f51641120345 Email ID : nishantmall8555@gmail.com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Nishant Mall</cp:lastModifiedBy>
  <cp:revision>27</cp:revision>
  <dcterms:created xsi:type="dcterms:W3CDTF">2021-05-26T16:50:10Z</dcterms:created>
  <dcterms:modified xsi:type="dcterms:W3CDTF">2025-02-26T18:04:51Z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