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5D67-FED3-464D-8EC5-0C5DB1169FE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EA1E-ADA9-4F12-8FA7-4958AC2FF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 Basics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DQL (Data Query Language)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SELECT is DQL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Used to retrieve data from table.</a:t>
            </a:r>
          </a:p>
          <a:p>
            <a:pPr>
              <a:buNone/>
            </a:pPr>
            <a:r>
              <a:rPr lang="en-IN" dirty="0" smtClean="0"/>
              <a:t>E.g., SELECT * FROM &lt;</a:t>
            </a:r>
            <a:r>
              <a:rPr lang="en-IN" dirty="0" smtClean="0"/>
              <a:t>table_name</a:t>
            </a:r>
            <a:r>
              <a:rPr lang="en-IN" dirty="0" smtClean="0"/>
              <a:t>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help in data manipulation. </a:t>
            </a:r>
            <a:r>
              <a:rPr lang="en-US" dirty="0" smtClean="0"/>
              <a:t>String, Numeric, Date and aggregate functions are few in-built functions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String Functions – Used in columns having string data type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Numeric Functions –Used in columns of numeric data type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Date Functions-Used in columns of date/timestamp data type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Aggregate Functions-Can be used with columns of any data type to get aggregated results</a:t>
            </a:r>
          </a:p>
          <a:p>
            <a:pPr lvl="3">
              <a:buNone/>
            </a:pPr>
            <a:r>
              <a:rPr lang="en-IN" dirty="0" smtClean="0"/>
              <a:t>	</a:t>
            </a:r>
            <a:r>
              <a:rPr lang="en-IN" dirty="0" smtClean="0"/>
              <a:t>		      </a:t>
            </a: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UPPER,LOWER, TRIM,SUBSTR are few string functions</a:t>
            </a:r>
          </a:p>
          <a:p>
            <a:pPr>
              <a:buNone/>
            </a:pPr>
            <a:r>
              <a:rPr lang="en-IN" dirty="0" smtClean="0"/>
              <a:t>E.g., SELECT UPPER(‘</a:t>
            </a:r>
            <a:r>
              <a:rPr lang="en-IN" dirty="0" err="1" smtClean="0"/>
              <a:t>pipecandy</a:t>
            </a:r>
            <a:r>
              <a:rPr lang="en-IN" dirty="0" smtClean="0"/>
              <a:t>’)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PIPECANDY</a:t>
            </a:r>
          </a:p>
          <a:p>
            <a:pPr>
              <a:buNone/>
            </a:pPr>
            <a:r>
              <a:rPr lang="en-IN" dirty="0" smtClean="0"/>
              <a:t>         SELECT LOWER(‘</a:t>
            </a:r>
            <a:r>
              <a:rPr lang="en-IN" dirty="0" err="1" smtClean="0"/>
              <a:t>Pipecandy</a:t>
            </a:r>
            <a:r>
              <a:rPr lang="en-IN" dirty="0" smtClean="0"/>
              <a:t>’)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err="1" smtClean="0"/>
              <a:t>pipecandy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SELECT SUBSTRING(‘Pipecandy’,1,4)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Pipe</a:t>
            </a:r>
          </a:p>
          <a:p>
            <a:pPr lvl="2">
              <a:buNone/>
            </a:pPr>
            <a:r>
              <a:rPr lang="en-IN" dirty="0" smtClean="0"/>
              <a:t>SELECT TRIM(‘   </a:t>
            </a:r>
            <a:r>
              <a:rPr lang="en-IN" dirty="0" err="1" smtClean="0"/>
              <a:t>Pipecandy</a:t>
            </a:r>
            <a:r>
              <a:rPr lang="en-IN" dirty="0" smtClean="0"/>
              <a:t>   ‘)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err="1" smtClean="0"/>
              <a:t>Pipecandy</a:t>
            </a:r>
            <a:endParaRPr lang="en-IN" dirty="0" smtClean="0"/>
          </a:p>
          <a:p>
            <a:pPr lvl="3" algn="just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CEIL,FLOOR,ABS,ROUND etc..</a:t>
            </a:r>
          </a:p>
          <a:p>
            <a:r>
              <a:rPr lang="en-IN" dirty="0" smtClean="0"/>
              <a:t>E.g., SELECT CEIL(23.2)</a:t>
            </a:r>
          </a:p>
          <a:p>
            <a:pPr lvl="4">
              <a:buFont typeface="Wingdings" pitchFamily="2" charset="2"/>
              <a:buChar char="Ø"/>
            </a:pPr>
            <a:r>
              <a:rPr lang="en-IN" dirty="0" smtClean="0"/>
              <a:t>24</a:t>
            </a:r>
          </a:p>
          <a:p>
            <a:pPr lvl="2">
              <a:buNone/>
            </a:pPr>
            <a:r>
              <a:rPr lang="en-IN" dirty="0" smtClean="0"/>
              <a:t> </a:t>
            </a:r>
            <a:r>
              <a:rPr lang="en-IN" dirty="0" smtClean="0"/>
              <a:t>  SELECT FLOOR(23.2)</a:t>
            </a:r>
          </a:p>
          <a:p>
            <a:pPr lvl="4">
              <a:buFont typeface="Wingdings" pitchFamily="2" charset="2"/>
              <a:buChar char="Ø"/>
            </a:pPr>
            <a:r>
              <a:rPr lang="en-IN" dirty="0" smtClean="0"/>
              <a:t>23</a:t>
            </a:r>
          </a:p>
          <a:p>
            <a:pPr lvl="2">
              <a:buNone/>
            </a:pPr>
            <a:r>
              <a:rPr lang="en-IN" dirty="0" smtClean="0"/>
              <a:t> </a:t>
            </a:r>
            <a:r>
              <a:rPr lang="en-IN" dirty="0" smtClean="0"/>
              <a:t>   SELECT ABS(-23.2)</a:t>
            </a:r>
          </a:p>
          <a:p>
            <a:pPr lvl="4">
              <a:buFont typeface="Wingdings" pitchFamily="2" charset="2"/>
              <a:buChar char="Ø"/>
            </a:pPr>
            <a:r>
              <a:rPr lang="en-IN" dirty="0" smtClean="0"/>
              <a:t>23.2</a:t>
            </a:r>
          </a:p>
          <a:p>
            <a:pPr lvl="2">
              <a:buNone/>
            </a:pPr>
            <a:r>
              <a:rPr lang="en-IN" dirty="0" smtClean="0"/>
              <a:t> </a:t>
            </a:r>
            <a:r>
              <a:rPr lang="en-IN" dirty="0" smtClean="0"/>
              <a:t>   SELECT ROUND(23.2),ROUND(23.7)</a:t>
            </a:r>
          </a:p>
          <a:p>
            <a:pPr lvl="4">
              <a:buFont typeface="Wingdings" pitchFamily="2" charset="2"/>
              <a:buChar char="Ø"/>
            </a:pPr>
            <a:r>
              <a:rPr lang="en-IN" dirty="0" smtClean="0"/>
              <a:t>23,24</a:t>
            </a:r>
          </a:p>
          <a:p>
            <a:pPr lvl="4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Date,now</a:t>
            </a:r>
            <a:r>
              <a:rPr lang="en-IN" dirty="0" smtClean="0"/>
              <a:t>(),</a:t>
            </a:r>
            <a:r>
              <a:rPr lang="en-IN" dirty="0" err="1" smtClean="0"/>
              <a:t>current_timestamp</a:t>
            </a:r>
            <a:r>
              <a:rPr lang="en-IN" dirty="0" smtClean="0"/>
              <a:t>(),</a:t>
            </a:r>
            <a:r>
              <a:rPr lang="en-IN" dirty="0" err="1" smtClean="0"/>
              <a:t>date_trunc</a:t>
            </a:r>
            <a:r>
              <a:rPr lang="en-IN" dirty="0" smtClean="0"/>
              <a:t> etc..</a:t>
            </a:r>
          </a:p>
          <a:p>
            <a:r>
              <a:rPr lang="en-IN" dirty="0" smtClean="0"/>
              <a:t>Now()- gives the current date and time</a:t>
            </a:r>
          </a:p>
          <a:p>
            <a:r>
              <a:rPr lang="en-IN" dirty="0" smtClean="0"/>
              <a:t>Date(now())-gives only the date without time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WHERE clause is used to filter records</a:t>
            </a:r>
          </a:p>
          <a:p>
            <a:r>
              <a:rPr lang="en-IN" dirty="0" smtClean="0"/>
              <a:t>E.g., SELECT * FROM &lt;</a:t>
            </a:r>
            <a:r>
              <a:rPr lang="en-IN" dirty="0" err="1" smtClean="0"/>
              <a:t>table_name</a:t>
            </a:r>
            <a:r>
              <a:rPr lang="en-IN" dirty="0" smtClean="0"/>
              <a:t>&gt; WHERE &lt;condition&gt;</a:t>
            </a:r>
          </a:p>
          <a:p>
            <a:r>
              <a:rPr lang="en-IN" dirty="0" smtClean="0"/>
              <a:t>Returns data from specified table which matches the given condition</a:t>
            </a:r>
          </a:p>
          <a:p>
            <a:pPr algn="ctr">
              <a:buNone/>
            </a:pPr>
            <a:r>
              <a:rPr lang="en-IN" dirty="0" smtClean="0"/>
              <a:t>LIMIT</a:t>
            </a:r>
          </a:p>
          <a:p>
            <a:r>
              <a:rPr lang="en-IN" dirty="0" smtClean="0"/>
              <a:t>LIMIT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LIMIT is used to restrict random rows</a:t>
            </a:r>
          </a:p>
          <a:p>
            <a:pPr>
              <a:buNone/>
            </a:pPr>
            <a:r>
              <a:rPr lang="en-IN" dirty="0" smtClean="0"/>
              <a:t>E.g., SELECT * FROM &lt;</a:t>
            </a:r>
            <a:r>
              <a:rPr lang="en-IN" dirty="0" err="1" smtClean="0"/>
              <a:t>table_name</a:t>
            </a:r>
            <a:r>
              <a:rPr lang="en-IN" dirty="0" smtClean="0"/>
              <a:t>&gt; LIMIT 100;</a:t>
            </a:r>
          </a:p>
          <a:p>
            <a:pPr>
              <a:buNone/>
            </a:pPr>
            <a:r>
              <a:rPr lang="en-IN" dirty="0" smtClean="0"/>
              <a:t>Random 100 rows will be displayed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BY and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GROUP BY is used group the similar rows</a:t>
            </a:r>
          </a:p>
          <a:p>
            <a:r>
              <a:rPr lang="en-IN" dirty="0" smtClean="0"/>
              <a:t>HAVING – Filters based on aggregate functions</a:t>
            </a:r>
          </a:p>
          <a:p>
            <a:r>
              <a:rPr lang="en-IN" dirty="0" smtClean="0"/>
              <a:t>E.g., select </a:t>
            </a:r>
            <a:r>
              <a:rPr lang="en-IN" dirty="0" err="1" smtClean="0"/>
              <a:t>domain_id,count</a:t>
            </a:r>
            <a:r>
              <a:rPr lang="en-IN" dirty="0" smtClean="0"/>
              <a:t>(*)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from domain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</a:t>
            </a:r>
            <a:r>
              <a:rPr lang="en-IN" dirty="0" err="1" smtClean="0"/>
              <a:t>groupby</a:t>
            </a:r>
            <a:r>
              <a:rPr lang="en-IN" dirty="0" smtClean="0"/>
              <a:t> </a:t>
            </a:r>
            <a:r>
              <a:rPr lang="en-IN" dirty="0" err="1" smtClean="0"/>
              <a:t>domain_id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	having count(*)&gt;1;</a:t>
            </a:r>
          </a:p>
          <a:p>
            <a:pPr>
              <a:buNone/>
            </a:pPr>
            <a:r>
              <a:rPr lang="en-IN" dirty="0" smtClean="0"/>
              <a:t>   Gets </a:t>
            </a:r>
            <a:r>
              <a:rPr lang="en-IN" dirty="0" err="1" smtClean="0"/>
              <a:t>domain_id</a:t>
            </a:r>
            <a:r>
              <a:rPr lang="en-IN" dirty="0" smtClean="0"/>
              <a:t> which are repeated more than once.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from CSV to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COPY &lt;</a:t>
            </a:r>
            <a:r>
              <a:rPr lang="en-IN" dirty="0" err="1" smtClean="0"/>
              <a:t>table_name</a:t>
            </a:r>
            <a:r>
              <a:rPr lang="en-IN" dirty="0" smtClean="0"/>
              <a:t>&gt;(column1,column2)</a:t>
            </a:r>
          </a:p>
          <a:p>
            <a:pPr>
              <a:buNone/>
            </a:pPr>
            <a:r>
              <a:rPr lang="en-IN" dirty="0" smtClean="0"/>
              <a:t>    From &lt;file path&gt;\&lt;</a:t>
            </a:r>
            <a:r>
              <a:rPr lang="en-IN" dirty="0" err="1" smtClean="0"/>
              <a:t>file_name</a:t>
            </a:r>
            <a:r>
              <a:rPr lang="en-IN" dirty="0" smtClean="0"/>
              <a:t>&gt;.</a:t>
            </a:r>
            <a:r>
              <a:rPr lang="en-IN" dirty="0" err="1" smtClean="0"/>
              <a:t>csv</a:t>
            </a:r>
            <a:r>
              <a:rPr lang="en-IN" dirty="0" smtClean="0"/>
              <a:t> DELIMITER ‘,’ CSV HEADER</a:t>
            </a:r>
          </a:p>
          <a:p>
            <a:r>
              <a:rPr lang="en-IN" dirty="0" smtClean="0"/>
              <a:t>Copy from table to </a:t>
            </a:r>
            <a:r>
              <a:rPr lang="en-IN" dirty="0" err="1" smtClean="0"/>
              <a:t>csv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COPY &lt;</a:t>
            </a:r>
            <a:r>
              <a:rPr lang="en-IN" dirty="0" err="1" smtClean="0"/>
              <a:t>table_name</a:t>
            </a:r>
            <a:r>
              <a:rPr lang="en-IN" dirty="0" smtClean="0"/>
              <a:t>&gt;(column1,column2)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TO &lt;file path&gt;\&lt;</a:t>
            </a:r>
            <a:r>
              <a:rPr lang="en-IN" dirty="0" err="1" smtClean="0"/>
              <a:t>file_name</a:t>
            </a:r>
            <a:r>
              <a:rPr lang="en-IN" dirty="0" smtClean="0"/>
              <a:t>&gt;.</a:t>
            </a:r>
            <a:r>
              <a:rPr lang="en-IN" dirty="0" err="1" smtClean="0"/>
              <a:t>csv</a:t>
            </a:r>
            <a:r>
              <a:rPr lang="en-IN" dirty="0" smtClean="0"/>
              <a:t> DELIMITER ‘,’ CSV HEADER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INNER JOIN – </a:t>
            </a:r>
            <a:r>
              <a:rPr lang="en-IN" sz="2600" dirty="0" smtClean="0"/>
              <a:t>returns matching(common) values from both tables. Non matched from both tables are ignored</a:t>
            </a:r>
          </a:p>
          <a:p>
            <a:r>
              <a:rPr lang="en-IN" dirty="0" smtClean="0"/>
              <a:t>LEFT OUTER JOIN – </a:t>
            </a:r>
            <a:r>
              <a:rPr lang="en-IN" sz="2600" dirty="0" smtClean="0"/>
              <a:t>table A LEFT JOIN table B</a:t>
            </a:r>
          </a:p>
          <a:p>
            <a:pPr>
              <a:buNone/>
            </a:pPr>
            <a:r>
              <a:rPr lang="en-IN" sz="2600" dirty="0" smtClean="0"/>
              <a:t> </a:t>
            </a:r>
            <a:r>
              <a:rPr lang="en-IN" sz="2600" dirty="0" smtClean="0"/>
              <a:t>    Returns matching values from both tables and non matched values from table A(left table). Non matched in table B will be null</a:t>
            </a:r>
          </a:p>
          <a:p>
            <a:r>
              <a:rPr lang="en-IN" dirty="0" smtClean="0"/>
              <a:t>RIGHT OUTER JOIN- </a:t>
            </a:r>
            <a:r>
              <a:rPr lang="en-IN" sz="2400" dirty="0" smtClean="0"/>
              <a:t>table A RIGHT JOIN table B</a:t>
            </a:r>
          </a:p>
          <a:p>
            <a:pPr>
              <a:buNone/>
            </a:pPr>
            <a:r>
              <a:rPr lang="en-IN" sz="2400" dirty="0" smtClean="0"/>
              <a:t>     Right join is vice versa of LEFT JOIN. Returns matching rows from both tables non matched from table B and null for non matched in table B</a:t>
            </a:r>
          </a:p>
          <a:p>
            <a:r>
              <a:rPr lang="en-IN" sz="3500" dirty="0" smtClean="0"/>
              <a:t>FULL OUTER JOIN </a:t>
            </a:r>
            <a:r>
              <a:rPr lang="en-IN" sz="3000" dirty="0" smtClean="0"/>
              <a:t>- </a:t>
            </a:r>
            <a:r>
              <a:rPr lang="en-IN" sz="2400" dirty="0" smtClean="0"/>
              <a:t>table A FULL OUTER JOIN table B</a:t>
            </a:r>
          </a:p>
          <a:p>
            <a:pPr>
              <a:buNone/>
            </a:pPr>
            <a:r>
              <a:rPr lang="en-IN" sz="2400" dirty="0" smtClean="0"/>
              <a:t>      Returns all matched and unmatched records from both table A and table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and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</a:p>
          <a:p>
            <a:pPr>
              <a:buNone/>
            </a:pPr>
            <a:r>
              <a:rPr lang="en-IN" dirty="0" smtClean="0"/>
              <a:t>            Collection of organised data for faster retrieval and manipulation.</a:t>
            </a:r>
          </a:p>
          <a:p>
            <a:r>
              <a:rPr lang="en-IN" dirty="0" smtClean="0"/>
              <a:t>Tables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   Tables are database objects, that helps to logically store data in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Rows and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Column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Fields in the table are called columns.</a:t>
            </a:r>
          </a:p>
          <a:p>
            <a:pPr>
              <a:buNone/>
            </a:pPr>
            <a:r>
              <a:rPr lang="en-IN" dirty="0" smtClean="0"/>
              <a:t>          </a:t>
            </a:r>
            <a:endParaRPr lang="en-IN" dirty="0"/>
          </a:p>
          <a:p>
            <a:r>
              <a:rPr lang="en-IN" dirty="0" smtClean="0"/>
              <a:t>Rows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Records in table are rows</a:t>
            </a:r>
            <a:endParaRPr lang="en-IN" dirty="0"/>
          </a:p>
          <a:p>
            <a:pPr lvl="3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type tells what kind of data the column can accept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smtClean="0"/>
              <a:t>E.g.: </a:t>
            </a:r>
            <a:r>
              <a:rPr lang="en-IN" dirty="0" smtClean="0"/>
              <a:t>Integer accepts numerical values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Primary Key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The column which uniquely identify the rows in the table. Primary key do not accept null values and duplicates.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One or more columns can be defined as Primary Key</a:t>
            </a:r>
          </a:p>
          <a:p>
            <a:r>
              <a:rPr lang="en-IN" dirty="0" smtClean="0"/>
              <a:t>Foreign Key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It establishes the relation of data between two tables.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Foreign Key accepts null values.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Surrogate Key</a:t>
            </a:r>
          </a:p>
          <a:p>
            <a:pPr>
              <a:buNone/>
            </a:pPr>
            <a:r>
              <a:rPr lang="en-IN" dirty="0" smtClean="0"/>
              <a:t>              Surrogate Key is created to enforce uniqueness in table. It has no meaning with respect to data.</a:t>
            </a:r>
          </a:p>
          <a:p>
            <a:r>
              <a:rPr lang="en-IN" dirty="0" smtClean="0"/>
              <a:t>Unique Constraint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Any column which is not a primary key where uniqueness of data is needed unique constraint is created.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Columns with unique constraint accept null.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Constraint</a:t>
            </a:r>
          </a:p>
          <a:p>
            <a:pPr>
              <a:buNone/>
            </a:pPr>
            <a:r>
              <a:rPr lang="en-IN" dirty="0" smtClean="0"/>
              <a:t>            Check constraint helps in defining what values the column can accept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SQL commands are categorised as DDL,DML,DQL,DCL,TCL</a:t>
            </a:r>
          </a:p>
          <a:p>
            <a:r>
              <a:rPr lang="en-IN" dirty="0" smtClean="0"/>
              <a:t>DDL (Data Definition Language)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DDL statements helps to create and modify database objects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CREATE,ALTER,DROP,TRUNCATE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CREATE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Create database object</a:t>
            </a:r>
          </a:p>
          <a:p>
            <a:pPr>
              <a:buNone/>
            </a:pPr>
            <a:r>
              <a:rPr lang="en-IN" dirty="0" smtClean="0"/>
              <a:t>E.g., CREATE TABLE &lt;</a:t>
            </a:r>
            <a:r>
              <a:rPr lang="en-IN" dirty="0" smtClean="0"/>
              <a:t>table_name</a:t>
            </a:r>
            <a:r>
              <a:rPr lang="en-IN" dirty="0" smtClean="0"/>
              <a:t>&gt; (column1 data type,column2 data type)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ALTER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Alters the structure  of database</a:t>
            </a:r>
          </a:p>
          <a:p>
            <a:pPr>
              <a:buNone/>
            </a:pPr>
            <a:r>
              <a:rPr lang="en-IN" dirty="0" smtClean="0"/>
              <a:t>E.g., ALTER TABLE &lt;</a:t>
            </a:r>
            <a:r>
              <a:rPr lang="en-IN" dirty="0" smtClean="0"/>
              <a:t>table_name</a:t>
            </a:r>
            <a:r>
              <a:rPr lang="en-IN" dirty="0" smtClean="0"/>
              <a:t>&gt; ADD COLUMN &lt;</a:t>
            </a:r>
            <a:r>
              <a:rPr lang="en-IN" dirty="0" smtClean="0"/>
              <a:t>column_name</a:t>
            </a:r>
            <a:r>
              <a:rPr lang="en-IN" dirty="0" smtClean="0"/>
              <a:t>&gt; data type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DROP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Drops(Removes) the database objects</a:t>
            </a:r>
          </a:p>
          <a:p>
            <a:pPr>
              <a:buNone/>
            </a:pPr>
            <a:r>
              <a:rPr lang="en-IN" dirty="0" smtClean="0"/>
              <a:t>E.g., DROP TABLE &lt;</a:t>
            </a:r>
            <a:r>
              <a:rPr lang="en-IN" dirty="0" smtClean="0"/>
              <a:t>table_name</a:t>
            </a:r>
            <a:r>
              <a:rPr lang="en-IN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TRUNCATE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Removes all data in the table along the space allotted for them</a:t>
            </a:r>
          </a:p>
          <a:p>
            <a:pPr>
              <a:buNone/>
            </a:pPr>
            <a:r>
              <a:rPr lang="en-IN" dirty="0" smtClean="0"/>
              <a:t>E.g., TRUNCATE TABLE &lt;</a:t>
            </a:r>
            <a:r>
              <a:rPr lang="en-IN" dirty="0" smtClean="0"/>
              <a:t>table_name</a:t>
            </a:r>
            <a:r>
              <a:rPr lang="en-IN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DML (Data Manipulation Language)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DML are used in manipulating the data in database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INSERT,UPDATE,DELETE are DML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INSERT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Inserts records into table</a:t>
            </a:r>
          </a:p>
          <a:p>
            <a:pPr>
              <a:buNone/>
            </a:pPr>
            <a:r>
              <a:rPr lang="en-IN" dirty="0" smtClean="0"/>
              <a:t>E.g., INSERT </a:t>
            </a:r>
            <a:r>
              <a:rPr lang="en-IN" dirty="0" smtClean="0"/>
              <a:t>INTO &lt;</a:t>
            </a:r>
            <a:r>
              <a:rPr lang="en-IN" dirty="0" smtClean="0"/>
              <a:t>table_name</a:t>
            </a:r>
            <a:r>
              <a:rPr lang="en-IN" dirty="0" smtClean="0"/>
              <a:t>&gt; VALUES (value1,value2)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UPDATE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Updates the existing value to the value specified</a:t>
            </a:r>
          </a:p>
          <a:p>
            <a:pPr>
              <a:buNone/>
            </a:pPr>
            <a:r>
              <a:rPr lang="en-IN" dirty="0" smtClean="0"/>
              <a:t>E.g., UPDATE &lt;</a:t>
            </a:r>
            <a:r>
              <a:rPr lang="en-IN" dirty="0" smtClean="0"/>
              <a:t>table_name</a:t>
            </a:r>
            <a:r>
              <a:rPr lang="en-IN" dirty="0" smtClean="0"/>
              <a:t>&gt; SET column1=value,column2=value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DELETE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Deletes records from table. It helps to remove records based on condition. When no condition specified deletes all records</a:t>
            </a:r>
          </a:p>
          <a:p>
            <a:pPr>
              <a:buNone/>
            </a:pPr>
            <a:r>
              <a:rPr lang="en-IN" dirty="0" smtClean="0"/>
              <a:t>E.g., DELETE FROM &lt;</a:t>
            </a:r>
            <a:r>
              <a:rPr lang="en-IN" dirty="0" smtClean="0"/>
              <a:t>table_name</a:t>
            </a:r>
            <a:r>
              <a:rPr lang="en-IN" dirty="0" smtClean="0"/>
              <a:t>&gt; WHERE condition..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804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SQL Basics</vt:lpstr>
      <vt:lpstr>Database and Tables</vt:lpstr>
      <vt:lpstr>Rows and Columns</vt:lpstr>
      <vt:lpstr>Data type</vt:lpstr>
      <vt:lpstr>Constraints </vt:lpstr>
      <vt:lpstr>Constraints</vt:lpstr>
      <vt:lpstr>Constraints</vt:lpstr>
      <vt:lpstr>SQL Commands</vt:lpstr>
      <vt:lpstr>SQL Commands</vt:lpstr>
      <vt:lpstr>SQL Commands</vt:lpstr>
      <vt:lpstr>Functions</vt:lpstr>
      <vt:lpstr>String Functions</vt:lpstr>
      <vt:lpstr>NUMERIC FUNCTIONS</vt:lpstr>
      <vt:lpstr>DATE FUNCTIONS</vt:lpstr>
      <vt:lpstr>CONDITIONAL CLAUSES</vt:lpstr>
      <vt:lpstr>GROUP BY and HAVING CLAUSE</vt:lpstr>
      <vt:lpstr>Import from CSV to table </vt:lpstr>
      <vt:lpstr>JOINS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</dc:title>
  <dc:creator>Atchu</dc:creator>
  <cp:lastModifiedBy>Atchu</cp:lastModifiedBy>
  <cp:revision>57</cp:revision>
  <dcterms:created xsi:type="dcterms:W3CDTF">2021-01-12T08:52:25Z</dcterms:created>
  <dcterms:modified xsi:type="dcterms:W3CDTF">2021-01-13T05:46:59Z</dcterms:modified>
</cp:coreProperties>
</file>