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Tablet Test Launch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Customer Satisfaction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  <c:pt idx="3">
                  <c:v>Quarter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02-4CE9-8726-355700262C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Functionality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  <c:pt idx="3">
                  <c:v>Quarter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02-4CE9-8726-355700262C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Technical Facility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  <c:pt idx="3">
                  <c:v>Quarter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02-4CE9-8726-355700262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4646640"/>
        <c:axId val="2054647120"/>
      </c:lineChart>
      <c:catAx>
        <c:axId val="205464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647120"/>
        <c:crosses val="autoZero"/>
        <c:auto val="1"/>
        <c:lblAlgn val="ctr"/>
        <c:lblOffset val="100"/>
        <c:noMultiLvlLbl val="0"/>
      </c:catAx>
      <c:valAx>
        <c:axId val="205464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64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8aa0f6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8aa0f6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0C7182"/>
                </a:solidFill>
              </a:rPr>
              <a:t>[Presented by Nishant Dhir]</a:t>
            </a:r>
            <a:endParaRPr sz="4200" b="1" dirty="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Summary</a:t>
            </a:r>
            <a:endParaRPr i="1" dirty="0"/>
          </a:p>
        </p:txBody>
      </p:sp>
      <p:sp>
        <p:nvSpPr>
          <p:cNvPr id="2" name="Google Shape;64;p14">
            <a:extLst>
              <a:ext uri="{FF2B5EF4-FFF2-40B4-BE49-F238E27FC236}">
                <a16:creationId xmlns:a16="http://schemas.microsoft.com/office/drawing/2014/main" id="{E0892405-D6A8-DB12-8385-F2D6F496F145}"/>
              </a:ext>
            </a:extLst>
          </p:cNvPr>
          <p:cNvSpPr txBox="1">
            <a:spLocks/>
          </p:cNvSpPr>
          <p:nvPr/>
        </p:nvSpPr>
        <p:spPr>
          <a:xfrm>
            <a:off x="311700" y="135394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i="1" dirty="0"/>
              <a:t>Here to present the successful tablet test launch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Overview</a:t>
            </a:r>
            <a:endParaRPr i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C61EE1-5B5B-58C4-0E8F-91C7401196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559586"/>
              </p:ext>
            </p:extLst>
          </p:nvPr>
        </p:nvGraphicFramePr>
        <p:xfrm>
          <a:off x="1524000" y="74108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Findings</a:t>
            </a:r>
            <a:endParaRPr i="1" dirty="0"/>
          </a:p>
        </p:txBody>
      </p:sp>
      <p:sp>
        <p:nvSpPr>
          <p:cNvPr id="2" name="Google Shape;76;p16">
            <a:extLst>
              <a:ext uri="{FF2B5EF4-FFF2-40B4-BE49-F238E27FC236}">
                <a16:creationId xmlns:a16="http://schemas.microsoft.com/office/drawing/2014/main" id="{760A84C8-26D0-BBC4-B64E-E2FD7E086E0F}"/>
              </a:ext>
            </a:extLst>
          </p:cNvPr>
          <p:cNvSpPr txBox="1">
            <a:spLocks/>
          </p:cNvSpPr>
          <p:nvPr/>
        </p:nvSpPr>
        <p:spPr>
          <a:xfrm>
            <a:off x="311700" y="1530109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i="1" dirty="0"/>
              <a:t>Launch was successful. Customers found it very innovative to use the technology</a:t>
            </a:r>
          </a:p>
        </p:txBody>
      </p:sp>
      <p:sp>
        <p:nvSpPr>
          <p:cNvPr id="3" name="Google Shape;76;p16">
            <a:extLst>
              <a:ext uri="{FF2B5EF4-FFF2-40B4-BE49-F238E27FC236}">
                <a16:creationId xmlns:a16="http://schemas.microsoft.com/office/drawing/2014/main" id="{25B437BA-5F02-DC7C-FC55-0249DAA5A2D2}"/>
              </a:ext>
            </a:extLst>
          </p:cNvPr>
          <p:cNvSpPr txBox="1">
            <a:spLocks/>
          </p:cNvSpPr>
          <p:nvPr/>
        </p:nvSpPr>
        <p:spPr>
          <a:xfrm>
            <a:off x="311700" y="306669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i="1" dirty="0"/>
              <a:t>The technical facilities provided were useful for the customers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Next Steps</a:t>
            </a:r>
            <a:endParaRPr i="1" dirty="0"/>
          </a:p>
        </p:txBody>
      </p:sp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8DFCEF8E-3F69-26E3-CBBB-E6336DAA2F8F}"/>
              </a:ext>
            </a:extLst>
          </p:cNvPr>
          <p:cNvSpPr txBox="1">
            <a:spLocks/>
          </p:cNvSpPr>
          <p:nvPr/>
        </p:nvSpPr>
        <p:spPr>
          <a:xfrm>
            <a:off x="311700" y="1337162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i="1" dirty="0"/>
              <a:t>Focus on maintaining customer retention rate </a:t>
            </a:r>
          </a:p>
        </p:txBody>
      </p:sp>
      <p:sp>
        <p:nvSpPr>
          <p:cNvPr id="3" name="Google Shape;82;p17">
            <a:extLst>
              <a:ext uri="{FF2B5EF4-FFF2-40B4-BE49-F238E27FC236}">
                <a16:creationId xmlns:a16="http://schemas.microsoft.com/office/drawing/2014/main" id="{4C1BA8C0-0CF7-8D5C-8E44-08CA323605F3}"/>
              </a:ext>
            </a:extLst>
          </p:cNvPr>
          <p:cNvSpPr txBox="1">
            <a:spLocks/>
          </p:cNvSpPr>
          <p:nvPr/>
        </p:nvSpPr>
        <p:spPr>
          <a:xfrm>
            <a:off x="311700" y="3098231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i="1" dirty="0"/>
              <a:t>Expand with tables and sitting areas</a:t>
            </a:r>
          </a:p>
        </p:txBody>
      </p:sp>
      <p:sp>
        <p:nvSpPr>
          <p:cNvPr id="4" name="Google Shape;82;p17">
            <a:extLst>
              <a:ext uri="{FF2B5EF4-FFF2-40B4-BE49-F238E27FC236}">
                <a16:creationId xmlns:a16="http://schemas.microsoft.com/office/drawing/2014/main" id="{E5F582F3-A0BA-8323-2076-66CE246E11D7}"/>
              </a:ext>
            </a:extLst>
          </p:cNvPr>
          <p:cNvSpPr txBox="1">
            <a:spLocks/>
          </p:cNvSpPr>
          <p:nvPr/>
        </p:nvSpPr>
        <p:spPr>
          <a:xfrm>
            <a:off x="311700" y="4049806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i="1" dirty="0"/>
              <a:t>Hire new staff to reduce table time</a:t>
            </a:r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B218210F-DDBE-F35A-4353-669AB85FA82A}"/>
              </a:ext>
            </a:extLst>
          </p:cNvPr>
          <p:cNvSpPr txBox="1">
            <a:spLocks/>
          </p:cNvSpPr>
          <p:nvPr/>
        </p:nvSpPr>
        <p:spPr>
          <a:xfrm>
            <a:off x="311700" y="21754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i="1" dirty="0"/>
              <a:t>Add advance features for booking and billing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On-screen Show (16:9)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[Presented by Nishant Dhir]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[Presented by Nishant Dhir]</dc:title>
  <cp:lastModifiedBy>Nishant Dhir</cp:lastModifiedBy>
  <cp:revision>1</cp:revision>
  <dcterms:modified xsi:type="dcterms:W3CDTF">2023-06-10T19:45:40Z</dcterms:modified>
</cp:coreProperties>
</file>