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3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5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84C3-6CEA-40B7-AFA5-DE581C8B4D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6F9C-7021-46BA-9E9C-8EFA85EB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8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solveprac.com/client-server-communicatio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Javascript_badge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Client-serv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ual_Studio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83C8-16C9-4B89-9A56-9EA55D93A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AJAX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542A-5B8D-4D04-BA9D-4AFAEE922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 Nishant Gupta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66CC7-E219-4421-8565-6438F9DF5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249" y="4242531"/>
            <a:ext cx="3798596" cy="2136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D2204-3531-4839-BDD2-61C9C7E92653}"/>
              </a:ext>
            </a:extLst>
          </p:cNvPr>
          <p:cNvSpPr txBox="1"/>
          <p:nvPr/>
        </p:nvSpPr>
        <p:spPr>
          <a:xfrm>
            <a:off x="365715" y="20844103"/>
            <a:ext cx="61303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echsolveprac.com/client-server-communication-python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3EB78-FD28-48CE-AB71-DB16E5027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62925" y="4138677"/>
            <a:ext cx="2165839" cy="2344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7C2FF-F9B3-4369-A423-63D17EB7EB58}"/>
              </a:ext>
            </a:extLst>
          </p:cNvPr>
          <p:cNvSpPr txBox="1"/>
          <p:nvPr/>
        </p:nvSpPr>
        <p:spPr>
          <a:xfrm>
            <a:off x="9356232" y="7055517"/>
            <a:ext cx="17591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commons.wikimedia.org/wiki/File:Javascript_badge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33777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6CE4-6134-49C0-AE63-CF7EB55E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AJAX?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520F-5DB9-445E-B1A7-4521C640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AJAX stands for asynchronous JavaScript and XML.</a:t>
            </a:r>
          </a:p>
          <a:p>
            <a:r>
              <a:rPr lang="en-IN" dirty="0"/>
              <a:t>AJAX is not a programming language, Rather, it’s a set of existing technologies.</a:t>
            </a:r>
          </a:p>
          <a:p>
            <a:r>
              <a:rPr lang="en-IN" dirty="0"/>
              <a:t>AJAX helps in fetching data asynchronously without interfering with the existing page.</a:t>
            </a:r>
          </a:p>
          <a:p>
            <a:r>
              <a:rPr lang="en-IN" dirty="0"/>
              <a:t>No page reload/refresh.</a:t>
            </a:r>
          </a:p>
          <a:p>
            <a:r>
              <a:rPr lang="en-IN" dirty="0"/>
              <a:t>Modern websites use JSON (</a:t>
            </a:r>
            <a:r>
              <a:rPr lang="en-IN" b="1" i="0" dirty="0">
                <a:solidFill>
                  <a:srgbClr val="000000"/>
                </a:solidFill>
                <a:effectLst/>
              </a:rPr>
              <a:t>J</a:t>
            </a:r>
            <a:r>
              <a:rPr lang="en-IN" b="0" i="0" dirty="0">
                <a:solidFill>
                  <a:srgbClr val="000000"/>
                </a:solidFill>
                <a:effectLst/>
              </a:rPr>
              <a:t>ava</a:t>
            </a:r>
            <a:r>
              <a:rPr lang="en-IN" b="1" i="0" dirty="0">
                <a:solidFill>
                  <a:srgbClr val="000000"/>
                </a:solidFill>
                <a:effectLst/>
              </a:rPr>
              <a:t>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cript </a:t>
            </a:r>
            <a:r>
              <a:rPr lang="en-IN" b="1" i="0" dirty="0">
                <a:solidFill>
                  <a:srgbClr val="000000"/>
                </a:solidFill>
                <a:effectLst/>
              </a:rPr>
              <a:t>O</a:t>
            </a:r>
            <a:r>
              <a:rPr lang="en-IN" b="0" i="0" dirty="0">
                <a:solidFill>
                  <a:srgbClr val="000000"/>
                </a:solidFill>
                <a:effectLst/>
              </a:rPr>
              <a:t>bject </a:t>
            </a:r>
            <a:r>
              <a:rPr lang="en-IN" b="1" i="0" dirty="0">
                <a:solidFill>
                  <a:srgbClr val="000000"/>
                </a:solidFill>
                <a:effectLst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otation) instead of XML for data transfer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2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DEBE-4FCB-46FA-B7AC-7635DE6F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AJAX?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088E-D49D-4D3B-B12E-3EC3C88C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page reload/refresh.</a:t>
            </a:r>
          </a:p>
          <a:p>
            <a:r>
              <a:rPr lang="en-IN" dirty="0"/>
              <a:t>Better user experience.</a:t>
            </a:r>
          </a:p>
          <a:p>
            <a:r>
              <a:rPr lang="en-IN" dirty="0"/>
              <a:t>Saves network bandwidth.</a:t>
            </a:r>
          </a:p>
          <a:p>
            <a:r>
              <a:rPr lang="en-IN" dirty="0"/>
              <a:t>Very interactive.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2A87D-6BE5-43B3-BAD6-A14632B3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39" y="4032922"/>
            <a:ext cx="4834618" cy="27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6B81-EFFB-4346-89E0-5ACF7FB2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AJAX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3792-BC9F-411C-8055-52D06104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AJAX uses </a:t>
            </a:r>
            <a:r>
              <a:rPr lang="en-IN" dirty="0" err="1"/>
              <a:t>XMLHttpRequest</a:t>
            </a:r>
            <a:r>
              <a:rPr lang="en-IN" dirty="0"/>
              <a:t> object (also called </a:t>
            </a:r>
            <a:r>
              <a:rPr lang="en-IN" dirty="0" err="1"/>
              <a:t>xhr</a:t>
            </a:r>
            <a:r>
              <a:rPr lang="en-IN" dirty="0"/>
              <a:t> object to achieve this.</a:t>
            </a:r>
          </a:p>
          <a:p>
            <a:r>
              <a:rPr lang="en-IN" dirty="0"/>
              <a:t>Modern Websites uses JSON instead of XML for Data Transfer.</a:t>
            </a:r>
          </a:p>
          <a:p>
            <a:r>
              <a:rPr lang="en-IN" dirty="0"/>
              <a:t>Data can be transferred in any format and protocol (Not always https necessarily)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1BEF3-F531-48FF-966C-08EA7CDF2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8821" y="3171267"/>
            <a:ext cx="3865783" cy="3994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9C988-8AB1-4951-A2AE-BAE5BEC19342}"/>
              </a:ext>
            </a:extLst>
          </p:cNvPr>
          <p:cNvSpPr txBox="1"/>
          <p:nvPr/>
        </p:nvSpPr>
        <p:spPr>
          <a:xfrm>
            <a:off x="7778821" y="7267665"/>
            <a:ext cx="3865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imple.wikipedia.org/wiki/Client-server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55837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6F1D-88A9-4CA7-AD65-A5009B2D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8D95-1466-45BB-B236-DBED2AB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go to our IDE and write some code.</a:t>
            </a:r>
          </a:p>
          <a:p>
            <a:r>
              <a:rPr lang="en-IN" dirty="0"/>
              <a:t>We will see how AJAX and </a:t>
            </a:r>
            <a:r>
              <a:rPr lang="en-IN" dirty="0" err="1"/>
              <a:t>XMLHttpsRequest</a:t>
            </a:r>
            <a:r>
              <a:rPr lang="en-IN" dirty="0"/>
              <a:t> object works in action!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9EABF-F733-4D25-838B-2272E44C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1630" y="3769566"/>
            <a:ext cx="3181739" cy="3181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7AEE0-C06D-449E-88DF-BD6DD70C9852}"/>
              </a:ext>
            </a:extLst>
          </p:cNvPr>
          <p:cNvSpPr txBox="1"/>
          <p:nvPr/>
        </p:nvSpPr>
        <p:spPr>
          <a:xfrm>
            <a:off x="8121630" y="7075044"/>
            <a:ext cx="245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n.wikipedia.org/wiki/Visual_Studio_Cod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9758297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68</TotalTime>
  <Words>197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Rockwell</vt:lpstr>
      <vt:lpstr>Verdana</vt:lpstr>
      <vt:lpstr>Wingdings</vt:lpstr>
      <vt:lpstr>Atlas</vt:lpstr>
      <vt:lpstr>AJAX PRESENTATION</vt:lpstr>
      <vt:lpstr>What is AJAX?</vt:lpstr>
      <vt:lpstr>Why use AJAX?</vt:lpstr>
      <vt:lpstr>How AJAX works?</vt:lpstr>
      <vt:lpstr>Lets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PRESENTATION</dc:title>
  <dc:creator>Nishant Gupta</dc:creator>
  <cp:lastModifiedBy>Nishant Gupta</cp:lastModifiedBy>
  <cp:revision>4</cp:revision>
  <dcterms:created xsi:type="dcterms:W3CDTF">2021-05-08T14:41:22Z</dcterms:created>
  <dcterms:modified xsi:type="dcterms:W3CDTF">2021-05-08T15:50:17Z</dcterms:modified>
</cp:coreProperties>
</file>