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2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7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8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12113A-26F6-486A-A506-CB2100C8F9C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13E398-AC1B-4254-B1C1-5DEC8F13496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0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E636-3687-42A3-8517-CF46AE7BC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Introduction to 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E655-E8F5-4555-98C5-BB3E73479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3449D-F769-42C7-AECE-12E4E3874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8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20CC-3833-4C3E-B2B5-D8AB3ACC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Spread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515-3BA9-4690-B780-98B5E7BB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operator allows an </a:t>
            </a:r>
            <a:r>
              <a:rPr lang="en-US" dirty="0" err="1"/>
              <a:t>iterable</a:t>
            </a:r>
            <a:r>
              <a:rPr lang="en-US" dirty="0"/>
              <a:t> to expand in places where 0+ arguments are expected. It is mostly used in the variable array where there is more than 1 values are expected. It allows us the privilege to obtain a list of parameters from an array. Syntax of Spread operator is same as Rest parameter but it works completely opposite of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71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4B2E13-118B-43FD-8EF8-ACD3A7464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98" y="625409"/>
            <a:ext cx="9066803" cy="50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B525-BE1F-4EF9-A03C-261C68F82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end.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775EC-7A98-4E10-BD44-BF29C5F75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Thanks for watching. </a:t>
            </a:r>
          </a:p>
        </p:txBody>
      </p:sp>
    </p:spTree>
    <p:extLst>
      <p:ext uri="{BB962C8B-B14F-4D97-AF65-F5344CB8AC3E}">
        <p14:creationId xmlns:p14="http://schemas.microsoft.com/office/powerpoint/2010/main" val="35702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6A51-164B-4BB5-AA35-3AA8C38A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ES6?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28BE-123E-46D9-8348-DFCEE084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ECMAScript 6 was the second major revision to JavaScript.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ECMAScript 6 is also known as ES6 and ECMAScript 2015.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13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C8D-BDA0-4A5B-9076-418675CB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being covered.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65C5-A79C-4091-A4BC-93BC1A4F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Let and Const.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keyword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Fat arrow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Spread operator.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9C04D-8326-4D6D-B1B1-9632AF410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50" y="1845734"/>
            <a:ext cx="7705370" cy="38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0553-E9D6-46B3-B132-A32A4316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and Const.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85A645-533D-40B2-A7DF-89730763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let keyword allows you to declare a variable with block scope.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const keyword allows you to declare a constant (a JavaScript variable with a constant value).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EF4D63-D791-41BF-B443-95A759F37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30" y="2983618"/>
            <a:ext cx="5717356" cy="28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16A87-D0FE-43BB-901C-B91BB787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" y="125715"/>
            <a:ext cx="12022798" cy="60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9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B059-C5AF-43F4-AB1E-82980643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22FA-370C-4E0E-AA46-47C481F9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this keyword refers to the object it belongs to.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32E15-EA5A-494D-B2A4-C024DD4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32" y="2349041"/>
            <a:ext cx="9049535" cy="38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DE090-EE48-43CE-93E8-996739CED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" b="14501"/>
          <a:stretch/>
        </p:blipFill>
        <p:spPr>
          <a:xfrm>
            <a:off x="0" y="452487"/>
            <a:ext cx="12192000" cy="54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3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3C8E-0209-4606-8957-781CB759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FatArrow.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9AB0-C292-4240-AB54-578ABB6B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Arrow functions were introduced in ES6.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Arrow functions allow us to write shorter function syntax.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 gets shorter! If the function has only one statement, and the statement returns a value, you can remove the brackets and the return 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16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FDAEE-0C35-4404-90EA-89BCE9597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25" y="0"/>
            <a:ext cx="9144000" cy="62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9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222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sofia-pro</vt:lpstr>
      <vt:lpstr>Wingdings</vt:lpstr>
      <vt:lpstr>Retrospect</vt:lpstr>
      <vt:lpstr>Introduction to ES6</vt:lpstr>
      <vt:lpstr>What’s ES6?</vt:lpstr>
      <vt:lpstr>Topics being covered.</vt:lpstr>
      <vt:lpstr>Let and Const.</vt:lpstr>
      <vt:lpstr>PowerPoint Presentation</vt:lpstr>
      <vt:lpstr>What is This?</vt:lpstr>
      <vt:lpstr>PowerPoint Presentation</vt:lpstr>
      <vt:lpstr>The FatArrow.</vt:lpstr>
      <vt:lpstr>PowerPoint Presentation</vt:lpstr>
      <vt:lpstr>Spread Operator</vt:lpstr>
      <vt:lpstr>PowerPoint Presentation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ES6</dc:title>
  <dc:creator>Nishant Gupta</dc:creator>
  <cp:lastModifiedBy>Nishant Gupta</cp:lastModifiedBy>
  <cp:revision>7</cp:revision>
  <dcterms:created xsi:type="dcterms:W3CDTF">2021-05-01T12:50:13Z</dcterms:created>
  <dcterms:modified xsi:type="dcterms:W3CDTF">2021-05-01T16:34:00Z</dcterms:modified>
</cp:coreProperties>
</file>