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sldIdLst>
    <p:sldId id="265" r:id="rId2"/>
    <p:sldId id="266" r:id="rId3"/>
    <p:sldId id="267" r:id="rId4"/>
    <p:sldId id="268" r:id="rId5"/>
    <p:sldId id="259" r:id="rId6"/>
    <p:sldId id="260" r:id="rId7"/>
    <p:sldId id="261" r:id="rId8"/>
    <p:sldId id="262" r:id="rId9"/>
    <p:sldId id="256" r:id="rId10"/>
    <p:sldId id="257" r:id="rId11"/>
    <p:sldId id="258" r:id="rId12"/>
    <p:sldId id="263" r:id="rId13"/>
    <p:sldId id="264"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E9D7F0-BD8C-4642-BC55-130D5C8D3CAC}" v="4" dt="2022-06-04T13:28:05.590"/>
    <p1510:client id="{1C927358-97F6-4C88-892E-5115E6929B07}" v="10" dt="2022-06-04T06:12:53.585"/>
    <p1510:client id="{3455CE45-B701-42EF-AC46-D50F8053B5A6}" v="309" dt="2022-06-04T07:06:06.731"/>
    <p1510:client id="{533FD709-6D65-48F4-9EDD-5420A72979CC}" v="13" dt="2022-06-04T12:15:41.527"/>
    <p1510:client id="{5D87DEC3-81A6-46B5-B161-2497005C7F10}" v="795" dt="2022-06-04T11:18:33.514"/>
    <p1510:client id="{608A8124-824A-43C5-8389-849064A02EA7}" v="763" dt="2022-06-04T12:13:10.654"/>
    <p1510:client id="{9617D3A6-ACD2-4D94-BB74-C4CD4AF231CD}" v="351" dt="2022-06-03T21:07:40.525"/>
    <p1510:client id="{AE1B27D7-9FDF-40B8-99BB-D40F471D3F56}" v="50" dt="2022-06-04T06:09:33.246"/>
    <p1510:client id="{FA4DC9C7-3704-4568-8E4D-840501A5F7FA}" v="32" dt="2022-06-04T06:04:53.6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nk Sonwani" userId="S::2243502@tcs.com::7cdb1307-7364-47c4-bbb5-e74f40508582" providerId="AD" clId="Web-{533FD709-6D65-48F4-9EDD-5420A72979CC}"/>
    <pc:docChg chg="modSld">
      <pc:chgData name="Mayank Sonwani" userId="S::2243502@tcs.com::7cdb1307-7364-47c4-bbb5-e74f40508582" providerId="AD" clId="Web-{533FD709-6D65-48F4-9EDD-5420A72979CC}" dt="2022-06-04T12:15:41.527" v="11" actId="14100"/>
      <pc:docMkLst>
        <pc:docMk/>
      </pc:docMkLst>
      <pc:sldChg chg="modSp">
        <pc:chgData name="Mayank Sonwani" userId="S::2243502@tcs.com::7cdb1307-7364-47c4-bbb5-e74f40508582" providerId="AD" clId="Web-{533FD709-6D65-48F4-9EDD-5420A72979CC}" dt="2022-06-04T12:14:58.698" v="6" actId="20577"/>
        <pc:sldMkLst>
          <pc:docMk/>
          <pc:sldMk cId="2924105127" sldId="266"/>
        </pc:sldMkLst>
        <pc:spChg chg="mod">
          <ac:chgData name="Mayank Sonwani" userId="S::2243502@tcs.com::7cdb1307-7364-47c4-bbb5-e74f40508582" providerId="AD" clId="Web-{533FD709-6D65-48F4-9EDD-5420A72979CC}" dt="2022-06-04T12:14:58.698" v="6" actId="20577"/>
          <ac:spMkLst>
            <pc:docMk/>
            <pc:sldMk cId="2924105127" sldId="266"/>
            <ac:spMk id="2" creationId="{0B265A9E-5FC1-D04E-5188-6D6FF8C2F9B5}"/>
          </ac:spMkLst>
        </pc:spChg>
      </pc:sldChg>
      <pc:sldChg chg="modSp">
        <pc:chgData name="Mayank Sonwani" userId="S::2243502@tcs.com::7cdb1307-7364-47c4-bbb5-e74f40508582" providerId="AD" clId="Web-{533FD709-6D65-48F4-9EDD-5420A72979CC}" dt="2022-06-04T12:15:22.902" v="9" actId="14100"/>
        <pc:sldMkLst>
          <pc:docMk/>
          <pc:sldMk cId="4243916018" sldId="267"/>
        </pc:sldMkLst>
        <pc:spChg chg="mod">
          <ac:chgData name="Mayank Sonwani" userId="S::2243502@tcs.com::7cdb1307-7364-47c4-bbb5-e74f40508582" providerId="AD" clId="Web-{533FD709-6D65-48F4-9EDD-5420A72979CC}" dt="2022-06-04T12:15:22.902" v="9" actId="14100"/>
          <ac:spMkLst>
            <pc:docMk/>
            <pc:sldMk cId="4243916018" sldId="267"/>
            <ac:spMk id="2" creationId="{6AF4EDB9-4EBF-2CD5-BCE9-BBD5C657512D}"/>
          </ac:spMkLst>
        </pc:spChg>
      </pc:sldChg>
      <pc:sldChg chg="modSp">
        <pc:chgData name="Mayank Sonwani" userId="S::2243502@tcs.com::7cdb1307-7364-47c4-bbb5-e74f40508582" providerId="AD" clId="Web-{533FD709-6D65-48F4-9EDD-5420A72979CC}" dt="2022-06-04T12:15:41.527" v="11" actId="14100"/>
        <pc:sldMkLst>
          <pc:docMk/>
          <pc:sldMk cId="4007479401" sldId="268"/>
        </pc:sldMkLst>
        <pc:spChg chg="mod">
          <ac:chgData name="Mayank Sonwani" userId="S::2243502@tcs.com::7cdb1307-7364-47c4-bbb5-e74f40508582" providerId="AD" clId="Web-{533FD709-6D65-48F4-9EDD-5420A72979CC}" dt="2022-06-04T12:15:41.527" v="11" actId="14100"/>
          <ac:spMkLst>
            <pc:docMk/>
            <pc:sldMk cId="4007479401" sldId="268"/>
            <ac:spMk id="2" creationId="{A2BCE7A4-E0B6-CD96-64D6-3BBFC12429BD}"/>
          </ac:spMkLst>
        </pc:spChg>
      </pc:sldChg>
    </pc:docChg>
  </pc:docChgLst>
  <pc:docChgLst>
    <pc:chgData name="Monik Garg" userId="S::2218645@tcs.com::98da492b-4a5e-4f32-b1c9-097a531d3f63" providerId="AD" clId="Web-{0BE9D7F0-BD8C-4642-BC55-130D5C8D3CAC}"/>
    <pc:docChg chg="modSld">
      <pc:chgData name="Monik Garg" userId="S::2218645@tcs.com::98da492b-4a5e-4f32-b1c9-097a531d3f63" providerId="AD" clId="Web-{0BE9D7F0-BD8C-4642-BC55-130D5C8D3CAC}" dt="2022-06-04T13:28:05.590" v="3" actId="1076"/>
      <pc:docMkLst>
        <pc:docMk/>
      </pc:docMkLst>
      <pc:sldChg chg="modSp">
        <pc:chgData name="Monik Garg" userId="S::2218645@tcs.com::98da492b-4a5e-4f32-b1c9-097a531d3f63" providerId="AD" clId="Web-{0BE9D7F0-BD8C-4642-BC55-130D5C8D3CAC}" dt="2022-06-04T13:27:57.012" v="2" actId="14100"/>
        <pc:sldMkLst>
          <pc:docMk/>
          <pc:sldMk cId="887223288" sldId="261"/>
        </pc:sldMkLst>
        <pc:spChg chg="mod">
          <ac:chgData name="Monik Garg" userId="S::2218645@tcs.com::98da492b-4a5e-4f32-b1c9-097a531d3f63" providerId="AD" clId="Web-{0BE9D7F0-BD8C-4642-BC55-130D5C8D3CAC}" dt="2022-06-04T13:27:57.012" v="2" actId="14100"/>
          <ac:spMkLst>
            <pc:docMk/>
            <pc:sldMk cId="887223288" sldId="261"/>
            <ac:spMk id="3" creationId="{9427584D-2B92-EC12-CB91-C2B686967311}"/>
          </ac:spMkLst>
        </pc:spChg>
      </pc:sldChg>
      <pc:sldChg chg="modSp">
        <pc:chgData name="Monik Garg" userId="S::2218645@tcs.com::98da492b-4a5e-4f32-b1c9-097a531d3f63" providerId="AD" clId="Web-{0BE9D7F0-BD8C-4642-BC55-130D5C8D3CAC}" dt="2022-06-04T13:28:05.590" v="3" actId="1076"/>
        <pc:sldMkLst>
          <pc:docMk/>
          <pc:sldMk cId="2275357070" sldId="262"/>
        </pc:sldMkLst>
        <pc:spChg chg="mod">
          <ac:chgData name="Monik Garg" userId="S::2218645@tcs.com::98da492b-4a5e-4f32-b1c9-097a531d3f63" providerId="AD" clId="Web-{0BE9D7F0-BD8C-4642-BC55-130D5C8D3CAC}" dt="2022-06-04T13:28:05.590" v="3" actId="1076"/>
          <ac:spMkLst>
            <pc:docMk/>
            <pc:sldMk cId="2275357070" sldId="262"/>
            <ac:spMk id="5" creationId="{A3BDF329-5B60-35F2-63BF-037E6CABD0D6}"/>
          </ac:spMkLst>
        </pc:spChg>
      </pc:sldChg>
    </pc:docChg>
  </pc:docChgLst>
  <pc:docChgLst>
    <pc:chgData name="Mayank Sonwani" userId="S::2243502@tcs.com::7cdb1307-7364-47c4-bbb5-e74f40508582" providerId="AD" clId="Web-{608A8124-824A-43C5-8389-849064A02EA7}"/>
    <pc:docChg chg="addSld modSld">
      <pc:chgData name="Mayank Sonwani" userId="S::2243502@tcs.com::7cdb1307-7364-47c4-bbb5-e74f40508582" providerId="AD" clId="Web-{608A8124-824A-43C5-8389-849064A02EA7}" dt="2022-06-04T12:13:16.029" v="767"/>
      <pc:docMkLst>
        <pc:docMk/>
      </pc:docMkLst>
      <pc:sldChg chg="addSp delSp modSp">
        <pc:chgData name="Mayank Sonwani" userId="S::2243502@tcs.com::7cdb1307-7364-47c4-bbb5-e74f40508582" providerId="AD" clId="Web-{608A8124-824A-43C5-8389-849064A02EA7}" dt="2022-06-04T11:48:34.541" v="525" actId="20577"/>
        <pc:sldMkLst>
          <pc:docMk/>
          <pc:sldMk cId="3233448158" sldId="260"/>
        </pc:sldMkLst>
        <pc:spChg chg="add del mod">
          <ac:chgData name="Mayank Sonwani" userId="S::2243502@tcs.com::7cdb1307-7364-47c4-bbb5-e74f40508582" providerId="AD" clId="Web-{608A8124-824A-43C5-8389-849064A02EA7}" dt="2022-06-04T11:44:15.066" v="488"/>
          <ac:spMkLst>
            <pc:docMk/>
            <pc:sldMk cId="3233448158" sldId="260"/>
            <ac:spMk id="2" creationId="{9BD4815D-74DA-F36F-B0BD-1B9AC888B4EE}"/>
          </ac:spMkLst>
        </pc:spChg>
        <pc:spChg chg="add del mod">
          <ac:chgData name="Mayank Sonwani" userId="S::2243502@tcs.com::7cdb1307-7364-47c4-bbb5-e74f40508582" providerId="AD" clId="Web-{608A8124-824A-43C5-8389-849064A02EA7}" dt="2022-06-04T11:44:04.347" v="481"/>
          <ac:spMkLst>
            <pc:docMk/>
            <pc:sldMk cId="3233448158" sldId="260"/>
            <ac:spMk id="5" creationId="{4BC7AC43-5AD5-2854-8033-1F827037D861}"/>
          </ac:spMkLst>
        </pc:spChg>
        <pc:spChg chg="add del mod">
          <ac:chgData name="Mayank Sonwani" userId="S::2243502@tcs.com::7cdb1307-7364-47c4-bbb5-e74f40508582" providerId="AD" clId="Web-{608A8124-824A-43C5-8389-849064A02EA7}" dt="2022-06-04T11:45:28.443" v="499" actId="20577"/>
          <ac:spMkLst>
            <pc:docMk/>
            <pc:sldMk cId="3233448158" sldId="260"/>
            <ac:spMk id="8" creationId="{FF8937E7-F500-C573-0297-77FC21F5CD57}"/>
          </ac:spMkLst>
        </pc:spChg>
        <pc:spChg chg="add del mod">
          <ac:chgData name="Mayank Sonwani" userId="S::2243502@tcs.com::7cdb1307-7364-47c4-bbb5-e74f40508582" providerId="AD" clId="Web-{608A8124-824A-43C5-8389-849064A02EA7}" dt="2022-06-04T11:44:04.347" v="480"/>
          <ac:spMkLst>
            <pc:docMk/>
            <pc:sldMk cId="3233448158" sldId="260"/>
            <ac:spMk id="57" creationId="{84C237D6-A874-59D3-AEE2-BF4C856AA1EA}"/>
          </ac:spMkLst>
        </pc:spChg>
        <pc:spChg chg="add del mod">
          <ac:chgData name="Mayank Sonwani" userId="S::2243502@tcs.com::7cdb1307-7364-47c4-bbb5-e74f40508582" providerId="AD" clId="Web-{608A8124-824A-43C5-8389-849064A02EA7}" dt="2022-06-04T11:44:04.347" v="479"/>
          <ac:spMkLst>
            <pc:docMk/>
            <pc:sldMk cId="3233448158" sldId="260"/>
            <ac:spMk id="59" creationId="{04E08517-522B-78BD-A36D-8036A44728A6}"/>
          </ac:spMkLst>
        </pc:spChg>
        <pc:spChg chg="add del mod">
          <ac:chgData name="Mayank Sonwani" userId="S::2243502@tcs.com::7cdb1307-7364-47c4-bbb5-e74f40508582" providerId="AD" clId="Web-{608A8124-824A-43C5-8389-849064A02EA7}" dt="2022-06-04T11:44:53.317" v="492"/>
          <ac:spMkLst>
            <pc:docMk/>
            <pc:sldMk cId="3233448158" sldId="260"/>
            <ac:spMk id="82" creationId="{0A3B9527-D229-F453-C453-2D8F228B5DC9}"/>
          </ac:spMkLst>
        </pc:spChg>
        <pc:spChg chg="add mod">
          <ac:chgData name="Mayank Sonwani" userId="S::2243502@tcs.com::7cdb1307-7364-47c4-bbb5-e74f40508582" providerId="AD" clId="Web-{608A8124-824A-43C5-8389-849064A02EA7}" dt="2022-06-04T11:48:34.541" v="525" actId="20577"/>
          <ac:spMkLst>
            <pc:docMk/>
            <pc:sldMk cId="3233448158" sldId="260"/>
            <ac:spMk id="97" creationId="{0A7C892D-C6E0-6365-1A1D-645D159FB857}"/>
          </ac:spMkLst>
        </pc:spChg>
        <pc:graphicFrameChg chg="add del mod modGraphic">
          <ac:chgData name="Mayank Sonwani" userId="S::2243502@tcs.com::7cdb1307-7364-47c4-bbb5-e74f40508582" providerId="AD" clId="Web-{608A8124-824A-43C5-8389-849064A02EA7}" dt="2022-06-04T11:48:08.978" v="520" actId="14100"/>
          <ac:graphicFrameMkLst>
            <pc:docMk/>
            <pc:sldMk cId="3233448158" sldId="260"/>
            <ac:graphicFrameMk id="14" creationId="{C96B3A32-C581-3152-347B-F5140CC3D6C4}"/>
          </ac:graphicFrameMkLst>
        </pc:graphicFrameChg>
        <pc:picChg chg="add del mod">
          <ac:chgData name="Mayank Sonwani" userId="S::2243502@tcs.com::7cdb1307-7364-47c4-bbb5-e74f40508582" providerId="AD" clId="Web-{608A8124-824A-43C5-8389-849064A02EA7}" dt="2022-06-04T11:45:13.130" v="497" actId="1076"/>
          <ac:picMkLst>
            <pc:docMk/>
            <pc:sldMk cId="3233448158" sldId="260"/>
            <ac:picMk id="4" creationId="{6CA50731-177B-4AC0-372D-869FBA115128}"/>
          </ac:picMkLst>
        </pc:picChg>
      </pc:sldChg>
      <pc:sldChg chg="addSp delSp modSp">
        <pc:chgData name="Mayank Sonwani" userId="S::2243502@tcs.com::7cdb1307-7364-47c4-bbb5-e74f40508582" providerId="AD" clId="Web-{608A8124-824A-43C5-8389-849064A02EA7}" dt="2022-06-04T11:49:25.589" v="532" actId="20577"/>
        <pc:sldMkLst>
          <pc:docMk/>
          <pc:sldMk cId="887223288" sldId="261"/>
        </pc:sldMkLst>
        <pc:spChg chg="mod">
          <ac:chgData name="Mayank Sonwani" userId="S::2243502@tcs.com::7cdb1307-7364-47c4-bbb5-e74f40508582" providerId="AD" clId="Web-{608A8124-824A-43C5-8389-849064A02EA7}" dt="2022-06-04T11:49:25.589" v="532" actId="20577"/>
          <ac:spMkLst>
            <pc:docMk/>
            <pc:sldMk cId="887223288" sldId="261"/>
            <ac:spMk id="2" creationId="{D8F8C37C-8208-8209-107C-F5C0612143D9}"/>
          </ac:spMkLst>
        </pc:spChg>
        <pc:spChg chg="mod">
          <ac:chgData name="Mayank Sonwani" userId="S::2243502@tcs.com::7cdb1307-7364-47c4-bbb5-e74f40508582" providerId="AD" clId="Web-{608A8124-824A-43C5-8389-849064A02EA7}" dt="2022-06-04T11:49:12.823" v="530" actId="14100"/>
          <ac:spMkLst>
            <pc:docMk/>
            <pc:sldMk cId="887223288" sldId="261"/>
            <ac:spMk id="3" creationId="{9427584D-2B92-EC12-CB91-C2B686967311}"/>
          </ac:spMkLst>
        </pc:spChg>
        <pc:spChg chg="add del">
          <ac:chgData name="Mayank Sonwani" userId="S::2243502@tcs.com::7cdb1307-7364-47c4-bbb5-e74f40508582" providerId="AD" clId="Web-{608A8124-824A-43C5-8389-849064A02EA7}" dt="2022-06-04T11:48:45.869" v="526"/>
          <ac:spMkLst>
            <pc:docMk/>
            <pc:sldMk cId="887223288" sldId="261"/>
            <ac:spMk id="18" creationId="{9F4444CE-BC8D-4D61-B303-4C05614E62AB}"/>
          </ac:spMkLst>
        </pc:spChg>
        <pc:spChg chg="add del">
          <ac:chgData name="Mayank Sonwani" userId="S::2243502@tcs.com::7cdb1307-7364-47c4-bbb5-e74f40508582" providerId="AD" clId="Web-{608A8124-824A-43C5-8389-849064A02EA7}" dt="2022-06-04T11:48:45.869" v="526"/>
          <ac:spMkLst>
            <pc:docMk/>
            <pc:sldMk cId="887223288" sldId="261"/>
            <ac:spMk id="20" creationId="{62423CA5-E2E1-4789-B759-9906C1C94063}"/>
          </ac:spMkLst>
        </pc:spChg>
        <pc:spChg chg="add del">
          <ac:chgData name="Mayank Sonwani" userId="S::2243502@tcs.com::7cdb1307-7364-47c4-bbb5-e74f40508582" providerId="AD" clId="Web-{608A8124-824A-43C5-8389-849064A02EA7}" dt="2022-06-04T11:48:45.869" v="526"/>
          <ac:spMkLst>
            <pc:docMk/>
            <pc:sldMk cId="887223288" sldId="261"/>
            <ac:spMk id="22" creationId="{73772B81-181F-48B7-8826-4D9686D15DF5}"/>
          </ac:spMkLst>
        </pc:spChg>
        <pc:spChg chg="add del">
          <ac:chgData name="Mayank Sonwani" userId="S::2243502@tcs.com::7cdb1307-7364-47c4-bbb5-e74f40508582" providerId="AD" clId="Web-{608A8124-824A-43C5-8389-849064A02EA7}" dt="2022-06-04T11:48:45.869" v="526"/>
          <ac:spMkLst>
            <pc:docMk/>
            <pc:sldMk cId="887223288" sldId="261"/>
            <ac:spMk id="24" creationId="{B2205F6E-03C6-4E92-877C-E2482F6599AA}"/>
          </ac:spMkLst>
        </pc:spChg>
        <pc:spChg chg="add">
          <ac:chgData name="Mayank Sonwani" userId="S::2243502@tcs.com::7cdb1307-7364-47c4-bbb5-e74f40508582" providerId="AD" clId="Web-{608A8124-824A-43C5-8389-849064A02EA7}" dt="2022-06-04T11:48:45.869" v="526"/>
          <ac:spMkLst>
            <pc:docMk/>
            <pc:sldMk cId="887223288" sldId="261"/>
            <ac:spMk id="33" creationId="{3F088236-D655-4F88-B238-E16762358025}"/>
          </ac:spMkLst>
        </pc:spChg>
        <pc:spChg chg="add">
          <ac:chgData name="Mayank Sonwani" userId="S::2243502@tcs.com::7cdb1307-7364-47c4-bbb5-e74f40508582" providerId="AD" clId="Web-{608A8124-824A-43C5-8389-849064A02EA7}" dt="2022-06-04T11:48:45.869" v="526"/>
          <ac:spMkLst>
            <pc:docMk/>
            <pc:sldMk cId="887223288" sldId="261"/>
            <ac:spMk id="35" creationId="{3DAC0C92-199E-475C-9390-119A9B027276}"/>
          </ac:spMkLst>
        </pc:spChg>
        <pc:spChg chg="add">
          <ac:chgData name="Mayank Sonwani" userId="S::2243502@tcs.com::7cdb1307-7364-47c4-bbb5-e74f40508582" providerId="AD" clId="Web-{608A8124-824A-43C5-8389-849064A02EA7}" dt="2022-06-04T11:48:45.869" v="526"/>
          <ac:spMkLst>
            <pc:docMk/>
            <pc:sldMk cId="887223288" sldId="261"/>
            <ac:spMk id="37" creationId="{C4CFB339-0ED8-4FE2-9EF1-6D1375B8499B}"/>
          </ac:spMkLst>
        </pc:spChg>
        <pc:spChg chg="add">
          <ac:chgData name="Mayank Sonwani" userId="S::2243502@tcs.com::7cdb1307-7364-47c4-bbb5-e74f40508582" providerId="AD" clId="Web-{608A8124-824A-43C5-8389-849064A02EA7}" dt="2022-06-04T11:48:45.869" v="526"/>
          <ac:spMkLst>
            <pc:docMk/>
            <pc:sldMk cId="887223288" sldId="261"/>
            <ac:spMk id="39" creationId="{31896C80-2069-4431-9C19-83B913734490}"/>
          </ac:spMkLst>
        </pc:spChg>
        <pc:spChg chg="add">
          <ac:chgData name="Mayank Sonwani" userId="S::2243502@tcs.com::7cdb1307-7364-47c4-bbb5-e74f40508582" providerId="AD" clId="Web-{608A8124-824A-43C5-8389-849064A02EA7}" dt="2022-06-04T11:48:45.869" v="526"/>
          <ac:spMkLst>
            <pc:docMk/>
            <pc:sldMk cId="887223288" sldId="261"/>
            <ac:spMk id="41" creationId="{BF120A21-0841-4823-B0C4-28AEBCEF9B78}"/>
          </ac:spMkLst>
        </pc:spChg>
        <pc:spChg chg="add">
          <ac:chgData name="Mayank Sonwani" userId="S::2243502@tcs.com::7cdb1307-7364-47c4-bbb5-e74f40508582" providerId="AD" clId="Web-{608A8124-824A-43C5-8389-849064A02EA7}" dt="2022-06-04T11:48:45.869" v="526"/>
          <ac:spMkLst>
            <pc:docMk/>
            <pc:sldMk cId="887223288" sldId="261"/>
            <ac:spMk id="43" creationId="{DBB05BAE-BBD3-4289-899F-A6851503C6B0}"/>
          </ac:spMkLst>
        </pc:spChg>
        <pc:spChg chg="add">
          <ac:chgData name="Mayank Sonwani" userId="S::2243502@tcs.com::7cdb1307-7364-47c4-bbb5-e74f40508582" providerId="AD" clId="Web-{608A8124-824A-43C5-8389-849064A02EA7}" dt="2022-06-04T11:48:45.869" v="526"/>
          <ac:spMkLst>
            <pc:docMk/>
            <pc:sldMk cId="887223288" sldId="261"/>
            <ac:spMk id="45" creationId="{9874D11C-36F5-4BBE-A490-019A54E953B0}"/>
          </ac:spMkLst>
        </pc:spChg>
        <pc:picChg chg="mod ord">
          <ac:chgData name="Mayank Sonwani" userId="S::2243502@tcs.com::7cdb1307-7364-47c4-bbb5-e74f40508582" providerId="AD" clId="Web-{608A8124-824A-43C5-8389-849064A02EA7}" dt="2022-06-04T11:48:45.869" v="526"/>
          <ac:picMkLst>
            <pc:docMk/>
            <pc:sldMk cId="887223288" sldId="261"/>
            <ac:picMk id="13" creationId="{CE5B75EC-9FBC-2358-848E-925D12AF33B7}"/>
          </ac:picMkLst>
        </pc:picChg>
        <pc:cxnChg chg="add">
          <ac:chgData name="Mayank Sonwani" userId="S::2243502@tcs.com::7cdb1307-7364-47c4-bbb5-e74f40508582" providerId="AD" clId="Web-{608A8124-824A-43C5-8389-849064A02EA7}" dt="2022-06-04T11:48:45.869" v="526"/>
          <ac:cxnSpMkLst>
            <pc:docMk/>
            <pc:sldMk cId="887223288" sldId="261"/>
            <ac:cxnSpMk id="29" creationId="{64FA5DFF-7FE6-4855-84E6-DFA78EE978BD}"/>
          </ac:cxnSpMkLst>
        </pc:cxnChg>
        <pc:cxnChg chg="add">
          <ac:chgData name="Mayank Sonwani" userId="S::2243502@tcs.com::7cdb1307-7364-47c4-bbb5-e74f40508582" providerId="AD" clId="Web-{608A8124-824A-43C5-8389-849064A02EA7}" dt="2022-06-04T11:48:45.869" v="526"/>
          <ac:cxnSpMkLst>
            <pc:docMk/>
            <pc:sldMk cId="887223288" sldId="261"/>
            <ac:cxnSpMk id="31" creationId="{2AFD8CBA-54A3-4363-991B-B9C631BBFA74}"/>
          </ac:cxnSpMkLst>
        </pc:cxnChg>
      </pc:sldChg>
      <pc:sldChg chg="addSp delSp modSp mod setBg setClrOvrMap">
        <pc:chgData name="Mayank Sonwani" userId="S::2243502@tcs.com::7cdb1307-7364-47c4-bbb5-e74f40508582" providerId="AD" clId="Web-{608A8124-824A-43C5-8389-849064A02EA7}" dt="2022-06-04T11:51:20.513" v="549" actId="14100"/>
        <pc:sldMkLst>
          <pc:docMk/>
          <pc:sldMk cId="2275357070" sldId="262"/>
        </pc:sldMkLst>
        <pc:spChg chg="mod">
          <ac:chgData name="Mayank Sonwani" userId="S::2243502@tcs.com::7cdb1307-7364-47c4-bbb5-e74f40508582" providerId="AD" clId="Web-{608A8124-824A-43C5-8389-849064A02EA7}" dt="2022-06-04T11:50:59.528" v="546" actId="1076"/>
          <ac:spMkLst>
            <pc:docMk/>
            <pc:sldMk cId="2275357070" sldId="262"/>
            <ac:spMk id="2" creationId="{4C0B267E-B809-543C-737C-5C92CA386D5F}"/>
          </ac:spMkLst>
        </pc:spChg>
        <pc:spChg chg="add del">
          <ac:chgData name="Mayank Sonwani" userId="S::2243502@tcs.com::7cdb1307-7364-47c4-bbb5-e74f40508582" providerId="AD" clId="Web-{608A8124-824A-43C5-8389-849064A02EA7}" dt="2022-06-04T11:50:17.574" v="538"/>
          <ac:spMkLst>
            <pc:docMk/>
            <pc:sldMk cId="2275357070" sldId="262"/>
            <ac:spMk id="3" creationId="{D3B87B7F-7B5E-75B9-5B47-1C80F20A0BF4}"/>
          </ac:spMkLst>
        </pc:spChg>
        <pc:spChg chg="mod">
          <ac:chgData name="Mayank Sonwani" userId="S::2243502@tcs.com::7cdb1307-7364-47c4-bbb5-e74f40508582" providerId="AD" clId="Web-{608A8124-824A-43C5-8389-849064A02EA7}" dt="2022-06-04T11:51:20.513" v="549" actId="14100"/>
          <ac:spMkLst>
            <pc:docMk/>
            <pc:sldMk cId="2275357070" sldId="262"/>
            <ac:spMk id="5" creationId="{A3BDF329-5B60-35F2-63BF-037E6CABD0D6}"/>
          </ac:spMkLst>
        </pc:spChg>
        <pc:spChg chg="add">
          <ac:chgData name="Mayank Sonwani" userId="S::2243502@tcs.com::7cdb1307-7364-47c4-bbb5-e74f40508582" providerId="AD" clId="Web-{608A8124-824A-43C5-8389-849064A02EA7}" dt="2022-06-04T11:50:04.027" v="536"/>
          <ac:spMkLst>
            <pc:docMk/>
            <pc:sldMk cId="2275357070" sldId="262"/>
            <ac:spMk id="10" creationId="{A65AC7D1-EAA9-48F5-B509-60A7F50BF703}"/>
          </ac:spMkLst>
        </pc:spChg>
        <pc:spChg chg="add">
          <ac:chgData name="Mayank Sonwani" userId="S::2243502@tcs.com::7cdb1307-7364-47c4-bbb5-e74f40508582" providerId="AD" clId="Web-{608A8124-824A-43C5-8389-849064A02EA7}" dt="2022-06-04T11:50:04.027" v="536"/>
          <ac:spMkLst>
            <pc:docMk/>
            <pc:sldMk cId="2275357070" sldId="262"/>
            <ac:spMk id="12" creationId="{D6320AF9-619A-4175-865B-5663E1AEF4C5}"/>
          </ac:spMkLst>
        </pc:spChg>
        <pc:spChg chg="add">
          <ac:chgData name="Mayank Sonwani" userId="S::2243502@tcs.com::7cdb1307-7364-47c4-bbb5-e74f40508582" providerId="AD" clId="Web-{608A8124-824A-43C5-8389-849064A02EA7}" dt="2022-06-04T11:50:04.027" v="536"/>
          <ac:spMkLst>
            <pc:docMk/>
            <pc:sldMk cId="2275357070" sldId="262"/>
            <ac:spMk id="18" creationId="{7E018740-5C2B-4A41-AC1A-7E68D1EC1954}"/>
          </ac:spMkLst>
        </pc:spChg>
        <pc:spChg chg="add">
          <ac:chgData name="Mayank Sonwani" userId="S::2243502@tcs.com::7cdb1307-7364-47c4-bbb5-e74f40508582" providerId="AD" clId="Web-{608A8124-824A-43C5-8389-849064A02EA7}" dt="2022-06-04T11:50:04.027" v="536"/>
          <ac:spMkLst>
            <pc:docMk/>
            <pc:sldMk cId="2275357070" sldId="262"/>
            <ac:spMk id="20" creationId="{166F75A4-C475-4941-8EE2-B80A06A2C1BB}"/>
          </ac:spMkLst>
        </pc:spChg>
        <pc:spChg chg="add">
          <ac:chgData name="Mayank Sonwani" userId="S::2243502@tcs.com::7cdb1307-7364-47c4-bbb5-e74f40508582" providerId="AD" clId="Web-{608A8124-824A-43C5-8389-849064A02EA7}" dt="2022-06-04T11:50:04.027" v="536"/>
          <ac:spMkLst>
            <pc:docMk/>
            <pc:sldMk cId="2275357070" sldId="262"/>
            <ac:spMk id="22" creationId="{A032553A-72E8-4B0D-8405-FF9771C9AF05}"/>
          </ac:spMkLst>
        </pc:spChg>
        <pc:spChg chg="add">
          <ac:chgData name="Mayank Sonwani" userId="S::2243502@tcs.com::7cdb1307-7364-47c4-bbb5-e74f40508582" providerId="AD" clId="Web-{608A8124-824A-43C5-8389-849064A02EA7}" dt="2022-06-04T11:50:04.027" v="536"/>
          <ac:spMkLst>
            <pc:docMk/>
            <pc:sldMk cId="2275357070" sldId="262"/>
            <ac:spMk id="24" creationId="{765800AC-C3B9-498E-87BC-29FAE4C76B21}"/>
          </ac:spMkLst>
        </pc:spChg>
        <pc:spChg chg="add">
          <ac:chgData name="Mayank Sonwani" userId="S::2243502@tcs.com::7cdb1307-7364-47c4-bbb5-e74f40508582" providerId="AD" clId="Web-{608A8124-824A-43C5-8389-849064A02EA7}" dt="2022-06-04T11:50:04.027" v="536"/>
          <ac:spMkLst>
            <pc:docMk/>
            <pc:sldMk cId="2275357070" sldId="262"/>
            <ac:spMk id="26" creationId="{1F9D6ACB-2FF4-49F9-978A-E0D5327FC635}"/>
          </ac:spMkLst>
        </pc:spChg>
        <pc:spChg chg="add">
          <ac:chgData name="Mayank Sonwani" userId="S::2243502@tcs.com::7cdb1307-7364-47c4-bbb5-e74f40508582" providerId="AD" clId="Web-{608A8124-824A-43C5-8389-849064A02EA7}" dt="2022-06-04T11:50:04.027" v="536"/>
          <ac:spMkLst>
            <pc:docMk/>
            <pc:sldMk cId="2275357070" sldId="262"/>
            <ac:spMk id="28" creationId="{A5EC319D-0FEA-4B95-A3EA-01E35672C95B}"/>
          </ac:spMkLst>
        </pc:spChg>
        <pc:picChg chg="mod">
          <ac:chgData name="Mayank Sonwani" userId="S::2243502@tcs.com::7cdb1307-7364-47c4-bbb5-e74f40508582" providerId="AD" clId="Web-{608A8124-824A-43C5-8389-849064A02EA7}" dt="2022-06-04T11:50:04.027" v="536"/>
          <ac:picMkLst>
            <pc:docMk/>
            <pc:sldMk cId="2275357070" sldId="262"/>
            <ac:picMk id="4" creationId="{B7519BB8-E40F-6DAA-6387-C9E5FB68AB0D}"/>
          </ac:picMkLst>
        </pc:picChg>
        <pc:cxnChg chg="add">
          <ac:chgData name="Mayank Sonwani" userId="S::2243502@tcs.com::7cdb1307-7364-47c4-bbb5-e74f40508582" providerId="AD" clId="Web-{608A8124-824A-43C5-8389-849064A02EA7}" dt="2022-06-04T11:50:04.027" v="536"/>
          <ac:cxnSpMkLst>
            <pc:docMk/>
            <pc:sldMk cId="2275357070" sldId="262"/>
            <ac:cxnSpMk id="14" creationId="{063B6EC6-D752-4EE7-908B-F8F19E8C7FEA}"/>
          </ac:cxnSpMkLst>
        </pc:cxnChg>
        <pc:cxnChg chg="add">
          <ac:chgData name="Mayank Sonwani" userId="S::2243502@tcs.com::7cdb1307-7364-47c4-bbb5-e74f40508582" providerId="AD" clId="Web-{608A8124-824A-43C5-8389-849064A02EA7}" dt="2022-06-04T11:50:04.027" v="536"/>
          <ac:cxnSpMkLst>
            <pc:docMk/>
            <pc:sldMk cId="2275357070" sldId="262"/>
            <ac:cxnSpMk id="16" creationId="{EFECD4E8-AD3E-4228-82A2-9461958EA94D}"/>
          </ac:cxnSpMkLst>
        </pc:cxnChg>
      </pc:sldChg>
      <pc:sldChg chg="modSp">
        <pc:chgData name="Mayank Sonwani" userId="S::2243502@tcs.com::7cdb1307-7364-47c4-bbb5-e74f40508582" providerId="AD" clId="Web-{608A8124-824A-43C5-8389-849064A02EA7}" dt="2022-06-04T11:54:58.581" v="585" actId="1076"/>
        <pc:sldMkLst>
          <pc:docMk/>
          <pc:sldMk cId="939214560" sldId="264"/>
        </pc:sldMkLst>
        <pc:spChg chg="mod">
          <ac:chgData name="Mayank Sonwani" userId="S::2243502@tcs.com::7cdb1307-7364-47c4-bbb5-e74f40508582" providerId="AD" clId="Web-{608A8124-824A-43C5-8389-849064A02EA7}" dt="2022-06-04T11:54:45.080" v="582" actId="20577"/>
          <ac:spMkLst>
            <pc:docMk/>
            <pc:sldMk cId="939214560" sldId="264"/>
            <ac:spMk id="2" creationId="{108F05B1-AB04-81B0-776E-BB4CD87529F8}"/>
          </ac:spMkLst>
        </pc:spChg>
        <pc:spChg chg="mod">
          <ac:chgData name="Mayank Sonwani" userId="S::2243502@tcs.com::7cdb1307-7364-47c4-bbb5-e74f40508582" providerId="AD" clId="Web-{608A8124-824A-43C5-8389-849064A02EA7}" dt="2022-06-04T11:54:49.112" v="583" actId="1076"/>
          <ac:spMkLst>
            <pc:docMk/>
            <pc:sldMk cId="939214560" sldId="264"/>
            <ac:spMk id="5" creationId="{B32BEDF2-87D0-69CA-7070-34FAAAC8FB4C}"/>
          </ac:spMkLst>
        </pc:spChg>
        <pc:picChg chg="mod">
          <ac:chgData name="Mayank Sonwani" userId="S::2243502@tcs.com::7cdb1307-7364-47c4-bbb5-e74f40508582" providerId="AD" clId="Web-{608A8124-824A-43C5-8389-849064A02EA7}" dt="2022-06-04T11:53:00.844" v="552" actId="14100"/>
          <ac:picMkLst>
            <pc:docMk/>
            <pc:sldMk cId="939214560" sldId="264"/>
            <ac:picMk id="4" creationId="{14477D17-77B1-DF55-6AE8-A378161A58FE}"/>
          </ac:picMkLst>
        </pc:picChg>
        <pc:picChg chg="mod">
          <ac:chgData name="Mayank Sonwani" userId="S::2243502@tcs.com::7cdb1307-7364-47c4-bbb5-e74f40508582" providerId="AD" clId="Web-{608A8124-824A-43C5-8389-849064A02EA7}" dt="2022-06-04T11:54:58.581" v="585" actId="1076"/>
          <ac:picMkLst>
            <pc:docMk/>
            <pc:sldMk cId="939214560" sldId="264"/>
            <ac:picMk id="8" creationId="{268C534F-2C2B-DA70-1383-C748937C3204}"/>
          </ac:picMkLst>
        </pc:picChg>
      </pc:sldChg>
      <pc:sldChg chg="addSp delSp modSp mod setBg">
        <pc:chgData name="Mayank Sonwani" userId="S::2243502@tcs.com::7cdb1307-7364-47c4-bbb5-e74f40508582" providerId="AD" clId="Web-{608A8124-824A-43C5-8389-849064A02EA7}" dt="2022-06-04T12:06:22.395" v="643"/>
        <pc:sldMkLst>
          <pc:docMk/>
          <pc:sldMk cId="3088018102" sldId="265"/>
        </pc:sldMkLst>
        <pc:spChg chg="mod">
          <ac:chgData name="Mayank Sonwani" userId="S::2243502@tcs.com::7cdb1307-7364-47c4-bbb5-e74f40508582" providerId="AD" clId="Web-{608A8124-824A-43C5-8389-849064A02EA7}" dt="2022-06-04T12:06:22.395" v="643"/>
          <ac:spMkLst>
            <pc:docMk/>
            <pc:sldMk cId="3088018102" sldId="265"/>
            <ac:spMk id="2" creationId="{B52C73C6-5401-F3D8-1E66-A98CCCF0B5F0}"/>
          </ac:spMkLst>
        </pc:spChg>
        <pc:spChg chg="mod">
          <ac:chgData name="Mayank Sonwani" userId="S::2243502@tcs.com::7cdb1307-7364-47c4-bbb5-e74f40508582" providerId="AD" clId="Web-{608A8124-824A-43C5-8389-849064A02EA7}" dt="2022-06-04T12:06:22.395" v="643"/>
          <ac:spMkLst>
            <pc:docMk/>
            <pc:sldMk cId="3088018102" sldId="265"/>
            <ac:spMk id="3" creationId="{EA1B6973-9C69-F0C3-7353-DFC6D8E9CEE1}"/>
          </ac:spMkLst>
        </pc:spChg>
        <pc:spChg chg="add del">
          <ac:chgData name="Mayank Sonwani" userId="S::2243502@tcs.com::7cdb1307-7364-47c4-bbb5-e74f40508582" providerId="AD" clId="Web-{608A8124-824A-43C5-8389-849064A02EA7}" dt="2022-06-04T12:04:45.361" v="625"/>
          <ac:spMkLst>
            <pc:docMk/>
            <pc:sldMk cId="3088018102" sldId="265"/>
            <ac:spMk id="4" creationId="{019F0995-2021-45ED-EAF6-19124F687CCC}"/>
          </ac:spMkLst>
        </pc:spChg>
        <pc:spChg chg="add mod ord">
          <ac:chgData name="Mayank Sonwani" userId="S::2243502@tcs.com::7cdb1307-7364-47c4-bbb5-e74f40508582" providerId="AD" clId="Web-{608A8124-824A-43C5-8389-849064A02EA7}" dt="2022-06-04T12:06:22.379" v="642"/>
          <ac:spMkLst>
            <pc:docMk/>
            <pc:sldMk cId="3088018102" sldId="265"/>
            <ac:spMk id="5" creationId="{3B222EDE-6ADE-125E-EC00-6F90DE2895E4}"/>
          </ac:spMkLst>
        </pc:spChg>
        <pc:spChg chg="add del mod">
          <ac:chgData name="Mayank Sonwani" userId="S::2243502@tcs.com::7cdb1307-7364-47c4-bbb5-e74f40508582" providerId="AD" clId="Web-{608A8124-824A-43C5-8389-849064A02EA7}" dt="2022-06-04T12:05:05.002" v="629"/>
          <ac:spMkLst>
            <pc:docMk/>
            <pc:sldMk cId="3088018102" sldId="265"/>
            <ac:spMk id="6" creationId="{A0FECFE6-F509-4E49-E95C-E617A6E76786}"/>
          </ac:spMkLst>
        </pc:spChg>
        <pc:spChg chg="add del mod">
          <ac:chgData name="Mayank Sonwani" userId="S::2243502@tcs.com::7cdb1307-7364-47c4-bbb5-e74f40508582" providerId="AD" clId="Web-{608A8124-824A-43C5-8389-849064A02EA7}" dt="2022-06-04T12:06:13.457" v="640"/>
          <ac:spMkLst>
            <pc:docMk/>
            <pc:sldMk cId="3088018102" sldId="265"/>
            <ac:spMk id="7" creationId="{E8D3DDF9-8042-1F3D-B459-04684D06D85A}"/>
          </ac:spMkLst>
        </pc:spChg>
        <pc:spChg chg="add del">
          <ac:chgData name="Mayank Sonwani" userId="S::2243502@tcs.com::7cdb1307-7364-47c4-bbb5-e74f40508582" providerId="AD" clId="Web-{608A8124-824A-43C5-8389-849064A02EA7}" dt="2022-06-04T12:06:02.597" v="636"/>
          <ac:spMkLst>
            <pc:docMk/>
            <pc:sldMk cId="3088018102" sldId="265"/>
            <ac:spMk id="9" creationId="{309AA958-C1C5-3D18-E093-10C92CA0FF85}"/>
          </ac:spMkLst>
        </pc:spChg>
        <pc:spChg chg="add del">
          <ac:chgData name="Mayank Sonwani" userId="S::2243502@tcs.com::7cdb1307-7364-47c4-bbb5-e74f40508582" providerId="AD" clId="Web-{608A8124-824A-43C5-8389-849064A02EA7}" dt="2022-06-04T12:06:22.379" v="642"/>
          <ac:spMkLst>
            <pc:docMk/>
            <pc:sldMk cId="3088018102" sldId="265"/>
            <ac:spMk id="13" creationId="{9F4444CE-BC8D-4D61-B303-4C05614E62AB}"/>
          </ac:spMkLst>
        </pc:spChg>
        <pc:spChg chg="add del">
          <ac:chgData name="Mayank Sonwani" userId="S::2243502@tcs.com::7cdb1307-7364-47c4-bbb5-e74f40508582" providerId="AD" clId="Web-{608A8124-824A-43C5-8389-849064A02EA7}" dt="2022-06-04T12:06:22.379" v="642"/>
          <ac:spMkLst>
            <pc:docMk/>
            <pc:sldMk cId="3088018102" sldId="265"/>
            <ac:spMk id="15" creationId="{62423CA5-E2E1-4789-B759-9906C1C94063}"/>
          </ac:spMkLst>
        </pc:spChg>
        <pc:spChg chg="add del">
          <ac:chgData name="Mayank Sonwani" userId="S::2243502@tcs.com::7cdb1307-7364-47c4-bbb5-e74f40508582" providerId="AD" clId="Web-{608A8124-824A-43C5-8389-849064A02EA7}" dt="2022-06-04T12:06:22.379" v="642"/>
          <ac:spMkLst>
            <pc:docMk/>
            <pc:sldMk cId="3088018102" sldId="265"/>
            <ac:spMk id="17" creationId="{73772B81-181F-48B7-8826-4D9686D15DF5}"/>
          </ac:spMkLst>
        </pc:spChg>
        <pc:spChg chg="add del">
          <ac:chgData name="Mayank Sonwani" userId="S::2243502@tcs.com::7cdb1307-7364-47c4-bbb5-e74f40508582" providerId="AD" clId="Web-{608A8124-824A-43C5-8389-849064A02EA7}" dt="2022-06-04T12:06:22.379" v="642"/>
          <ac:spMkLst>
            <pc:docMk/>
            <pc:sldMk cId="3088018102" sldId="265"/>
            <ac:spMk id="19" creationId="{B2205F6E-03C6-4E92-877C-E2482F6599AA}"/>
          </ac:spMkLst>
        </pc:spChg>
        <pc:spChg chg="add">
          <ac:chgData name="Mayank Sonwani" userId="S::2243502@tcs.com::7cdb1307-7364-47c4-bbb5-e74f40508582" providerId="AD" clId="Web-{608A8124-824A-43C5-8389-849064A02EA7}" dt="2022-06-04T12:06:22.395" v="643"/>
          <ac:spMkLst>
            <pc:docMk/>
            <pc:sldMk cId="3088018102" sldId="265"/>
            <ac:spMk id="21" creationId="{7E018740-5C2B-4A41-AC1A-7E68D1EC1954}"/>
          </ac:spMkLst>
        </pc:spChg>
        <pc:spChg chg="add">
          <ac:chgData name="Mayank Sonwani" userId="S::2243502@tcs.com::7cdb1307-7364-47c4-bbb5-e74f40508582" providerId="AD" clId="Web-{608A8124-824A-43C5-8389-849064A02EA7}" dt="2022-06-04T12:06:22.395" v="643"/>
          <ac:spMkLst>
            <pc:docMk/>
            <pc:sldMk cId="3088018102" sldId="265"/>
            <ac:spMk id="27" creationId="{765800AC-C3B9-498E-87BC-29FAE4C76B21}"/>
          </ac:spMkLst>
        </pc:spChg>
        <pc:spChg chg="add">
          <ac:chgData name="Mayank Sonwani" userId="S::2243502@tcs.com::7cdb1307-7364-47c4-bbb5-e74f40508582" providerId="AD" clId="Web-{608A8124-824A-43C5-8389-849064A02EA7}" dt="2022-06-04T12:06:22.395" v="643"/>
          <ac:spMkLst>
            <pc:docMk/>
            <pc:sldMk cId="3088018102" sldId="265"/>
            <ac:spMk id="28" creationId="{A65AC7D1-EAA9-48F5-B509-60A7F50BF703}"/>
          </ac:spMkLst>
        </pc:spChg>
        <pc:spChg chg="add">
          <ac:chgData name="Mayank Sonwani" userId="S::2243502@tcs.com::7cdb1307-7364-47c4-bbb5-e74f40508582" providerId="AD" clId="Web-{608A8124-824A-43C5-8389-849064A02EA7}" dt="2022-06-04T12:06:22.395" v="643"/>
          <ac:spMkLst>
            <pc:docMk/>
            <pc:sldMk cId="3088018102" sldId="265"/>
            <ac:spMk id="29" creationId="{1F9D6ACB-2FF4-49F9-978A-E0D5327FC635}"/>
          </ac:spMkLst>
        </pc:spChg>
        <pc:spChg chg="add">
          <ac:chgData name="Mayank Sonwani" userId="S::2243502@tcs.com::7cdb1307-7364-47c4-bbb5-e74f40508582" providerId="AD" clId="Web-{608A8124-824A-43C5-8389-849064A02EA7}" dt="2022-06-04T12:06:22.395" v="643"/>
          <ac:spMkLst>
            <pc:docMk/>
            <pc:sldMk cId="3088018102" sldId="265"/>
            <ac:spMk id="31" creationId="{A5EC319D-0FEA-4B95-A3EA-01E35672C95B}"/>
          </ac:spMkLst>
        </pc:spChg>
        <pc:spChg chg="add">
          <ac:chgData name="Mayank Sonwani" userId="S::2243502@tcs.com::7cdb1307-7364-47c4-bbb5-e74f40508582" providerId="AD" clId="Web-{608A8124-824A-43C5-8389-849064A02EA7}" dt="2022-06-04T12:06:22.395" v="643"/>
          <ac:spMkLst>
            <pc:docMk/>
            <pc:sldMk cId="3088018102" sldId="265"/>
            <ac:spMk id="32" creationId="{D6320AF9-619A-4175-865B-5663E1AEF4C5}"/>
          </ac:spMkLst>
        </pc:spChg>
        <pc:spChg chg="add">
          <ac:chgData name="Mayank Sonwani" userId="S::2243502@tcs.com::7cdb1307-7364-47c4-bbb5-e74f40508582" providerId="AD" clId="Web-{608A8124-824A-43C5-8389-849064A02EA7}" dt="2022-06-04T12:06:22.395" v="643"/>
          <ac:spMkLst>
            <pc:docMk/>
            <pc:sldMk cId="3088018102" sldId="265"/>
            <ac:spMk id="35" creationId="{166F75A4-C475-4941-8EE2-B80A06A2C1BB}"/>
          </ac:spMkLst>
        </pc:spChg>
        <pc:spChg chg="add">
          <ac:chgData name="Mayank Sonwani" userId="S::2243502@tcs.com::7cdb1307-7364-47c4-bbb5-e74f40508582" providerId="AD" clId="Web-{608A8124-824A-43C5-8389-849064A02EA7}" dt="2022-06-04T12:06:22.395" v="643"/>
          <ac:spMkLst>
            <pc:docMk/>
            <pc:sldMk cId="3088018102" sldId="265"/>
            <ac:spMk id="36" creationId="{A032553A-72E8-4B0D-8405-FF9771C9AF05}"/>
          </ac:spMkLst>
        </pc:spChg>
        <pc:picChg chg="add mod ord">
          <ac:chgData name="Mayank Sonwani" userId="S::2243502@tcs.com::7cdb1307-7364-47c4-bbb5-e74f40508582" providerId="AD" clId="Web-{608A8124-824A-43C5-8389-849064A02EA7}" dt="2022-06-04T12:06:22.395" v="643"/>
          <ac:picMkLst>
            <pc:docMk/>
            <pc:sldMk cId="3088018102" sldId="265"/>
            <ac:picMk id="8" creationId="{7E36EE30-BC41-E846-DDE8-313E3029607B}"/>
          </ac:picMkLst>
        </pc:picChg>
        <pc:cxnChg chg="add">
          <ac:chgData name="Mayank Sonwani" userId="S::2243502@tcs.com::7cdb1307-7364-47c4-bbb5-e74f40508582" providerId="AD" clId="Web-{608A8124-824A-43C5-8389-849064A02EA7}" dt="2022-06-04T12:06:22.395" v="643"/>
          <ac:cxnSpMkLst>
            <pc:docMk/>
            <pc:sldMk cId="3088018102" sldId="265"/>
            <ac:cxnSpMk id="33" creationId="{063B6EC6-D752-4EE7-908B-F8F19E8C7FEA}"/>
          </ac:cxnSpMkLst>
        </pc:cxnChg>
        <pc:cxnChg chg="add">
          <ac:chgData name="Mayank Sonwani" userId="S::2243502@tcs.com::7cdb1307-7364-47c4-bbb5-e74f40508582" providerId="AD" clId="Web-{608A8124-824A-43C5-8389-849064A02EA7}" dt="2022-06-04T12:06:22.395" v="643"/>
          <ac:cxnSpMkLst>
            <pc:docMk/>
            <pc:sldMk cId="3088018102" sldId="265"/>
            <ac:cxnSpMk id="34" creationId="{EFECD4E8-AD3E-4228-82A2-9461958EA94D}"/>
          </ac:cxnSpMkLst>
        </pc:cxnChg>
      </pc:sldChg>
      <pc:sldChg chg="addSp delSp modSp mod setBg setClrOvrMap">
        <pc:chgData name="Mayank Sonwani" userId="S::2243502@tcs.com::7cdb1307-7364-47c4-bbb5-e74f40508582" providerId="AD" clId="Web-{608A8124-824A-43C5-8389-849064A02EA7}" dt="2022-06-04T11:39:41.810" v="455"/>
        <pc:sldMkLst>
          <pc:docMk/>
          <pc:sldMk cId="4243916018" sldId="267"/>
        </pc:sldMkLst>
        <pc:spChg chg="mod ord">
          <ac:chgData name="Mayank Sonwani" userId="S::2243502@tcs.com::7cdb1307-7364-47c4-bbb5-e74f40508582" providerId="AD" clId="Web-{608A8124-824A-43C5-8389-849064A02EA7}" dt="2022-06-04T11:39:41.810" v="455"/>
          <ac:spMkLst>
            <pc:docMk/>
            <pc:sldMk cId="4243916018" sldId="267"/>
            <ac:spMk id="2" creationId="{6AF4EDB9-4EBF-2CD5-BCE9-BBD5C657512D}"/>
          </ac:spMkLst>
        </pc:spChg>
        <pc:spChg chg="del mod">
          <ac:chgData name="Mayank Sonwani" userId="S::2243502@tcs.com::7cdb1307-7364-47c4-bbb5-e74f40508582" providerId="AD" clId="Web-{608A8124-824A-43C5-8389-849064A02EA7}" dt="2022-06-04T11:39:41.810" v="455"/>
          <ac:spMkLst>
            <pc:docMk/>
            <pc:sldMk cId="4243916018" sldId="267"/>
            <ac:spMk id="3" creationId="{B72139D4-ACD1-2583-018D-A15F40F00D8B}"/>
          </ac:spMkLst>
        </pc:spChg>
        <pc:spChg chg="add mod">
          <ac:chgData name="Mayank Sonwani" userId="S::2243502@tcs.com::7cdb1307-7364-47c4-bbb5-e74f40508582" providerId="AD" clId="Web-{608A8124-824A-43C5-8389-849064A02EA7}" dt="2022-06-04T11:26:20.683" v="155" actId="20577"/>
          <ac:spMkLst>
            <pc:docMk/>
            <pc:sldMk cId="4243916018" sldId="267"/>
            <ac:spMk id="4" creationId="{7C86E2F9-A684-EFE1-D2CA-E5655FCC8634}"/>
          </ac:spMkLst>
        </pc:spChg>
        <pc:spChg chg="add del">
          <ac:chgData name="Mayank Sonwani" userId="S::2243502@tcs.com::7cdb1307-7364-47c4-bbb5-e74f40508582" providerId="AD" clId="Web-{608A8124-824A-43C5-8389-849064A02EA7}" dt="2022-06-04T11:24:56.822" v="144"/>
          <ac:spMkLst>
            <pc:docMk/>
            <pc:sldMk cId="4243916018" sldId="267"/>
            <ac:spMk id="5" creationId="{A65AC7D1-EAA9-48F5-B509-60A7F50BF703}"/>
          </ac:spMkLst>
        </pc:spChg>
        <pc:spChg chg="add del">
          <ac:chgData name="Mayank Sonwani" userId="S::2243502@tcs.com::7cdb1307-7364-47c4-bbb5-e74f40508582" providerId="AD" clId="Web-{608A8124-824A-43C5-8389-849064A02EA7}" dt="2022-06-04T11:24:56.822" v="144"/>
          <ac:spMkLst>
            <pc:docMk/>
            <pc:sldMk cId="4243916018" sldId="267"/>
            <ac:spMk id="6" creationId="{D6320AF9-619A-4175-865B-5663E1AEF4C5}"/>
          </ac:spMkLst>
        </pc:spChg>
        <pc:spChg chg="add del">
          <ac:chgData name="Mayank Sonwani" userId="S::2243502@tcs.com::7cdb1307-7364-47c4-bbb5-e74f40508582" providerId="AD" clId="Web-{608A8124-824A-43C5-8389-849064A02EA7}" dt="2022-06-04T11:23:28.398" v="140"/>
          <ac:spMkLst>
            <pc:docMk/>
            <pc:sldMk cId="4243916018" sldId="267"/>
            <ac:spMk id="8" creationId="{86C16C40-7C29-4ACC-B851-7E08E459B596}"/>
          </ac:spMkLst>
        </pc:spChg>
        <pc:spChg chg="add del">
          <ac:chgData name="Mayank Sonwani" userId="S::2243502@tcs.com::7cdb1307-7364-47c4-bbb5-e74f40508582" providerId="AD" clId="Web-{608A8124-824A-43C5-8389-849064A02EA7}" dt="2022-06-04T11:24:56.822" v="144"/>
          <ac:spMkLst>
            <pc:docMk/>
            <pc:sldMk cId="4243916018" sldId="267"/>
            <ac:spMk id="11" creationId="{7E018740-5C2B-4A41-AC1A-7E68D1EC1954}"/>
          </ac:spMkLst>
        </pc:spChg>
        <pc:spChg chg="add del">
          <ac:chgData name="Mayank Sonwani" userId="S::2243502@tcs.com::7cdb1307-7364-47c4-bbb5-e74f40508582" providerId="AD" clId="Web-{608A8124-824A-43C5-8389-849064A02EA7}" dt="2022-06-04T11:24:56.822" v="144"/>
          <ac:spMkLst>
            <pc:docMk/>
            <pc:sldMk cId="4243916018" sldId="267"/>
            <ac:spMk id="13" creationId="{166F75A4-C475-4941-8EE2-B80A06A2C1BB}"/>
          </ac:spMkLst>
        </pc:spChg>
        <pc:spChg chg="add del">
          <ac:chgData name="Mayank Sonwani" userId="S::2243502@tcs.com::7cdb1307-7364-47c4-bbb5-e74f40508582" providerId="AD" clId="Web-{608A8124-824A-43C5-8389-849064A02EA7}" dt="2022-06-04T11:24:56.822" v="144"/>
          <ac:spMkLst>
            <pc:docMk/>
            <pc:sldMk cId="4243916018" sldId="267"/>
            <ac:spMk id="15" creationId="{A032553A-72E8-4B0D-8405-FF9771C9AF05}"/>
          </ac:spMkLst>
        </pc:spChg>
        <pc:spChg chg="add del">
          <ac:chgData name="Mayank Sonwani" userId="S::2243502@tcs.com::7cdb1307-7364-47c4-bbb5-e74f40508582" providerId="AD" clId="Web-{608A8124-824A-43C5-8389-849064A02EA7}" dt="2022-06-04T11:23:46.570" v="142"/>
          <ac:spMkLst>
            <pc:docMk/>
            <pc:sldMk cId="4243916018" sldId="267"/>
            <ac:spMk id="16" creationId="{7E018740-5C2B-4A41-AC1A-7E68D1EC1954}"/>
          </ac:spMkLst>
        </pc:spChg>
        <pc:spChg chg="add del">
          <ac:chgData name="Mayank Sonwani" userId="S::2243502@tcs.com::7cdb1307-7364-47c4-bbb5-e74f40508582" providerId="AD" clId="Web-{608A8124-824A-43C5-8389-849064A02EA7}" dt="2022-06-04T11:24:56.822" v="144"/>
          <ac:spMkLst>
            <pc:docMk/>
            <pc:sldMk cId="4243916018" sldId="267"/>
            <ac:spMk id="17" creationId="{765800AC-C3B9-498E-87BC-29FAE4C76B21}"/>
          </ac:spMkLst>
        </pc:spChg>
        <pc:spChg chg="add del">
          <ac:chgData name="Mayank Sonwani" userId="S::2243502@tcs.com::7cdb1307-7364-47c4-bbb5-e74f40508582" providerId="AD" clId="Web-{608A8124-824A-43C5-8389-849064A02EA7}" dt="2022-06-04T11:23:46.570" v="142"/>
          <ac:spMkLst>
            <pc:docMk/>
            <pc:sldMk cId="4243916018" sldId="267"/>
            <ac:spMk id="18" creationId="{166F75A4-C475-4941-8EE2-B80A06A2C1BB}"/>
          </ac:spMkLst>
        </pc:spChg>
        <pc:spChg chg="add del">
          <ac:chgData name="Mayank Sonwani" userId="S::2243502@tcs.com::7cdb1307-7364-47c4-bbb5-e74f40508582" providerId="AD" clId="Web-{608A8124-824A-43C5-8389-849064A02EA7}" dt="2022-06-04T11:24:56.822" v="144"/>
          <ac:spMkLst>
            <pc:docMk/>
            <pc:sldMk cId="4243916018" sldId="267"/>
            <ac:spMk id="19" creationId="{1F9D6ACB-2FF4-49F9-978A-E0D5327FC635}"/>
          </ac:spMkLst>
        </pc:spChg>
        <pc:spChg chg="add del">
          <ac:chgData name="Mayank Sonwani" userId="S::2243502@tcs.com::7cdb1307-7364-47c4-bbb5-e74f40508582" providerId="AD" clId="Web-{608A8124-824A-43C5-8389-849064A02EA7}" dt="2022-06-04T11:23:46.570" v="142"/>
          <ac:spMkLst>
            <pc:docMk/>
            <pc:sldMk cId="4243916018" sldId="267"/>
            <ac:spMk id="20" creationId="{A032553A-72E8-4B0D-8405-FF9771C9AF05}"/>
          </ac:spMkLst>
        </pc:spChg>
        <pc:spChg chg="add del">
          <ac:chgData name="Mayank Sonwani" userId="S::2243502@tcs.com::7cdb1307-7364-47c4-bbb5-e74f40508582" providerId="AD" clId="Web-{608A8124-824A-43C5-8389-849064A02EA7}" dt="2022-06-04T11:24:56.822" v="144"/>
          <ac:spMkLst>
            <pc:docMk/>
            <pc:sldMk cId="4243916018" sldId="267"/>
            <ac:spMk id="21" creationId="{142BFA2A-77A0-4F60-A32A-685681C84889}"/>
          </ac:spMkLst>
        </pc:spChg>
        <pc:spChg chg="add del">
          <ac:chgData name="Mayank Sonwani" userId="S::2243502@tcs.com::7cdb1307-7364-47c4-bbb5-e74f40508582" providerId="AD" clId="Web-{608A8124-824A-43C5-8389-849064A02EA7}" dt="2022-06-04T11:23:46.570" v="142"/>
          <ac:spMkLst>
            <pc:docMk/>
            <pc:sldMk cId="4243916018" sldId="267"/>
            <ac:spMk id="22" creationId="{765800AC-C3B9-498E-87BC-29FAE4C76B21}"/>
          </ac:spMkLst>
        </pc:spChg>
        <pc:spChg chg="add del">
          <ac:chgData name="Mayank Sonwani" userId="S::2243502@tcs.com::7cdb1307-7364-47c4-bbb5-e74f40508582" providerId="AD" clId="Web-{608A8124-824A-43C5-8389-849064A02EA7}" dt="2022-06-04T11:23:46.570" v="142"/>
          <ac:spMkLst>
            <pc:docMk/>
            <pc:sldMk cId="4243916018" sldId="267"/>
            <ac:spMk id="23" creationId="{A65AC7D1-EAA9-48F5-B509-60A7F50BF703}"/>
          </ac:spMkLst>
        </pc:spChg>
        <pc:spChg chg="add del">
          <ac:chgData name="Mayank Sonwani" userId="S::2243502@tcs.com::7cdb1307-7364-47c4-bbb5-e74f40508582" providerId="AD" clId="Web-{608A8124-824A-43C5-8389-849064A02EA7}" dt="2022-06-04T11:23:46.570" v="142"/>
          <ac:spMkLst>
            <pc:docMk/>
            <pc:sldMk cId="4243916018" sldId="267"/>
            <ac:spMk id="24" creationId="{1F9D6ACB-2FF4-49F9-978A-E0D5327FC635}"/>
          </ac:spMkLst>
        </pc:spChg>
        <pc:spChg chg="add del">
          <ac:chgData name="Mayank Sonwani" userId="S::2243502@tcs.com::7cdb1307-7364-47c4-bbb5-e74f40508582" providerId="AD" clId="Web-{608A8124-824A-43C5-8389-849064A02EA7}" dt="2022-06-04T11:23:46.570" v="142"/>
          <ac:spMkLst>
            <pc:docMk/>
            <pc:sldMk cId="4243916018" sldId="267"/>
            <ac:spMk id="25" creationId="{D6320AF9-619A-4175-865B-5663E1AEF4C5}"/>
          </ac:spMkLst>
        </pc:spChg>
        <pc:spChg chg="add del">
          <ac:chgData name="Mayank Sonwani" userId="S::2243502@tcs.com::7cdb1307-7364-47c4-bbb5-e74f40508582" providerId="AD" clId="Web-{608A8124-824A-43C5-8389-849064A02EA7}" dt="2022-06-04T11:23:46.570" v="142"/>
          <ac:spMkLst>
            <pc:docMk/>
            <pc:sldMk cId="4243916018" sldId="267"/>
            <ac:spMk id="26" creationId="{142BFA2A-77A0-4F60-A32A-685681C84889}"/>
          </ac:spMkLst>
        </pc:spChg>
        <pc:spChg chg="add del">
          <ac:chgData name="Mayank Sonwani" userId="S::2243502@tcs.com::7cdb1307-7364-47c4-bbb5-e74f40508582" providerId="AD" clId="Web-{608A8124-824A-43C5-8389-849064A02EA7}" dt="2022-06-04T11:25:03.947" v="146"/>
          <ac:spMkLst>
            <pc:docMk/>
            <pc:sldMk cId="4243916018" sldId="267"/>
            <ac:spMk id="27" creationId="{603AE127-802C-459A-A612-DB85B67F0DC0}"/>
          </ac:spMkLst>
        </pc:spChg>
        <pc:spChg chg="add del">
          <ac:chgData name="Mayank Sonwani" userId="S::2243502@tcs.com::7cdb1307-7364-47c4-bbb5-e74f40508582" providerId="AD" clId="Web-{608A8124-824A-43C5-8389-849064A02EA7}" dt="2022-06-04T11:25:03.947" v="146"/>
          <ac:spMkLst>
            <pc:docMk/>
            <pc:sldMk cId="4243916018" sldId="267"/>
            <ac:spMk id="28" creationId="{9323D83D-50D6-4040-A58B-FCEA340F886A}"/>
          </ac:spMkLst>
        </pc:spChg>
        <pc:spChg chg="add del">
          <ac:chgData name="Mayank Sonwani" userId="S::2243502@tcs.com::7cdb1307-7364-47c4-bbb5-e74f40508582" providerId="AD" clId="Web-{608A8124-824A-43C5-8389-849064A02EA7}" dt="2022-06-04T11:25:03.947" v="146"/>
          <ac:spMkLst>
            <pc:docMk/>
            <pc:sldMk cId="4243916018" sldId="267"/>
            <ac:spMk id="30" creationId="{F10FD715-4DCE-4779-B634-EC78315EA213}"/>
          </ac:spMkLst>
        </pc:spChg>
        <pc:spChg chg="add del">
          <ac:chgData name="Mayank Sonwani" userId="S::2243502@tcs.com::7cdb1307-7364-47c4-bbb5-e74f40508582" providerId="AD" clId="Web-{608A8124-824A-43C5-8389-849064A02EA7}" dt="2022-06-04T11:26:59.246" v="159"/>
          <ac:spMkLst>
            <pc:docMk/>
            <pc:sldMk cId="4243916018" sldId="267"/>
            <ac:spMk id="31" creationId="{A12BA613-0C9A-9D6B-CC46-355DBC8194B2}"/>
          </ac:spMkLst>
        </pc:spChg>
        <pc:spChg chg="add del">
          <ac:chgData name="Mayank Sonwani" userId="S::2243502@tcs.com::7cdb1307-7364-47c4-bbb5-e74f40508582" providerId="AD" clId="Web-{608A8124-824A-43C5-8389-849064A02EA7}" dt="2022-06-04T11:25:21.635" v="148"/>
          <ac:spMkLst>
            <pc:docMk/>
            <pc:sldMk cId="4243916018" sldId="267"/>
            <ac:spMk id="32" creationId="{C52ED567-06B3-4107-9773-BBB6BD78673C}"/>
          </ac:spMkLst>
        </pc:spChg>
        <pc:spChg chg="add del">
          <ac:chgData name="Mayank Sonwani" userId="S::2243502@tcs.com::7cdb1307-7364-47c4-bbb5-e74f40508582" providerId="AD" clId="Web-{608A8124-824A-43C5-8389-849064A02EA7}" dt="2022-06-04T11:25:21.635" v="148"/>
          <ac:spMkLst>
            <pc:docMk/>
            <pc:sldMk cId="4243916018" sldId="267"/>
            <ac:spMk id="33" creationId="{AF551D8B-3775-4477-88B7-7B7C350D34E4}"/>
          </ac:spMkLst>
        </pc:spChg>
        <pc:spChg chg="add del">
          <ac:chgData name="Mayank Sonwani" userId="S::2243502@tcs.com::7cdb1307-7364-47c4-bbb5-e74f40508582" providerId="AD" clId="Web-{608A8124-824A-43C5-8389-849064A02EA7}" dt="2022-06-04T11:25:21.635" v="148"/>
          <ac:spMkLst>
            <pc:docMk/>
            <pc:sldMk cId="4243916018" sldId="267"/>
            <ac:spMk id="36" creationId="{BB934D2B-85E2-4375-94EE-B66C16BF7999}"/>
          </ac:spMkLst>
        </pc:spChg>
        <pc:spChg chg="add del">
          <ac:chgData name="Mayank Sonwani" userId="S::2243502@tcs.com::7cdb1307-7364-47c4-bbb5-e74f40508582" providerId="AD" clId="Web-{608A8124-824A-43C5-8389-849064A02EA7}" dt="2022-06-04T11:25:21.635" v="148"/>
          <ac:spMkLst>
            <pc:docMk/>
            <pc:sldMk cId="4243916018" sldId="267"/>
            <ac:spMk id="37" creationId="{9B445E02-D785-4565-B842-9567BBC09508}"/>
          </ac:spMkLst>
        </pc:spChg>
        <pc:spChg chg="add del">
          <ac:chgData name="Mayank Sonwani" userId="S::2243502@tcs.com::7cdb1307-7364-47c4-bbb5-e74f40508582" providerId="AD" clId="Web-{608A8124-824A-43C5-8389-849064A02EA7}" dt="2022-06-04T11:25:21.635" v="148"/>
          <ac:spMkLst>
            <pc:docMk/>
            <pc:sldMk cId="4243916018" sldId="267"/>
            <ac:spMk id="38" creationId="{2C153736-D102-4F57-9DE7-615AFC02B0AC}"/>
          </ac:spMkLst>
        </pc:spChg>
        <pc:spChg chg="add del">
          <ac:chgData name="Mayank Sonwani" userId="S::2243502@tcs.com::7cdb1307-7364-47c4-bbb5-e74f40508582" providerId="AD" clId="Web-{608A8124-824A-43C5-8389-849064A02EA7}" dt="2022-06-04T11:25:21.635" v="148"/>
          <ac:spMkLst>
            <pc:docMk/>
            <pc:sldMk cId="4243916018" sldId="267"/>
            <ac:spMk id="39" creationId="{BA407A52-66F4-4CDE-A726-FF79F3EC342D}"/>
          </ac:spMkLst>
        </pc:spChg>
        <pc:spChg chg="add del">
          <ac:chgData name="Mayank Sonwani" userId="S::2243502@tcs.com::7cdb1307-7364-47c4-bbb5-e74f40508582" providerId="AD" clId="Web-{608A8124-824A-43C5-8389-849064A02EA7}" dt="2022-06-04T11:25:21.635" v="148"/>
          <ac:spMkLst>
            <pc:docMk/>
            <pc:sldMk cId="4243916018" sldId="267"/>
            <ac:spMk id="40" creationId="{D28FFB34-4FC3-46F5-B900-D3B774FD0BE6}"/>
          </ac:spMkLst>
        </pc:spChg>
        <pc:spChg chg="add del">
          <ac:chgData name="Mayank Sonwani" userId="S::2243502@tcs.com::7cdb1307-7364-47c4-bbb5-e74f40508582" providerId="AD" clId="Web-{608A8124-824A-43C5-8389-849064A02EA7}" dt="2022-06-04T11:25:21.635" v="148"/>
          <ac:spMkLst>
            <pc:docMk/>
            <pc:sldMk cId="4243916018" sldId="267"/>
            <ac:spMk id="41" creationId="{205F7B13-ACB5-46BE-8070-0431266B183B}"/>
          </ac:spMkLst>
        </pc:spChg>
        <pc:spChg chg="add del">
          <ac:chgData name="Mayank Sonwani" userId="S::2243502@tcs.com::7cdb1307-7364-47c4-bbb5-e74f40508582" providerId="AD" clId="Web-{608A8124-824A-43C5-8389-849064A02EA7}" dt="2022-06-04T11:25:21.635" v="148"/>
          <ac:spMkLst>
            <pc:docMk/>
            <pc:sldMk cId="4243916018" sldId="267"/>
            <ac:spMk id="42" creationId="{D52A0D23-45DD-4DF4-ADE6-A81F409BB9FB}"/>
          </ac:spMkLst>
        </pc:spChg>
        <pc:spChg chg="add del">
          <ac:chgData name="Mayank Sonwani" userId="S::2243502@tcs.com::7cdb1307-7364-47c4-bbb5-e74f40508582" providerId="AD" clId="Web-{608A8124-824A-43C5-8389-849064A02EA7}" dt="2022-06-04T11:25:25.416" v="150"/>
          <ac:spMkLst>
            <pc:docMk/>
            <pc:sldMk cId="4243916018" sldId="267"/>
            <ac:spMk id="44" creationId="{82D1CBBC-6E9F-4212-9806-7A638C828B49}"/>
          </ac:spMkLst>
        </pc:spChg>
        <pc:spChg chg="add del">
          <ac:chgData name="Mayank Sonwani" userId="S::2243502@tcs.com::7cdb1307-7364-47c4-bbb5-e74f40508582" providerId="AD" clId="Web-{608A8124-824A-43C5-8389-849064A02EA7}" dt="2022-06-04T11:25:25.416" v="150"/>
          <ac:spMkLst>
            <pc:docMk/>
            <pc:sldMk cId="4243916018" sldId="267"/>
            <ac:spMk id="55" creationId="{28EC6EDD-78EB-4A50-85CB-7C3CE363AF38}"/>
          </ac:spMkLst>
        </pc:spChg>
        <pc:spChg chg="add del">
          <ac:chgData name="Mayank Sonwani" userId="S::2243502@tcs.com::7cdb1307-7364-47c4-bbb5-e74f40508582" providerId="AD" clId="Web-{608A8124-824A-43C5-8389-849064A02EA7}" dt="2022-06-04T11:25:29.775" v="152"/>
          <ac:spMkLst>
            <pc:docMk/>
            <pc:sldMk cId="4243916018" sldId="267"/>
            <ac:spMk id="57" creationId="{C52ED567-06B3-4107-9773-BBB6BD78673C}"/>
          </ac:spMkLst>
        </pc:spChg>
        <pc:spChg chg="add del">
          <ac:chgData name="Mayank Sonwani" userId="S::2243502@tcs.com::7cdb1307-7364-47c4-bbb5-e74f40508582" providerId="AD" clId="Web-{608A8124-824A-43C5-8389-849064A02EA7}" dt="2022-06-04T11:25:29.775" v="152"/>
          <ac:spMkLst>
            <pc:docMk/>
            <pc:sldMk cId="4243916018" sldId="267"/>
            <ac:spMk id="58" creationId="{AF551D8B-3775-4477-88B7-7B7C350D34E4}"/>
          </ac:spMkLst>
        </pc:spChg>
        <pc:spChg chg="add del">
          <ac:chgData name="Mayank Sonwani" userId="S::2243502@tcs.com::7cdb1307-7364-47c4-bbb5-e74f40508582" providerId="AD" clId="Web-{608A8124-824A-43C5-8389-849064A02EA7}" dt="2022-06-04T11:25:29.775" v="152"/>
          <ac:spMkLst>
            <pc:docMk/>
            <pc:sldMk cId="4243916018" sldId="267"/>
            <ac:spMk id="61" creationId="{BB934D2B-85E2-4375-94EE-B66C16BF7999}"/>
          </ac:spMkLst>
        </pc:spChg>
        <pc:spChg chg="add del">
          <ac:chgData name="Mayank Sonwani" userId="S::2243502@tcs.com::7cdb1307-7364-47c4-bbb5-e74f40508582" providerId="AD" clId="Web-{608A8124-824A-43C5-8389-849064A02EA7}" dt="2022-06-04T11:25:29.775" v="152"/>
          <ac:spMkLst>
            <pc:docMk/>
            <pc:sldMk cId="4243916018" sldId="267"/>
            <ac:spMk id="62" creationId="{9B445E02-D785-4565-B842-9567BBC09508}"/>
          </ac:spMkLst>
        </pc:spChg>
        <pc:spChg chg="add del">
          <ac:chgData name="Mayank Sonwani" userId="S::2243502@tcs.com::7cdb1307-7364-47c4-bbb5-e74f40508582" providerId="AD" clId="Web-{608A8124-824A-43C5-8389-849064A02EA7}" dt="2022-06-04T11:25:29.775" v="152"/>
          <ac:spMkLst>
            <pc:docMk/>
            <pc:sldMk cId="4243916018" sldId="267"/>
            <ac:spMk id="63" creationId="{2C153736-D102-4F57-9DE7-615AFC02B0AC}"/>
          </ac:spMkLst>
        </pc:spChg>
        <pc:spChg chg="add del">
          <ac:chgData name="Mayank Sonwani" userId="S::2243502@tcs.com::7cdb1307-7364-47c4-bbb5-e74f40508582" providerId="AD" clId="Web-{608A8124-824A-43C5-8389-849064A02EA7}" dt="2022-06-04T11:25:29.775" v="152"/>
          <ac:spMkLst>
            <pc:docMk/>
            <pc:sldMk cId="4243916018" sldId="267"/>
            <ac:spMk id="64" creationId="{BA407A52-66F4-4CDE-A726-FF79F3EC342D}"/>
          </ac:spMkLst>
        </pc:spChg>
        <pc:spChg chg="add del">
          <ac:chgData name="Mayank Sonwani" userId="S::2243502@tcs.com::7cdb1307-7364-47c4-bbb5-e74f40508582" providerId="AD" clId="Web-{608A8124-824A-43C5-8389-849064A02EA7}" dt="2022-06-04T11:25:29.775" v="152"/>
          <ac:spMkLst>
            <pc:docMk/>
            <pc:sldMk cId="4243916018" sldId="267"/>
            <ac:spMk id="65" creationId="{D28FFB34-4FC3-46F5-B900-D3B774FD0BE6}"/>
          </ac:spMkLst>
        </pc:spChg>
        <pc:spChg chg="add del">
          <ac:chgData name="Mayank Sonwani" userId="S::2243502@tcs.com::7cdb1307-7364-47c4-bbb5-e74f40508582" providerId="AD" clId="Web-{608A8124-824A-43C5-8389-849064A02EA7}" dt="2022-06-04T11:25:29.775" v="152"/>
          <ac:spMkLst>
            <pc:docMk/>
            <pc:sldMk cId="4243916018" sldId="267"/>
            <ac:spMk id="66" creationId="{205F7B13-ACB5-46BE-8070-0431266B183B}"/>
          </ac:spMkLst>
        </pc:spChg>
        <pc:spChg chg="add del">
          <ac:chgData name="Mayank Sonwani" userId="S::2243502@tcs.com::7cdb1307-7364-47c4-bbb5-e74f40508582" providerId="AD" clId="Web-{608A8124-824A-43C5-8389-849064A02EA7}" dt="2022-06-04T11:25:29.775" v="152"/>
          <ac:spMkLst>
            <pc:docMk/>
            <pc:sldMk cId="4243916018" sldId="267"/>
            <ac:spMk id="67" creationId="{D52A0D23-45DD-4DF4-ADE6-A81F409BB9FB}"/>
          </ac:spMkLst>
        </pc:spChg>
        <pc:spChg chg="add del">
          <ac:chgData name="Mayank Sonwani" userId="S::2243502@tcs.com::7cdb1307-7364-47c4-bbb5-e74f40508582" providerId="AD" clId="Web-{608A8124-824A-43C5-8389-849064A02EA7}" dt="2022-06-04T11:37:56.042" v="444"/>
          <ac:spMkLst>
            <pc:docMk/>
            <pc:sldMk cId="4243916018" sldId="267"/>
            <ac:spMk id="74" creationId="{A65AC7D1-EAA9-48F5-B509-60A7F50BF703}"/>
          </ac:spMkLst>
        </pc:spChg>
        <pc:spChg chg="add">
          <ac:chgData name="Mayank Sonwani" userId="S::2243502@tcs.com::7cdb1307-7364-47c4-bbb5-e74f40508582" providerId="AD" clId="Web-{608A8124-824A-43C5-8389-849064A02EA7}" dt="2022-06-04T11:39:41.810" v="455"/>
          <ac:spMkLst>
            <pc:docMk/>
            <pc:sldMk cId="4243916018" sldId="267"/>
            <ac:spMk id="75" creationId="{655AE6B0-AC9E-4167-806F-E9DB135FC46B}"/>
          </ac:spMkLst>
        </pc:spChg>
        <pc:spChg chg="add del">
          <ac:chgData name="Mayank Sonwani" userId="S::2243502@tcs.com::7cdb1307-7364-47c4-bbb5-e74f40508582" providerId="AD" clId="Web-{608A8124-824A-43C5-8389-849064A02EA7}" dt="2022-06-04T11:37:56.042" v="444"/>
          <ac:spMkLst>
            <pc:docMk/>
            <pc:sldMk cId="4243916018" sldId="267"/>
            <ac:spMk id="76" creationId="{D6320AF9-619A-4175-865B-5663E1AEF4C5}"/>
          </ac:spMkLst>
        </pc:spChg>
        <pc:spChg chg="add del">
          <ac:chgData name="Mayank Sonwani" userId="S::2243502@tcs.com::7cdb1307-7364-47c4-bbb5-e74f40508582" providerId="AD" clId="Web-{608A8124-824A-43C5-8389-849064A02EA7}" dt="2022-06-04T11:37:56.042" v="444"/>
          <ac:spMkLst>
            <pc:docMk/>
            <pc:sldMk cId="4243916018" sldId="267"/>
            <ac:spMk id="82" creationId="{7E018740-5C2B-4A41-AC1A-7E68D1EC1954}"/>
          </ac:spMkLst>
        </pc:spChg>
        <pc:spChg chg="add del">
          <ac:chgData name="Mayank Sonwani" userId="S::2243502@tcs.com::7cdb1307-7364-47c4-bbb5-e74f40508582" providerId="AD" clId="Web-{608A8124-824A-43C5-8389-849064A02EA7}" dt="2022-06-04T11:37:56.042" v="444"/>
          <ac:spMkLst>
            <pc:docMk/>
            <pc:sldMk cId="4243916018" sldId="267"/>
            <ac:spMk id="84" creationId="{166F75A4-C475-4941-8EE2-B80A06A2C1BB}"/>
          </ac:spMkLst>
        </pc:spChg>
        <pc:spChg chg="add del">
          <ac:chgData name="Mayank Sonwani" userId="S::2243502@tcs.com::7cdb1307-7364-47c4-bbb5-e74f40508582" providerId="AD" clId="Web-{608A8124-824A-43C5-8389-849064A02EA7}" dt="2022-06-04T11:37:56.042" v="444"/>
          <ac:spMkLst>
            <pc:docMk/>
            <pc:sldMk cId="4243916018" sldId="267"/>
            <ac:spMk id="86" creationId="{A032553A-72E8-4B0D-8405-FF9771C9AF05}"/>
          </ac:spMkLst>
        </pc:spChg>
        <pc:spChg chg="add del">
          <ac:chgData name="Mayank Sonwani" userId="S::2243502@tcs.com::7cdb1307-7364-47c4-bbb5-e74f40508582" providerId="AD" clId="Web-{608A8124-824A-43C5-8389-849064A02EA7}" dt="2022-06-04T11:37:56.042" v="444"/>
          <ac:spMkLst>
            <pc:docMk/>
            <pc:sldMk cId="4243916018" sldId="267"/>
            <ac:spMk id="88" creationId="{765800AC-C3B9-498E-87BC-29FAE4C76B21}"/>
          </ac:spMkLst>
        </pc:spChg>
        <pc:spChg chg="add del">
          <ac:chgData name="Mayank Sonwani" userId="S::2243502@tcs.com::7cdb1307-7364-47c4-bbb5-e74f40508582" providerId="AD" clId="Web-{608A8124-824A-43C5-8389-849064A02EA7}" dt="2022-06-04T11:37:56.042" v="444"/>
          <ac:spMkLst>
            <pc:docMk/>
            <pc:sldMk cId="4243916018" sldId="267"/>
            <ac:spMk id="90" creationId="{1F9D6ACB-2FF4-49F9-978A-E0D5327FC635}"/>
          </ac:spMkLst>
        </pc:spChg>
        <pc:spChg chg="add del">
          <ac:chgData name="Mayank Sonwani" userId="S::2243502@tcs.com::7cdb1307-7364-47c4-bbb5-e74f40508582" providerId="AD" clId="Web-{608A8124-824A-43C5-8389-849064A02EA7}" dt="2022-06-04T11:37:56.042" v="444"/>
          <ac:spMkLst>
            <pc:docMk/>
            <pc:sldMk cId="4243916018" sldId="267"/>
            <ac:spMk id="92" creationId="{142BFA2A-77A0-4F60-A32A-685681C84889}"/>
          </ac:spMkLst>
        </pc:spChg>
        <pc:spChg chg="add">
          <ac:chgData name="Mayank Sonwani" userId="S::2243502@tcs.com::7cdb1307-7364-47c4-bbb5-e74f40508582" providerId="AD" clId="Web-{608A8124-824A-43C5-8389-849064A02EA7}" dt="2022-06-04T11:39:41.810" v="455"/>
          <ac:spMkLst>
            <pc:docMk/>
            <pc:sldMk cId="4243916018" sldId="267"/>
            <ac:spMk id="93" creationId="{87BD1F4E-A66D-4C06-86DA-8D56CA7A3B41}"/>
          </ac:spMkLst>
        </pc:spChg>
        <pc:grpChg chg="add del">
          <ac:chgData name="Mayank Sonwani" userId="S::2243502@tcs.com::7cdb1307-7364-47c4-bbb5-e74f40508582" providerId="AD" clId="Web-{608A8124-824A-43C5-8389-849064A02EA7}" dt="2022-06-04T11:23:28.398" v="140"/>
          <ac:grpSpMkLst>
            <pc:docMk/>
            <pc:sldMk cId="4243916018" sldId="267"/>
            <ac:grpSpMk id="10" creationId="{CDD733AE-DD5E-4C77-8BCD-72BF12A06BB1}"/>
          </ac:grpSpMkLst>
        </pc:grpChg>
        <pc:grpChg chg="add del">
          <ac:chgData name="Mayank Sonwani" userId="S::2243502@tcs.com::7cdb1307-7364-47c4-bbb5-e74f40508582" providerId="AD" clId="Web-{608A8124-824A-43C5-8389-849064A02EA7}" dt="2022-06-04T11:25:25.416" v="150"/>
          <ac:grpSpMkLst>
            <pc:docMk/>
            <pc:sldMk cId="4243916018" sldId="267"/>
            <ac:grpSpMk id="45" creationId="{8EC26330-6D02-4C84-B89F-C5A8CF2B5673}"/>
          </ac:grpSpMkLst>
        </pc:grpChg>
        <pc:grpChg chg="add">
          <ac:chgData name="Mayank Sonwani" userId="S::2243502@tcs.com::7cdb1307-7364-47c4-bbb5-e74f40508582" providerId="AD" clId="Web-{608A8124-824A-43C5-8389-849064A02EA7}" dt="2022-06-04T11:39:41.810" v="455"/>
          <ac:grpSpMkLst>
            <pc:docMk/>
            <pc:sldMk cId="4243916018" sldId="267"/>
            <ac:grpSpMk id="77" creationId="{3523416A-383B-4FDC-B4C9-D8EDDFE9C043}"/>
          </ac:grpSpMkLst>
        </pc:grpChg>
        <pc:graphicFrameChg chg="add">
          <ac:chgData name="Mayank Sonwani" userId="S::2243502@tcs.com::7cdb1307-7364-47c4-bbb5-e74f40508582" providerId="AD" clId="Web-{608A8124-824A-43C5-8389-849064A02EA7}" dt="2022-06-04T11:39:41.810" v="455"/>
          <ac:graphicFrameMkLst>
            <pc:docMk/>
            <pc:sldMk cId="4243916018" sldId="267"/>
            <ac:graphicFrameMk id="71" creationId="{763C0C5A-58B3-E26A-3229-7DFD7A1CB5D0}"/>
          </ac:graphicFrameMkLst>
        </pc:graphicFrameChg>
        <pc:cxnChg chg="add del">
          <ac:chgData name="Mayank Sonwani" userId="S::2243502@tcs.com::7cdb1307-7364-47c4-bbb5-e74f40508582" providerId="AD" clId="Web-{608A8124-824A-43C5-8389-849064A02EA7}" dt="2022-06-04T11:24:56.822" v="144"/>
          <ac:cxnSpMkLst>
            <pc:docMk/>
            <pc:sldMk cId="4243916018" sldId="267"/>
            <ac:cxnSpMk id="7" creationId="{063B6EC6-D752-4EE7-908B-F8F19E8C7FEA}"/>
          </ac:cxnSpMkLst>
        </pc:cxnChg>
        <pc:cxnChg chg="add del">
          <ac:chgData name="Mayank Sonwani" userId="S::2243502@tcs.com::7cdb1307-7364-47c4-bbb5-e74f40508582" providerId="AD" clId="Web-{608A8124-824A-43C5-8389-849064A02EA7}" dt="2022-06-04T11:24:56.822" v="144"/>
          <ac:cxnSpMkLst>
            <pc:docMk/>
            <pc:sldMk cId="4243916018" sldId="267"/>
            <ac:cxnSpMk id="9" creationId="{EFECD4E8-AD3E-4228-82A2-9461958EA94D}"/>
          </ac:cxnSpMkLst>
        </pc:cxnChg>
        <pc:cxnChg chg="add del">
          <ac:chgData name="Mayank Sonwani" userId="S::2243502@tcs.com::7cdb1307-7364-47c4-bbb5-e74f40508582" providerId="AD" clId="Web-{608A8124-824A-43C5-8389-849064A02EA7}" dt="2022-06-04T11:23:46.570" v="142"/>
          <ac:cxnSpMkLst>
            <pc:docMk/>
            <pc:sldMk cId="4243916018" sldId="267"/>
            <ac:cxnSpMk id="12" creationId="{063B6EC6-D752-4EE7-908B-F8F19E8C7FEA}"/>
          </ac:cxnSpMkLst>
        </pc:cxnChg>
        <pc:cxnChg chg="add del">
          <ac:chgData name="Mayank Sonwani" userId="S::2243502@tcs.com::7cdb1307-7364-47c4-bbb5-e74f40508582" providerId="AD" clId="Web-{608A8124-824A-43C5-8389-849064A02EA7}" dt="2022-06-04T11:23:46.570" v="142"/>
          <ac:cxnSpMkLst>
            <pc:docMk/>
            <pc:sldMk cId="4243916018" sldId="267"/>
            <ac:cxnSpMk id="14" creationId="{EFECD4E8-AD3E-4228-82A2-9461958EA94D}"/>
          </ac:cxnSpMkLst>
        </pc:cxnChg>
        <pc:cxnChg chg="add del">
          <ac:chgData name="Mayank Sonwani" userId="S::2243502@tcs.com::7cdb1307-7364-47c4-bbb5-e74f40508582" providerId="AD" clId="Web-{608A8124-824A-43C5-8389-849064A02EA7}" dt="2022-06-04T11:25:03.947" v="146"/>
          <ac:cxnSpMkLst>
            <pc:docMk/>
            <pc:sldMk cId="4243916018" sldId="267"/>
            <ac:cxnSpMk id="29" creationId="{1A1FE6BB-DFB2-4080-9B5E-076EF5DDE67B}"/>
          </ac:cxnSpMkLst>
        </pc:cxnChg>
        <pc:cxnChg chg="add del">
          <ac:chgData name="Mayank Sonwani" userId="S::2243502@tcs.com::7cdb1307-7364-47c4-bbb5-e74f40508582" providerId="AD" clId="Web-{608A8124-824A-43C5-8389-849064A02EA7}" dt="2022-06-04T11:25:21.635" v="148"/>
          <ac:cxnSpMkLst>
            <pc:docMk/>
            <pc:sldMk cId="4243916018" sldId="267"/>
            <ac:cxnSpMk id="34" creationId="{1A901C3D-CFAE-460D-BD0E-7D22164D7DFB}"/>
          </ac:cxnSpMkLst>
        </pc:cxnChg>
        <pc:cxnChg chg="add del">
          <ac:chgData name="Mayank Sonwani" userId="S::2243502@tcs.com::7cdb1307-7364-47c4-bbb5-e74f40508582" providerId="AD" clId="Web-{608A8124-824A-43C5-8389-849064A02EA7}" dt="2022-06-04T11:25:21.635" v="148"/>
          <ac:cxnSpMkLst>
            <pc:docMk/>
            <pc:sldMk cId="4243916018" sldId="267"/>
            <ac:cxnSpMk id="35" creationId="{837C0EA9-1437-4437-9D20-2BBDA1AA9FF8}"/>
          </ac:cxnSpMkLst>
        </pc:cxnChg>
        <pc:cxnChg chg="add del">
          <ac:chgData name="Mayank Sonwani" userId="S::2243502@tcs.com::7cdb1307-7364-47c4-bbb5-e74f40508582" providerId="AD" clId="Web-{608A8124-824A-43C5-8389-849064A02EA7}" dt="2022-06-04T11:25:29.775" v="152"/>
          <ac:cxnSpMkLst>
            <pc:docMk/>
            <pc:sldMk cId="4243916018" sldId="267"/>
            <ac:cxnSpMk id="59" creationId="{1A901C3D-CFAE-460D-BD0E-7D22164D7DFB}"/>
          </ac:cxnSpMkLst>
        </pc:cxnChg>
        <pc:cxnChg chg="add del">
          <ac:chgData name="Mayank Sonwani" userId="S::2243502@tcs.com::7cdb1307-7364-47c4-bbb5-e74f40508582" providerId="AD" clId="Web-{608A8124-824A-43C5-8389-849064A02EA7}" dt="2022-06-04T11:25:29.775" v="152"/>
          <ac:cxnSpMkLst>
            <pc:docMk/>
            <pc:sldMk cId="4243916018" sldId="267"/>
            <ac:cxnSpMk id="60" creationId="{837C0EA9-1437-4437-9D20-2BBDA1AA9FF8}"/>
          </ac:cxnSpMkLst>
        </pc:cxnChg>
        <pc:cxnChg chg="add del">
          <ac:chgData name="Mayank Sonwani" userId="S::2243502@tcs.com::7cdb1307-7364-47c4-bbb5-e74f40508582" providerId="AD" clId="Web-{608A8124-824A-43C5-8389-849064A02EA7}" dt="2022-06-04T11:39:41.810" v="455"/>
          <ac:cxnSpMkLst>
            <pc:docMk/>
            <pc:sldMk cId="4243916018" sldId="267"/>
            <ac:cxnSpMk id="69" creationId="{0B5F7E3B-C5F1-40E0-A491-558BAFBC1127}"/>
          </ac:cxnSpMkLst>
        </pc:cxnChg>
        <pc:cxnChg chg="add del">
          <ac:chgData name="Mayank Sonwani" userId="S::2243502@tcs.com::7cdb1307-7364-47c4-bbb5-e74f40508582" providerId="AD" clId="Web-{608A8124-824A-43C5-8389-849064A02EA7}" dt="2022-06-04T11:37:56.042" v="444"/>
          <ac:cxnSpMkLst>
            <pc:docMk/>
            <pc:sldMk cId="4243916018" sldId="267"/>
            <ac:cxnSpMk id="78" creationId="{063B6EC6-D752-4EE7-908B-F8F19E8C7FEA}"/>
          </ac:cxnSpMkLst>
        </pc:cxnChg>
        <pc:cxnChg chg="add del">
          <ac:chgData name="Mayank Sonwani" userId="S::2243502@tcs.com::7cdb1307-7364-47c4-bbb5-e74f40508582" providerId="AD" clId="Web-{608A8124-824A-43C5-8389-849064A02EA7}" dt="2022-06-04T11:37:56.042" v="444"/>
          <ac:cxnSpMkLst>
            <pc:docMk/>
            <pc:sldMk cId="4243916018" sldId="267"/>
            <ac:cxnSpMk id="80" creationId="{EFECD4E8-AD3E-4228-82A2-9461958EA94D}"/>
          </ac:cxnSpMkLst>
        </pc:cxnChg>
      </pc:sldChg>
      <pc:sldChg chg="addSp delSp modSp new mod setBg">
        <pc:chgData name="Mayank Sonwani" userId="S::2243502@tcs.com::7cdb1307-7364-47c4-bbb5-e74f40508582" providerId="AD" clId="Web-{608A8124-824A-43C5-8389-849064A02EA7}" dt="2022-06-04T11:39:52.732" v="456"/>
        <pc:sldMkLst>
          <pc:docMk/>
          <pc:sldMk cId="4007479401" sldId="268"/>
        </pc:sldMkLst>
        <pc:spChg chg="mod">
          <ac:chgData name="Mayank Sonwani" userId="S::2243502@tcs.com::7cdb1307-7364-47c4-bbb5-e74f40508582" providerId="AD" clId="Web-{608A8124-824A-43C5-8389-849064A02EA7}" dt="2022-06-04T11:39:52.732" v="456"/>
          <ac:spMkLst>
            <pc:docMk/>
            <pc:sldMk cId="4007479401" sldId="268"/>
            <ac:spMk id="2" creationId="{A2BCE7A4-E0B6-CD96-64D6-3BBFC12429BD}"/>
          </ac:spMkLst>
        </pc:spChg>
        <pc:spChg chg="del mod">
          <ac:chgData name="Mayank Sonwani" userId="S::2243502@tcs.com::7cdb1307-7364-47c4-bbb5-e74f40508582" providerId="AD" clId="Web-{608A8124-824A-43C5-8389-849064A02EA7}" dt="2022-06-04T11:39:52.732" v="456"/>
          <ac:spMkLst>
            <pc:docMk/>
            <pc:sldMk cId="4007479401" sldId="268"/>
            <ac:spMk id="3" creationId="{D9872F23-CBCA-7A70-CC6A-7B56BC98404E}"/>
          </ac:spMkLst>
        </pc:spChg>
        <pc:spChg chg="add">
          <ac:chgData name="Mayank Sonwani" userId="S::2243502@tcs.com::7cdb1307-7364-47c4-bbb5-e74f40508582" providerId="AD" clId="Web-{608A8124-824A-43C5-8389-849064A02EA7}" dt="2022-06-04T11:39:52.732" v="456"/>
          <ac:spMkLst>
            <pc:docMk/>
            <pc:sldMk cId="4007479401" sldId="268"/>
            <ac:spMk id="14" creationId="{655AE6B0-AC9E-4167-806F-E9DB135FC46B}"/>
          </ac:spMkLst>
        </pc:spChg>
        <pc:spChg chg="add">
          <ac:chgData name="Mayank Sonwani" userId="S::2243502@tcs.com::7cdb1307-7364-47c4-bbb5-e74f40508582" providerId="AD" clId="Web-{608A8124-824A-43C5-8389-849064A02EA7}" dt="2022-06-04T11:39:52.732" v="456"/>
          <ac:spMkLst>
            <pc:docMk/>
            <pc:sldMk cId="4007479401" sldId="268"/>
            <ac:spMk id="27" creationId="{87BD1F4E-A66D-4C06-86DA-8D56CA7A3B41}"/>
          </ac:spMkLst>
        </pc:spChg>
        <pc:grpChg chg="add">
          <ac:chgData name="Mayank Sonwani" userId="S::2243502@tcs.com::7cdb1307-7364-47c4-bbb5-e74f40508582" providerId="AD" clId="Web-{608A8124-824A-43C5-8389-849064A02EA7}" dt="2022-06-04T11:39:52.732" v="456"/>
          <ac:grpSpMkLst>
            <pc:docMk/>
            <pc:sldMk cId="4007479401" sldId="268"/>
            <ac:grpSpMk id="16" creationId="{3523416A-383B-4FDC-B4C9-D8EDDFE9C043}"/>
          </ac:grpSpMkLst>
        </pc:grpChg>
        <pc:graphicFrameChg chg="add">
          <ac:chgData name="Mayank Sonwani" userId="S::2243502@tcs.com::7cdb1307-7364-47c4-bbb5-e74f40508582" providerId="AD" clId="Web-{608A8124-824A-43C5-8389-849064A02EA7}" dt="2022-06-04T11:39:52.732" v="456"/>
          <ac:graphicFrameMkLst>
            <pc:docMk/>
            <pc:sldMk cId="4007479401" sldId="268"/>
            <ac:graphicFrameMk id="10" creationId="{FD230C0E-E8CB-3385-61D8-172675D994BF}"/>
          </ac:graphicFrameMkLst>
        </pc:graphicFrameChg>
        <pc:picChg chg="add del mod">
          <ac:chgData name="Mayank Sonwani" userId="S::2243502@tcs.com::7cdb1307-7364-47c4-bbb5-e74f40508582" providerId="AD" clId="Web-{608A8124-824A-43C5-8389-849064A02EA7}" dt="2022-06-04T11:35:53.602" v="362"/>
          <ac:picMkLst>
            <pc:docMk/>
            <pc:sldMk cId="4007479401" sldId="268"/>
            <ac:picMk id="4" creationId="{63410763-67AE-AC2F-8FA6-780267229A44}"/>
          </ac:picMkLst>
        </pc:picChg>
        <pc:cxnChg chg="add del">
          <ac:chgData name="Mayank Sonwani" userId="S::2243502@tcs.com::7cdb1307-7364-47c4-bbb5-e74f40508582" providerId="AD" clId="Web-{608A8124-824A-43C5-8389-849064A02EA7}" dt="2022-06-04T11:39:52.732" v="456"/>
          <ac:cxnSpMkLst>
            <pc:docMk/>
            <pc:sldMk cId="4007479401" sldId="268"/>
            <ac:cxnSpMk id="8" creationId="{0B5F7E3B-C5F1-40E0-A491-558BAFBC1127}"/>
          </ac:cxnSpMkLst>
        </pc:cxnChg>
      </pc:sldChg>
      <pc:sldChg chg="addSp delSp modSp new">
        <pc:chgData name="Mayank Sonwani" userId="S::2243502@tcs.com::7cdb1307-7364-47c4-bbb5-e74f40508582" providerId="AD" clId="Web-{608A8124-824A-43C5-8389-849064A02EA7}" dt="2022-06-04T12:00:23.762" v="607" actId="14100"/>
        <pc:sldMkLst>
          <pc:docMk/>
          <pc:sldMk cId="599219189" sldId="269"/>
        </pc:sldMkLst>
        <pc:spChg chg="mod">
          <ac:chgData name="Mayank Sonwani" userId="S::2243502@tcs.com::7cdb1307-7364-47c4-bbb5-e74f40508582" providerId="AD" clId="Web-{608A8124-824A-43C5-8389-849064A02EA7}" dt="2022-06-04T12:00:16.558" v="605" actId="1076"/>
          <ac:spMkLst>
            <pc:docMk/>
            <pc:sldMk cId="599219189" sldId="269"/>
            <ac:spMk id="2" creationId="{A9F68705-2B24-4558-F268-705C4F5E5784}"/>
          </ac:spMkLst>
        </pc:spChg>
        <pc:spChg chg="del">
          <ac:chgData name="Mayank Sonwani" userId="S::2243502@tcs.com::7cdb1307-7364-47c4-bbb5-e74f40508582" providerId="AD" clId="Web-{608A8124-824A-43C5-8389-849064A02EA7}" dt="2022-06-04T11:57:55.709" v="598"/>
          <ac:spMkLst>
            <pc:docMk/>
            <pc:sldMk cId="599219189" sldId="269"/>
            <ac:spMk id="3" creationId="{FAA2EA8C-5126-77D6-DE78-18643D3DD787}"/>
          </ac:spMkLst>
        </pc:spChg>
        <pc:picChg chg="add mod ord">
          <ac:chgData name="Mayank Sonwani" userId="S::2243502@tcs.com::7cdb1307-7364-47c4-bbb5-e74f40508582" providerId="AD" clId="Web-{608A8124-824A-43C5-8389-849064A02EA7}" dt="2022-06-04T12:00:23.762" v="607" actId="14100"/>
          <ac:picMkLst>
            <pc:docMk/>
            <pc:sldMk cId="599219189" sldId="269"/>
            <ac:picMk id="4" creationId="{B96BCBED-09B5-B82F-F711-571B83E3AD98}"/>
          </ac:picMkLst>
        </pc:picChg>
      </pc:sldChg>
      <pc:sldChg chg="addSp delSp modSp new mod setBg setClrOvrMap">
        <pc:chgData name="Mayank Sonwani" userId="S::2243502@tcs.com::7cdb1307-7364-47c4-bbb5-e74f40508582" providerId="AD" clId="Web-{608A8124-824A-43C5-8389-849064A02EA7}" dt="2022-06-04T12:11:10.667" v="764"/>
        <pc:sldMkLst>
          <pc:docMk/>
          <pc:sldMk cId="3554997516" sldId="270"/>
        </pc:sldMkLst>
        <pc:spChg chg="mod">
          <ac:chgData name="Mayank Sonwani" userId="S::2243502@tcs.com::7cdb1307-7364-47c4-bbb5-e74f40508582" providerId="AD" clId="Web-{608A8124-824A-43C5-8389-849064A02EA7}" dt="2022-06-04T12:11:10.667" v="764"/>
          <ac:spMkLst>
            <pc:docMk/>
            <pc:sldMk cId="3554997516" sldId="270"/>
            <ac:spMk id="2" creationId="{61E26D5B-F96B-B124-6027-91D7BC1328ED}"/>
          </ac:spMkLst>
        </pc:spChg>
        <pc:spChg chg="mod">
          <ac:chgData name="Mayank Sonwani" userId="S::2243502@tcs.com::7cdb1307-7364-47c4-bbb5-e74f40508582" providerId="AD" clId="Web-{608A8124-824A-43C5-8389-849064A02EA7}" dt="2022-06-04T12:11:10.667" v="764"/>
          <ac:spMkLst>
            <pc:docMk/>
            <pc:sldMk cId="3554997516" sldId="270"/>
            <ac:spMk id="3" creationId="{CD386F86-5097-AA78-A2E9-F363CE9D679A}"/>
          </ac:spMkLst>
        </pc:spChg>
        <pc:spChg chg="add mod">
          <ac:chgData name="Mayank Sonwani" userId="S::2243502@tcs.com::7cdb1307-7364-47c4-bbb5-e74f40508582" providerId="AD" clId="Web-{608A8124-824A-43C5-8389-849064A02EA7}" dt="2022-06-04T12:07:38.787" v="649" actId="20577"/>
          <ac:spMkLst>
            <pc:docMk/>
            <pc:sldMk cId="3554997516" sldId="270"/>
            <ac:spMk id="4" creationId="{AE85E597-E283-995B-C06E-79648E914DAE}"/>
          </ac:spMkLst>
        </pc:spChg>
        <pc:spChg chg="add del mod">
          <ac:chgData name="Mayank Sonwani" userId="S::2243502@tcs.com::7cdb1307-7364-47c4-bbb5-e74f40508582" providerId="AD" clId="Web-{608A8124-824A-43C5-8389-849064A02EA7}" dt="2022-06-04T12:07:32.927" v="648"/>
          <ac:spMkLst>
            <pc:docMk/>
            <pc:sldMk cId="3554997516" sldId="270"/>
            <ac:spMk id="5" creationId="{2902A133-6EA6-78BE-2611-6E839A07F0C8}"/>
          </ac:spMkLst>
        </pc:spChg>
        <pc:spChg chg="add">
          <ac:chgData name="Mayank Sonwani" userId="S::2243502@tcs.com::7cdb1307-7364-47c4-bbb5-e74f40508582" providerId="AD" clId="Web-{608A8124-824A-43C5-8389-849064A02EA7}" dt="2022-06-04T12:11:10.667" v="764"/>
          <ac:spMkLst>
            <pc:docMk/>
            <pc:sldMk cId="3554997516" sldId="270"/>
            <ac:spMk id="9" creationId="{86C16C40-7C29-4ACC-B851-7E08E459B596}"/>
          </ac:spMkLst>
        </pc:spChg>
        <pc:grpChg chg="add">
          <ac:chgData name="Mayank Sonwani" userId="S::2243502@tcs.com::7cdb1307-7364-47c4-bbb5-e74f40508582" providerId="AD" clId="Web-{608A8124-824A-43C5-8389-849064A02EA7}" dt="2022-06-04T12:11:10.667" v="764"/>
          <ac:grpSpMkLst>
            <pc:docMk/>
            <pc:sldMk cId="3554997516" sldId="270"/>
            <ac:grpSpMk id="11" creationId="{CDD733AE-DD5E-4C77-8BCD-72BF12A06BB1}"/>
          </ac:grpSpMkLst>
        </pc:grpChg>
      </pc:sldChg>
      <pc:sldChg chg="addSp delSp modSp new mod setBg">
        <pc:chgData name="Mayank Sonwani" userId="S::2243502@tcs.com::7cdb1307-7364-47c4-bbb5-e74f40508582" providerId="AD" clId="Web-{608A8124-824A-43C5-8389-849064A02EA7}" dt="2022-06-04T12:13:16.029" v="767"/>
        <pc:sldMkLst>
          <pc:docMk/>
          <pc:sldMk cId="286378968" sldId="271"/>
        </pc:sldMkLst>
        <pc:spChg chg="del">
          <ac:chgData name="Mayank Sonwani" userId="S::2243502@tcs.com::7cdb1307-7364-47c4-bbb5-e74f40508582" providerId="AD" clId="Web-{608A8124-824A-43C5-8389-849064A02EA7}" dt="2022-06-04T12:13:16.029" v="767"/>
          <ac:spMkLst>
            <pc:docMk/>
            <pc:sldMk cId="286378968" sldId="271"/>
            <ac:spMk id="2" creationId="{83D66585-3EB0-E39C-716C-AE1AB3FC3A22}"/>
          </ac:spMkLst>
        </pc:spChg>
        <pc:spChg chg="del">
          <ac:chgData name="Mayank Sonwani" userId="S::2243502@tcs.com::7cdb1307-7364-47c4-bbb5-e74f40508582" providerId="AD" clId="Web-{608A8124-824A-43C5-8389-849064A02EA7}" dt="2022-06-04T12:13:07.811" v="765"/>
          <ac:spMkLst>
            <pc:docMk/>
            <pc:sldMk cId="286378968" sldId="271"/>
            <ac:spMk id="3" creationId="{FCFD6197-6C6C-2266-CA09-F9DA05DC18E7}"/>
          </ac:spMkLst>
        </pc:spChg>
        <pc:grpChg chg="add">
          <ac:chgData name="Mayank Sonwani" userId="S::2243502@tcs.com::7cdb1307-7364-47c4-bbb5-e74f40508582" providerId="AD" clId="Web-{608A8124-824A-43C5-8389-849064A02EA7}" dt="2022-06-04T12:13:16.029" v="767"/>
          <ac:grpSpMkLst>
            <pc:docMk/>
            <pc:sldMk cId="286378968" sldId="271"/>
            <ac:grpSpMk id="9" creationId="{609316A9-990D-4EC3-A671-70EE5C1493A4}"/>
          </ac:grpSpMkLst>
        </pc:grpChg>
        <pc:picChg chg="add mod ord">
          <ac:chgData name="Mayank Sonwani" userId="S::2243502@tcs.com::7cdb1307-7364-47c4-bbb5-e74f40508582" providerId="AD" clId="Web-{608A8124-824A-43C5-8389-849064A02EA7}" dt="2022-06-04T12:13:16.029" v="767"/>
          <ac:picMkLst>
            <pc:docMk/>
            <pc:sldMk cId="286378968" sldId="271"/>
            <ac:picMk id="4" creationId="{D3609F86-DD15-1C28-A0B8-01908D1E1F1C}"/>
          </ac:picMkLst>
        </pc:picChg>
      </pc:sldChg>
    </pc:docChg>
  </pc:docChgLst>
  <pc:docChgLst>
    <pc:chgData name="Mayank Sonwani" userId="S::2243502@tcs.com::7cdb1307-7364-47c4-bbb5-e74f40508582" providerId="AD" clId="Web-{5D87DEC3-81A6-46B5-B161-2497005C7F10}"/>
    <pc:docChg chg="addSld modSld sldOrd">
      <pc:chgData name="Mayank Sonwani" userId="S::2243502@tcs.com::7cdb1307-7364-47c4-bbb5-e74f40508582" providerId="AD" clId="Web-{5D87DEC3-81A6-46B5-B161-2497005C7F10}" dt="2022-06-04T11:18:33.514" v="812" actId="20577"/>
      <pc:docMkLst>
        <pc:docMk/>
      </pc:docMkLst>
      <pc:sldChg chg="addSp delSp modSp new mod ord setBg setClrOvrMap">
        <pc:chgData name="Mayank Sonwani" userId="S::2243502@tcs.com::7cdb1307-7364-47c4-bbb5-e74f40508582" providerId="AD" clId="Web-{5D87DEC3-81A6-46B5-B161-2497005C7F10}" dt="2022-06-04T10:39:08.910" v="182" actId="20577"/>
        <pc:sldMkLst>
          <pc:docMk/>
          <pc:sldMk cId="3088018102" sldId="265"/>
        </pc:sldMkLst>
        <pc:spChg chg="mod">
          <ac:chgData name="Mayank Sonwani" userId="S::2243502@tcs.com::7cdb1307-7364-47c4-bbb5-e74f40508582" providerId="AD" clId="Web-{5D87DEC3-81A6-46B5-B161-2497005C7F10}" dt="2022-06-04T10:35:31.405" v="172"/>
          <ac:spMkLst>
            <pc:docMk/>
            <pc:sldMk cId="3088018102" sldId="265"/>
            <ac:spMk id="2" creationId="{B52C73C6-5401-F3D8-1E66-A98CCCF0B5F0}"/>
          </ac:spMkLst>
        </pc:spChg>
        <pc:spChg chg="mod">
          <ac:chgData name="Mayank Sonwani" userId="S::2243502@tcs.com::7cdb1307-7364-47c4-bbb5-e74f40508582" providerId="AD" clId="Web-{5D87DEC3-81A6-46B5-B161-2497005C7F10}" dt="2022-06-04T10:39:08.910" v="182" actId="20577"/>
          <ac:spMkLst>
            <pc:docMk/>
            <pc:sldMk cId="3088018102" sldId="265"/>
            <ac:spMk id="3" creationId="{EA1B6973-9C69-F0C3-7353-DFC6D8E9CEE1}"/>
          </ac:spMkLst>
        </pc:spChg>
        <pc:spChg chg="add del">
          <ac:chgData name="Mayank Sonwani" userId="S::2243502@tcs.com::7cdb1307-7364-47c4-bbb5-e74f40508582" providerId="AD" clId="Web-{5D87DEC3-81A6-46B5-B161-2497005C7F10}" dt="2022-06-04T10:31:42.805" v="149"/>
          <ac:spMkLst>
            <pc:docMk/>
            <pc:sldMk cId="3088018102" sldId="265"/>
            <ac:spMk id="4" creationId="{7C3858FA-EF02-FBF8-976C-150ED2680F7D}"/>
          </ac:spMkLst>
        </pc:spChg>
        <pc:spChg chg="add del">
          <ac:chgData name="Mayank Sonwani" userId="S::2243502@tcs.com::7cdb1307-7364-47c4-bbb5-e74f40508582" providerId="AD" clId="Web-{5D87DEC3-81A6-46B5-B161-2497005C7F10}" dt="2022-06-04T10:31:41.727" v="148"/>
          <ac:spMkLst>
            <pc:docMk/>
            <pc:sldMk cId="3088018102" sldId="265"/>
            <ac:spMk id="5" creationId="{AE568A5E-0419-D86C-2C00-47501374A42B}"/>
          </ac:spMkLst>
        </pc:spChg>
        <pc:spChg chg="add del">
          <ac:chgData name="Mayank Sonwani" userId="S::2243502@tcs.com::7cdb1307-7364-47c4-bbb5-e74f40508582" providerId="AD" clId="Web-{5D87DEC3-81A6-46B5-B161-2497005C7F10}" dt="2022-06-04T10:35:31.405" v="172"/>
          <ac:spMkLst>
            <pc:docMk/>
            <pc:sldMk cId="3088018102" sldId="265"/>
            <ac:spMk id="6" creationId="{86C16C40-7C29-4ACC-B851-7E08E459B596}"/>
          </ac:spMkLst>
        </pc:spChg>
        <pc:spChg chg="add del">
          <ac:chgData name="Mayank Sonwani" userId="S::2243502@tcs.com::7cdb1307-7364-47c4-bbb5-e74f40508582" providerId="AD" clId="Web-{5D87DEC3-81A6-46B5-B161-2497005C7F10}" dt="2022-06-04T10:31:30.945" v="144"/>
          <ac:spMkLst>
            <pc:docMk/>
            <pc:sldMk cId="3088018102" sldId="265"/>
            <ac:spMk id="8" creationId="{86C16C40-7C29-4ACC-B851-7E08E459B596}"/>
          </ac:spMkLst>
        </pc:spChg>
        <pc:spChg chg="add del">
          <ac:chgData name="Mayank Sonwani" userId="S::2243502@tcs.com::7cdb1307-7364-47c4-bbb5-e74f40508582" providerId="AD" clId="Web-{5D87DEC3-81A6-46B5-B161-2497005C7F10}" dt="2022-06-04T10:31:45.477" v="150"/>
          <ac:spMkLst>
            <pc:docMk/>
            <pc:sldMk cId="3088018102" sldId="265"/>
            <ac:spMk id="16" creationId="{7E018740-5C2B-4A41-AC1A-7E68D1EC1954}"/>
          </ac:spMkLst>
        </pc:spChg>
        <pc:spChg chg="add del">
          <ac:chgData name="Mayank Sonwani" userId="S::2243502@tcs.com::7cdb1307-7364-47c4-bbb5-e74f40508582" providerId="AD" clId="Web-{5D87DEC3-81A6-46B5-B161-2497005C7F10}" dt="2022-06-04T10:31:45.477" v="150"/>
          <ac:spMkLst>
            <pc:docMk/>
            <pc:sldMk cId="3088018102" sldId="265"/>
            <ac:spMk id="18" creationId="{166F75A4-C475-4941-8EE2-B80A06A2C1BB}"/>
          </ac:spMkLst>
        </pc:spChg>
        <pc:spChg chg="add del">
          <ac:chgData name="Mayank Sonwani" userId="S::2243502@tcs.com::7cdb1307-7364-47c4-bbb5-e74f40508582" providerId="AD" clId="Web-{5D87DEC3-81A6-46B5-B161-2497005C7F10}" dt="2022-06-04T10:31:45.477" v="150"/>
          <ac:spMkLst>
            <pc:docMk/>
            <pc:sldMk cId="3088018102" sldId="265"/>
            <ac:spMk id="20" creationId="{A032553A-72E8-4B0D-8405-FF9771C9AF05}"/>
          </ac:spMkLst>
        </pc:spChg>
        <pc:spChg chg="add del">
          <ac:chgData name="Mayank Sonwani" userId="S::2243502@tcs.com::7cdb1307-7364-47c4-bbb5-e74f40508582" providerId="AD" clId="Web-{5D87DEC3-81A6-46B5-B161-2497005C7F10}" dt="2022-06-04T10:31:45.477" v="150"/>
          <ac:spMkLst>
            <pc:docMk/>
            <pc:sldMk cId="3088018102" sldId="265"/>
            <ac:spMk id="22" creationId="{765800AC-C3B9-498E-87BC-29FAE4C76B21}"/>
          </ac:spMkLst>
        </pc:spChg>
        <pc:spChg chg="add del">
          <ac:chgData name="Mayank Sonwani" userId="S::2243502@tcs.com::7cdb1307-7364-47c4-bbb5-e74f40508582" providerId="AD" clId="Web-{5D87DEC3-81A6-46B5-B161-2497005C7F10}" dt="2022-06-04T10:31:45.477" v="150"/>
          <ac:spMkLst>
            <pc:docMk/>
            <pc:sldMk cId="3088018102" sldId="265"/>
            <ac:spMk id="23" creationId="{A65AC7D1-EAA9-48F5-B509-60A7F50BF703}"/>
          </ac:spMkLst>
        </pc:spChg>
        <pc:spChg chg="add del">
          <ac:chgData name="Mayank Sonwani" userId="S::2243502@tcs.com::7cdb1307-7364-47c4-bbb5-e74f40508582" providerId="AD" clId="Web-{5D87DEC3-81A6-46B5-B161-2497005C7F10}" dt="2022-06-04T10:31:45.477" v="150"/>
          <ac:spMkLst>
            <pc:docMk/>
            <pc:sldMk cId="3088018102" sldId="265"/>
            <ac:spMk id="24" creationId="{1F9D6ACB-2FF4-49F9-978A-E0D5327FC635}"/>
          </ac:spMkLst>
        </pc:spChg>
        <pc:spChg chg="add del">
          <ac:chgData name="Mayank Sonwani" userId="S::2243502@tcs.com::7cdb1307-7364-47c4-bbb5-e74f40508582" providerId="AD" clId="Web-{5D87DEC3-81A6-46B5-B161-2497005C7F10}" dt="2022-06-04T10:31:45.477" v="150"/>
          <ac:spMkLst>
            <pc:docMk/>
            <pc:sldMk cId="3088018102" sldId="265"/>
            <ac:spMk id="25" creationId="{D6320AF9-619A-4175-865B-5663E1AEF4C5}"/>
          </ac:spMkLst>
        </pc:spChg>
        <pc:spChg chg="add del">
          <ac:chgData name="Mayank Sonwani" userId="S::2243502@tcs.com::7cdb1307-7364-47c4-bbb5-e74f40508582" providerId="AD" clId="Web-{5D87DEC3-81A6-46B5-B161-2497005C7F10}" dt="2022-06-04T10:31:45.477" v="150"/>
          <ac:spMkLst>
            <pc:docMk/>
            <pc:sldMk cId="3088018102" sldId="265"/>
            <ac:spMk id="26" creationId="{142BFA2A-77A0-4F60-A32A-685681C84889}"/>
          </ac:spMkLst>
        </pc:spChg>
        <pc:spChg chg="add del">
          <ac:chgData name="Mayank Sonwani" userId="S::2243502@tcs.com::7cdb1307-7364-47c4-bbb5-e74f40508582" providerId="AD" clId="Web-{5D87DEC3-81A6-46B5-B161-2497005C7F10}" dt="2022-06-04T10:36:01.015" v="178"/>
          <ac:spMkLst>
            <pc:docMk/>
            <pc:sldMk cId="3088018102" sldId="265"/>
            <ac:spMk id="30" creationId="{F8FD6795-35E0-A8D9-3470-272F2F44F0B9}"/>
          </ac:spMkLst>
        </pc:spChg>
        <pc:grpChg chg="add del">
          <ac:chgData name="Mayank Sonwani" userId="S::2243502@tcs.com::7cdb1307-7364-47c4-bbb5-e74f40508582" providerId="AD" clId="Web-{5D87DEC3-81A6-46B5-B161-2497005C7F10}" dt="2022-06-04T10:35:31.405" v="172"/>
          <ac:grpSpMkLst>
            <pc:docMk/>
            <pc:sldMk cId="3088018102" sldId="265"/>
            <ac:grpSpMk id="7" creationId="{CDD733AE-DD5E-4C77-8BCD-72BF12A06BB1}"/>
          </ac:grpSpMkLst>
        </pc:grpChg>
        <pc:grpChg chg="add del">
          <ac:chgData name="Mayank Sonwani" userId="S::2243502@tcs.com::7cdb1307-7364-47c4-bbb5-e74f40508582" providerId="AD" clId="Web-{5D87DEC3-81A6-46B5-B161-2497005C7F10}" dt="2022-06-04T10:31:30.945" v="144"/>
          <ac:grpSpMkLst>
            <pc:docMk/>
            <pc:sldMk cId="3088018102" sldId="265"/>
            <ac:grpSpMk id="10" creationId="{CDD733AE-DD5E-4C77-8BCD-72BF12A06BB1}"/>
          </ac:grpSpMkLst>
        </pc:grpChg>
        <pc:cxnChg chg="add del">
          <ac:chgData name="Mayank Sonwani" userId="S::2243502@tcs.com::7cdb1307-7364-47c4-bbb5-e74f40508582" providerId="AD" clId="Web-{5D87DEC3-81A6-46B5-B161-2497005C7F10}" dt="2022-06-04T10:31:45.477" v="150"/>
          <ac:cxnSpMkLst>
            <pc:docMk/>
            <pc:sldMk cId="3088018102" sldId="265"/>
            <ac:cxnSpMk id="12" creationId="{063B6EC6-D752-4EE7-908B-F8F19E8C7FEA}"/>
          </ac:cxnSpMkLst>
        </pc:cxnChg>
        <pc:cxnChg chg="add del">
          <ac:chgData name="Mayank Sonwani" userId="S::2243502@tcs.com::7cdb1307-7364-47c4-bbb5-e74f40508582" providerId="AD" clId="Web-{5D87DEC3-81A6-46B5-B161-2497005C7F10}" dt="2022-06-04T10:31:45.477" v="150"/>
          <ac:cxnSpMkLst>
            <pc:docMk/>
            <pc:sldMk cId="3088018102" sldId="265"/>
            <ac:cxnSpMk id="14" creationId="{EFECD4E8-AD3E-4228-82A2-9461958EA94D}"/>
          </ac:cxnSpMkLst>
        </pc:cxnChg>
      </pc:sldChg>
      <pc:sldChg chg="addSp delSp modSp new mod setBg">
        <pc:chgData name="Mayank Sonwani" userId="S::2243502@tcs.com::7cdb1307-7364-47c4-bbb5-e74f40508582" providerId="AD" clId="Web-{5D87DEC3-81A6-46B5-B161-2497005C7F10}" dt="2022-06-04T11:15:03.784" v="747"/>
        <pc:sldMkLst>
          <pc:docMk/>
          <pc:sldMk cId="2924105127" sldId="266"/>
        </pc:sldMkLst>
        <pc:spChg chg="mod">
          <ac:chgData name="Mayank Sonwani" userId="S::2243502@tcs.com::7cdb1307-7364-47c4-bbb5-e74f40508582" providerId="AD" clId="Web-{5D87DEC3-81A6-46B5-B161-2497005C7F10}" dt="2022-06-04T11:15:03.784" v="747"/>
          <ac:spMkLst>
            <pc:docMk/>
            <pc:sldMk cId="2924105127" sldId="266"/>
            <ac:spMk id="2" creationId="{0B265A9E-5FC1-D04E-5188-6D6FF8C2F9B5}"/>
          </ac:spMkLst>
        </pc:spChg>
        <pc:spChg chg="add del mod">
          <ac:chgData name="Mayank Sonwani" userId="S::2243502@tcs.com::7cdb1307-7364-47c4-bbb5-e74f40508582" providerId="AD" clId="Web-{5D87DEC3-81A6-46B5-B161-2497005C7F10}" dt="2022-06-04T11:15:03.784" v="747"/>
          <ac:spMkLst>
            <pc:docMk/>
            <pc:sldMk cId="2924105127" sldId="266"/>
            <ac:spMk id="3" creationId="{D1CB79DB-EBBF-0542-0903-6B1EC9EFFB40}"/>
          </ac:spMkLst>
        </pc:spChg>
        <pc:spChg chg="add">
          <ac:chgData name="Mayank Sonwani" userId="S::2243502@tcs.com::7cdb1307-7364-47c4-bbb5-e74f40508582" providerId="AD" clId="Web-{5D87DEC3-81A6-46B5-B161-2497005C7F10}" dt="2022-06-04T11:15:03.784" v="747"/>
          <ac:spMkLst>
            <pc:docMk/>
            <pc:sldMk cId="2924105127" sldId="266"/>
            <ac:spMk id="6" creationId="{9F4444CE-BC8D-4D61-B303-4C05614E62AB}"/>
          </ac:spMkLst>
        </pc:spChg>
        <pc:spChg chg="add">
          <ac:chgData name="Mayank Sonwani" userId="S::2243502@tcs.com::7cdb1307-7364-47c4-bbb5-e74f40508582" providerId="AD" clId="Web-{5D87DEC3-81A6-46B5-B161-2497005C7F10}" dt="2022-06-04T11:15:03.784" v="747"/>
          <ac:spMkLst>
            <pc:docMk/>
            <pc:sldMk cId="2924105127" sldId="266"/>
            <ac:spMk id="7" creationId="{73772B81-181F-48B7-8826-4D9686D15DF5}"/>
          </ac:spMkLst>
        </pc:spChg>
        <pc:spChg chg="add">
          <ac:chgData name="Mayank Sonwani" userId="S::2243502@tcs.com::7cdb1307-7364-47c4-bbb5-e74f40508582" providerId="AD" clId="Web-{5D87DEC3-81A6-46B5-B161-2497005C7F10}" dt="2022-06-04T11:15:03.784" v="747"/>
          <ac:spMkLst>
            <pc:docMk/>
            <pc:sldMk cId="2924105127" sldId="266"/>
            <ac:spMk id="8" creationId="{B2205F6E-03C6-4E92-877C-E2482F6599AA}"/>
          </ac:spMkLst>
        </pc:spChg>
        <pc:spChg chg="add del">
          <ac:chgData name="Mayank Sonwani" userId="S::2243502@tcs.com::7cdb1307-7364-47c4-bbb5-e74f40508582" providerId="AD" clId="Web-{5D87DEC3-81A6-46B5-B161-2497005C7F10}" dt="2022-06-04T11:14:03.268" v="744"/>
          <ac:spMkLst>
            <pc:docMk/>
            <pc:sldMk cId="2924105127" sldId="266"/>
            <ac:spMk id="9" creationId="{9F4444CE-BC8D-4D61-B303-4C05614E62AB}"/>
          </ac:spMkLst>
        </pc:spChg>
        <pc:spChg chg="add del">
          <ac:chgData name="Mayank Sonwani" userId="S::2243502@tcs.com::7cdb1307-7364-47c4-bbb5-e74f40508582" providerId="AD" clId="Web-{5D87DEC3-81A6-46B5-B161-2497005C7F10}" dt="2022-06-04T11:14:03.268" v="744"/>
          <ac:spMkLst>
            <pc:docMk/>
            <pc:sldMk cId="2924105127" sldId="266"/>
            <ac:spMk id="11" creationId="{73772B81-181F-48B7-8826-4D9686D15DF5}"/>
          </ac:spMkLst>
        </pc:spChg>
        <pc:spChg chg="add del">
          <ac:chgData name="Mayank Sonwani" userId="S::2243502@tcs.com::7cdb1307-7364-47c4-bbb5-e74f40508582" providerId="AD" clId="Web-{5D87DEC3-81A6-46B5-B161-2497005C7F10}" dt="2022-06-04T11:14:03.268" v="744"/>
          <ac:spMkLst>
            <pc:docMk/>
            <pc:sldMk cId="2924105127" sldId="266"/>
            <ac:spMk id="13" creationId="{B2205F6E-03C6-4E92-877C-E2482F6599AA}"/>
          </ac:spMkLst>
        </pc:spChg>
        <pc:spChg chg="add del">
          <ac:chgData name="Mayank Sonwani" userId="S::2243502@tcs.com::7cdb1307-7364-47c4-bbb5-e74f40508582" providerId="AD" clId="Web-{5D87DEC3-81A6-46B5-B161-2497005C7F10}" dt="2022-06-04T11:14:00.330" v="743"/>
          <ac:spMkLst>
            <pc:docMk/>
            <pc:sldMk cId="2924105127" sldId="266"/>
            <ac:spMk id="18" creationId="{9F4444CE-BC8D-4D61-B303-4C05614E62AB}"/>
          </ac:spMkLst>
        </pc:spChg>
        <pc:spChg chg="add del">
          <ac:chgData name="Mayank Sonwani" userId="S::2243502@tcs.com::7cdb1307-7364-47c4-bbb5-e74f40508582" providerId="AD" clId="Web-{5D87DEC3-81A6-46B5-B161-2497005C7F10}" dt="2022-06-04T11:14:00.330" v="743"/>
          <ac:spMkLst>
            <pc:docMk/>
            <pc:sldMk cId="2924105127" sldId="266"/>
            <ac:spMk id="20" creationId="{73772B81-181F-48B7-8826-4D9686D15DF5}"/>
          </ac:spMkLst>
        </pc:spChg>
        <pc:spChg chg="add del">
          <ac:chgData name="Mayank Sonwani" userId="S::2243502@tcs.com::7cdb1307-7364-47c4-bbb5-e74f40508582" providerId="AD" clId="Web-{5D87DEC3-81A6-46B5-B161-2497005C7F10}" dt="2022-06-04T11:14:00.330" v="743"/>
          <ac:spMkLst>
            <pc:docMk/>
            <pc:sldMk cId="2924105127" sldId="266"/>
            <ac:spMk id="22" creationId="{B2205F6E-03C6-4E92-877C-E2482F6599AA}"/>
          </ac:spMkLst>
        </pc:spChg>
        <pc:spChg chg="add del mod">
          <ac:chgData name="Mayank Sonwani" userId="S::2243502@tcs.com::7cdb1307-7364-47c4-bbb5-e74f40508582" providerId="AD" clId="Web-{5D87DEC3-81A6-46B5-B161-2497005C7F10}" dt="2022-06-04T11:13:56.564" v="742"/>
          <ac:spMkLst>
            <pc:docMk/>
            <pc:sldMk cId="2924105127" sldId="266"/>
            <ac:spMk id="24" creationId="{0603FE53-A77B-5D93-3357-AC76E99091D8}"/>
          </ac:spMkLst>
        </pc:spChg>
        <pc:graphicFrameChg chg="add del mod modGraphic">
          <ac:chgData name="Mayank Sonwani" userId="S::2243502@tcs.com::7cdb1307-7364-47c4-bbb5-e74f40508582" providerId="AD" clId="Web-{5D87DEC3-81A6-46B5-B161-2497005C7F10}" dt="2022-06-04T11:14:03.268" v="744"/>
          <ac:graphicFrameMkLst>
            <pc:docMk/>
            <pc:sldMk cId="2924105127" sldId="266"/>
            <ac:graphicFrameMk id="5" creationId="{5506AF56-9BE1-E1C4-EFE0-8886E65BF495}"/>
          </ac:graphicFrameMkLst>
        </pc:graphicFrameChg>
        <pc:graphicFrameChg chg="add">
          <ac:chgData name="Mayank Sonwani" userId="S::2243502@tcs.com::7cdb1307-7364-47c4-bbb5-e74f40508582" providerId="AD" clId="Web-{5D87DEC3-81A6-46B5-B161-2497005C7F10}" dt="2022-06-04T11:15:03.784" v="747"/>
          <ac:graphicFrameMkLst>
            <pc:docMk/>
            <pc:sldMk cId="2924105127" sldId="266"/>
            <ac:graphicFrameMk id="10" creationId="{A01D74F2-D803-DD40-AB41-970F5BD32936}"/>
          </ac:graphicFrameMkLst>
        </pc:graphicFrameChg>
      </pc:sldChg>
      <pc:sldChg chg="modSp new">
        <pc:chgData name="Mayank Sonwani" userId="S::2243502@tcs.com::7cdb1307-7364-47c4-bbb5-e74f40508582" providerId="AD" clId="Web-{5D87DEC3-81A6-46B5-B161-2497005C7F10}" dt="2022-06-04T11:18:33.514" v="812" actId="20577"/>
        <pc:sldMkLst>
          <pc:docMk/>
          <pc:sldMk cId="4243916018" sldId="267"/>
        </pc:sldMkLst>
        <pc:spChg chg="mod">
          <ac:chgData name="Mayank Sonwani" userId="S::2243502@tcs.com::7cdb1307-7364-47c4-bbb5-e74f40508582" providerId="AD" clId="Web-{5D87DEC3-81A6-46B5-B161-2497005C7F10}" dt="2022-06-04T11:17:14.600" v="777" actId="20577"/>
          <ac:spMkLst>
            <pc:docMk/>
            <pc:sldMk cId="4243916018" sldId="267"/>
            <ac:spMk id="2" creationId="{6AF4EDB9-4EBF-2CD5-BCE9-BBD5C657512D}"/>
          </ac:spMkLst>
        </pc:spChg>
        <pc:spChg chg="mod">
          <ac:chgData name="Mayank Sonwani" userId="S::2243502@tcs.com::7cdb1307-7364-47c4-bbb5-e74f40508582" providerId="AD" clId="Web-{5D87DEC3-81A6-46B5-B161-2497005C7F10}" dt="2022-06-04T11:18:33.514" v="812" actId="20577"/>
          <ac:spMkLst>
            <pc:docMk/>
            <pc:sldMk cId="4243916018" sldId="267"/>
            <ac:spMk id="3" creationId="{B72139D4-ACD1-2583-018D-A15F40F00D8B}"/>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BAAC57-E823-402B-9F2B-20D6773C596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2DA7CBA-C423-47BB-AF07-D5877BE224B4}">
      <dgm:prSet/>
      <dgm:spPr/>
      <dgm:t>
        <a:bodyPr/>
        <a:lstStyle/>
        <a:p>
          <a:r>
            <a:rPr lang="en-US" b="1"/>
            <a:t>This application allows students to check their results online using their login credentials and also allows school administration to post the results.</a:t>
          </a:r>
          <a:endParaRPr lang="en-US"/>
        </a:p>
      </dgm:t>
    </dgm:pt>
    <dgm:pt modelId="{3D5E2D9E-766A-48E2-AF34-B30EA5BFAA72}" type="parTrans" cxnId="{8E13153B-7773-4708-B52C-DCC9F1F3E665}">
      <dgm:prSet/>
      <dgm:spPr/>
      <dgm:t>
        <a:bodyPr/>
        <a:lstStyle/>
        <a:p>
          <a:endParaRPr lang="en-US"/>
        </a:p>
      </dgm:t>
    </dgm:pt>
    <dgm:pt modelId="{10607C6D-A243-4D4D-8283-803F2F9C5EF2}" type="sibTrans" cxnId="{8E13153B-7773-4708-B52C-DCC9F1F3E665}">
      <dgm:prSet/>
      <dgm:spPr/>
      <dgm:t>
        <a:bodyPr/>
        <a:lstStyle/>
        <a:p>
          <a:endParaRPr lang="en-US"/>
        </a:p>
      </dgm:t>
    </dgm:pt>
    <dgm:pt modelId="{A615979B-D89F-4311-9D63-DC55D3E3C425}">
      <dgm:prSet/>
      <dgm:spPr/>
      <dgm:t>
        <a:bodyPr/>
        <a:lstStyle/>
        <a:p>
          <a:r>
            <a:rPr lang="en-US" b="1"/>
            <a:t>It also manages administrative controls along with standard access to teachers and students for the result related facilities.</a:t>
          </a:r>
          <a:endParaRPr lang="en-US"/>
        </a:p>
      </dgm:t>
    </dgm:pt>
    <dgm:pt modelId="{9D903DF4-8329-4A20-8130-46728FB4AFDB}" type="parTrans" cxnId="{3C5C5A2D-E477-40AE-A74C-FB05E6972316}">
      <dgm:prSet/>
      <dgm:spPr/>
      <dgm:t>
        <a:bodyPr/>
        <a:lstStyle/>
        <a:p>
          <a:endParaRPr lang="en-US"/>
        </a:p>
      </dgm:t>
    </dgm:pt>
    <dgm:pt modelId="{069381B0-6031-4369-A39C-F583E08E0AB2}" type="sibTrans" cxnId="{3C5C5A2D-E477-40AE-A74C-FB05E6972316}">
      <dgm:prSet/>
      <dgm:spPr/>
      <dgm:t>
        <a:bodyPr/>
        <a:lstStyle/>
        <a:p>
          <a:endParaRPr lang="en-US"/>
        </a:p>
      </dgm:t>
    </dgm:pt>
    <dgm:pt modelId="{DB44B26B-0CF5-4375-8FC4-570F30F92A5B}" type="pres">
      <dgm:prSet presAssocID="{EBBAAC57-E823-402B-9F2B-20D6773C5965}" presName="root" presStyleCnt="0">
        <dgm:presLayoutVars>
          <dgm:dir/>
          <dgm:resizeHandles val="exact"/>
        </dgm:presLayoutVars>
      </dgm:prSet>
      <dgm:spPr/>
    </dgm:pt>
    <dgm:pt modelId="{D1543BEE-8762-484B-A797-79A426F1848C}" type="pres">
      <dgm:prSet presAssocID="{12DA7CBA-C423-47BB-AF07-D5877BE224B4}" presName="compNode" presStyleCnt="0"/>
      <dgm:spPr/>
    </dgm:pt>
    <dgm:pt modelId="{ED4DC21B-2ABB-44F0-9F22-4BA23E2625C0}" type="pres">
      <dgm:prSet presAssocID="{12DA7CBA-C423-47BB-AF07-D5877BE224B4}" presName="bgRect" presStyleLbl="bgShp" presStyleIdx="0" presStyleCnt="2"/>
      <dgm:spPr/>
    </dgm:pt>
    <dgm:pt modelId="{EF359FD3-287E-4382-800A-F2C3F184C3FC}" type="pres">
      <dgm:prSet presAssocID="{12DA7CBA-C423-47BB-AF07-D5877BE224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3B4B7CFB-8EF5-42F1-8819-C0A575769C81}" type="pres">
      <dgm:prSet presAssocID="{12DA7CBA-C423-47BB-AF07-D5877BE224B4}" presName="spaceRect" presStyleCnt="0"/>
      <dgm:spPr/>
    </dgm:pt>
    <dgm:pt modelId="{2C0C2DA7-8E7D-4772-8FF8-26D7678A080E}" type="pres">
      <dgm:prSet presAssocID="{12DA7CBA-C423-47BB-AF07-D5877BE224B4}" presName="parTx" presStyleLbl="revTx" presStyleIdx="0" presStyleCnt="2">
        <dgm:presLayoutVars>
          <dgm:chMax val="0"/>
          <dgm:chPref val="0"/>
        </dgm:presLayoutVars>
      </dgm:prSet>
      <dgm:spPr/>
    </dgm:pt>
    <dgm:pt modelId="{92DB0BAB-7FAB-492B-89D0-40A48791F4BA}" type="pres">
      <dgm:prSet presAssocID="{10607C6D-A243-4D4D-8283-803F2F9C5EF2}" presName="sibTrans" presStyleCnt="0"/>
      <dgm:spPr/>
    </dgm:pt>
    <dgm:pt modelId="{283D4EEC-0886-4577-8A91-469250AA9CBA}" type="pres">
      <dgm:prSet presAssocID="{A615979B-D89F-4311-9D63-DC55D3E3C425}" presName="compNode" presStyleCnt="0"/>
      <dgm:spPr/>
    </dgm:pt>
    <dgm:pt modelId="{5AF0D60E-1FFF-4296-8082-5C3AC6C21F5C}" type="pres">
      <dgm:prSet presAssocID="{A615979B-D89F-4311-9D63-DC55D3E3C425}" presName="bgRect" presStyleLbl="bgShp" presStyleIdx="1" presStyleCnt="2"/>
      <dgm:spPr/>
    </dgm:pt>
    <dgm:pt modelId="{217D5C32-94E9-40CD-B6FF-B07A7A24BE45}" type="pres">
      <dgm:prSet presAssocID="{A615979B-D89F-4311-9D63-DC55D3E3C4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hoolhouse"/>
        </a:ext>
      </dgm:extLst>
    </dgm:pt>
    <dgm:pt modelId="{94F34B98-FD14-4FE8-804F-80B689878DF1}" type="pres">
      <dgm:prSet presAssocID="{A615979B-D89F-4311-9D63-DC55D3E3C425}" presName="spaceRect" presStyleCnt="0"/>
      <dgm:spPr/>
    </dgm:pt>
    <dgm:pt modelId="{49CEF964-6B69-48C8-B87F-4C48E612E473}" type="pres">
      <dgm:prSet presAssocID="{A615979B-D89F-4311-9D63-DC55D3E3C425}" presName="parTx" presStyleLbl="revTx" presStyleIdx="1" presStyleCnt="2">
        <dgm:presLayoutVars>
          <dgm:chMax val="0"/>
          <dgm:chPref val="0"/>
        </dgm:presLayoutVars>
      </dgm:prSet>
      <dgm:spPr/>
    </dgm:pt>
  </dgm:ptLst>
  <dgm:cxnLst>
    <dgm:cxn modelId="{3C5C5A2D-E477-40AE-A74C-FB05E6972316}" srcId="{EBBAAC57-E823-402B-9F2B-20D6773C5965}" destId="{A615979B-D89F-4311-9D63-DC55D3E3C425}" srcOrd="1" destOrd="0" parTransId="{9D903DF4-8329-4A20-8130-46728FB4AFDB}" sibTransId="{069381B0-6031-4369-A39C-F583E08E0AB2}"/>
    <dgm:cxn modelId="{8E13153B-7773-4708-B52C-DCC9F1F3E665}" srcId="{EBBAAC57-E823-402B-9F2B-20D6773C5965}" destId="{12DA7CBA-C423-47BB-AF07-D5877BE224B4}" srcOrd="0" destOrd="0" parTransId="{3D5E2D9E-766A-48E2-AF34-B30EA5BFAA72}" sibTransId="{10607C6D-A243-4D4D-8283-803F2F9C5EF2}"/>
    <dgm:cxn modelId="{58A5D375-7BF3-4455-B03C-B030B745B29B}" type="presOf" srcId="{EBBAAC57-E823-402B-9F2B-20D6773C5965}" destId="{DB44B26B-0CF5-4375-8FC4-570F30F92A5B}" srcOrd="0" destOrd="0" presId="urn:microsoft.com/office/officeart/2018/2/layout/IconVerticalSolidList"/>
    <dgm:cxn modelId="{2E4F55C9-E182-4169-B301-2B26A5983442}" type="presOf" srcId="{12DA7CBA-C423-47BB-AF07-D5877BE224B4}" destId="{2C0C2DA7-8E7D-4772-8FF8-26D7678A080E}" srcOrd="0" destOrd="0" presId="urn:microsoft.com/office/officeart/2018/2/layout/IconVerticalSolidList"/>
    <dgm:cxn modelId="{15E719E3-EF4B-4048-ADB9-6F1442A7BA1A}" type="presOf" srcId="{A615979B-D89F-4311-9D63-DC55D3E3C425}" destId="{49CEF964-6B69-48C8-B87F-4C48E612E473}" srcOrd="0" destOrd="0" presId="urn:microsoft.com/office/officeart/2018/2/layout/IconVerticalSolidList"/>
    <dgm:cxn modelId="{37331A71-8C74-412E-8B5B-CE06DD351CEC}" type="presParOf" srcId="{DB44B26B-0CF5-4375-8FC4-570F30F92A5B}" destId="{D1543BEE-8762-484B-A797-79A426F1848C}" srcOrd="0" destOrd="0" presId="urn:microsoft.com/office/officeart/2018/2/layout/IconVerticalSolidList"/>
    <dgm:cxn modelId="{3793134B-8FA1-4AAC-B804-DCBA7A50B271}" type="presParOf" srcId="{D1543BEE-8762-484B-A797-79A426F1848C}" destId="{ED4DC21B-2ABB-44F0-9F22-4BA23E2625C0}" srcOrd="0" destOrd="0" presId="urn:microsoft.com/office/officeart/2018/2/layout/IconVerticalSolidList"/>
    <dgm:cxn modelId="{5356D3AD-C172-44C5-BF38-63D17C0A5109}" type="presParOf" srcId="{D1543BEE-8762-484B-A797-79A426F1848C}" destId="{EF359FD3-287E-4382-800A-F2C3F184C3FC}" srcOrd="1" destOrd="0" presId="urn:microsoft.com/office/officeart/2018/2/layout/IconVerticalSolidList"/>
    <dgm:cxn modelId="{29462AD8-79F2-47E1-A103-0413354C7F72}" type="presParOf" srcId="{D1543BEE-8762-484B-A797-79A426F1848C}" destId="{3B4B7CFB-8EF5-42F1-8819-C0A575769C81}" srcOrd="2" destOrd="0" presId="urn:microsoft.com/office/officeart/2018/2/layout/IconVerticalSolidList"/>
    <dgm:cxn modelId="{C0AA3AE2-ED1F-4720-9981-6F5E39D261CA}" type="presParOf" srcId="{D1543BEE-8762-484B-A797-79A426F1848C}" destId="{2C0C2DA7-8E7D-4772-8FF8-26D7678A080E}" srcOrd="3" destOrd="0" presId="urn:microsoft.com/office/officeart/2018/2/layout/IconVerticalSolidList"/>
    <dgm:cxn modelId="{B7D2B0BF-4198-4052-87FC-D63D199760C3}" type="presParOf" srcId="{DB44B26B-0CF5-4375-8FC4-570F30F92A5B}" destId="{92DB0BAB-7FAB-492B-89D0-40A48791F4BA}" srcOrd="1" destOrd="0" presId="urn:microsoft.com/office/officeart/2018/2/layout/IconVerticalSolidList"/>
    <dgm:cxn modelId="{2EB8FD07-7A7A-4154-B2F9-BEE086B349D2}" type="presParOf" srcId="{DB44B26B-0CF5-4375-8FC4-570F30F92A5B}" destId="{283D4EEC-0886-4577-8A91-469250AA9CBA}" srcOrd="2" destOrd="0" presId="urn:microsoft.com/office/officeart/2018/2/layout/IconVerticalSolidList"/>
    <dgm:cxn modelId="{0BE40E19-DE6D-4A02-8592-DBDA99610F8B}" type="presParOf" srcId="{283D4EEC-0886-4577-8A91-469250AA9CBA}" destId="{5AF0D60E-1FFF-4296-8082-5C3AC6C21F5C}" srcOrd="0" destOrd="0" presId="urn:microsoft.com/office/officeart/2018/2/layout/IconVerticalSolidList"/>
    <dgm:cxn modelId="{0F42E3BE-E8E3-47B9-B034-899AC0F984AA}" type="presParOf" srcId="{283D4EEC-0886-4577-8A91-469250AA9CBA}" destId="{217D5C32-94E9-40CD-B6FF-B07A7A24BE45}" srcOrd="1" destOrd="0" presId="urn:microsoft.com/office/officeart/2018/2/layout/IconVerticalSolidList"/>
    <dgm:cxn modelId="{C4504905-C05C-4577-A55C-797ED6982A2A}" type="presParOf" srcId="{283D4EEC-0886-4577-8A91-469250AA9CBA}" destId="{94F34B98-FD14-4FE8-804F-80B689878DF1}" srcOrd="2" destOrd="0" presId="urn:microsoft.com/office/officeart/2018/2/layout/IconVerticalSolidList"/>
    <dgm:cxn modelId="{32C4139F-2701-49ED-8D1E-9D3E07F7510B}" type="presParOf" srcId="{283D4EEC-0886-4577-8A91-469250AA9CBA}" destId="{49CEF964-6B69-48C8-B87F-4C48E612E4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F2FA7C-0925-4677-B849-415B4D68538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AA1097A-B4CF-4C14-A596-AA6E83D2A5ED}">
      <dgm:prSet/>
      <dgm:spPr/>
      <dgm:t>
        <a:bodyPr/>
        <a:lstStyle/>
        <a:p>
          <a:r>
            <a:rPr lang="en-US"/>
            <a:t>This microservice requests student's result by giving student's name as a parameter.</a:t>
          </a:r>
        </a:p>
      </dgm:t>
    </dgm:pt>
    <dgm:pt modelId="{E923C273-883E-41C1-91E5-EB33F0C408F2}" type="parTrans" cxnId="{9DB39DAB-C07A-4617-A1B8-2DA5D9F8F86D}">
      <dgm:prSet/>
      <dgm:spPr/>
      <dgm:t>
        <a:bodyPr/>
        <a:lstStyle/>
        <a:p>
          <a:endParaRPr lang="en-US"/>
        </a:p>
      </dgm:t>
    </dgm:pt>
    <dgm:pt modelId="{785D9C0D-9DC8-4460-AB90-E4AB20C0B7AB}" type="sibTrans" cxnId="{9DB39DAB-C07A-4617-A1B8-2DA5D9F8F86D}">
      <dgm:prSet/>
      <dgm:spPr/>
      <dgm:t>
        <a:bodyPr/>
        <a:lstStyle/>
        <a:p>
          <a:endParaRPr lang="en-US"/>
        </a:p>
      </dgm:t>
    </dgm:pt>
    <dgm:pt modelId="{80243AF4-2EC3-4A57-B2A7-9E23606616F0}">
      <dgm:prSet/>
      <dgm:spPr/>
      <dgm:t>
        <a:bodyPr/>
        <a:lstStyle/>
        <a:p>
          <a:r>
            <a:rPr lang="en-US"/>
            <a:t>This microservice can access data using the student's credentials only.</a:t>
          </a:r>
        </a:p>
      </dgm:t>
    </dgm:pt>
    <dgm:pt modelId="{A15BB0DA-AD51-463F-B99A-FBA34667924A}" type="parTrans" cxnId="{B541346F-714C-4B2B-BCB8-7F377C952D71}">
      <dgm:prSet/>
      <dgm:spPr/>
      <dgm:t>
        <a:bodyPr/>
        <a:lstStyle/>
        <a:p>
          <a:endParaRPr lang="en-US"/>
        </a:p>
      </dgm:t>
    </dgm:pt>
    <dgm:pt modelId="{62ADC587-E286-46D7-8223-844F620607E8}" type="sibTrans" cxnId="{B541346F-714C-4B2B-BCB8-7F377C952D71}">
      <dgm:prSet/>
      <dgm:spPr/>
      <dgm:t>
        <a:bodyPr/>
        <a:lstStyle/>
        <a:p>
          <a:endParaRPr lang="en-US"/>
        </a:p>
      </dgm:t>
    </dgm:pt>
    <dgm:pt modelId="{06AA953C-D8CF-49BC-8E31-2CFA502A4F1E}">
      <dgm:prSet/>
      <dgm:spPr/>
      <dgm:t>
        <a:bodyPr/>
        <a:lstStyle/>
        <a:p>
          <a:r>
            <a:rPr lang="en-US"/>
            <a:t>For example- If Student1 wants to get the result, he/she can access by their username and password only.</a:t>
          </a:r>
        </a:p>
      </dgm:t>
    </dgm:pt>
    <dgm:pt modelId="{E3774F14-3F69-4E28-8552-5EF2ED9AD89C}" type="parTrans" cxnId="{0C93D0FB-D75C-4EF1-A8A6-C17AF537DBD9}">
      <dgm:prSet/>
      <dgm:spPr/>
      <dgm:t>
        <a:bodyPr/>
        <a:lstStyle/>
        <a:p>
          <a:endParaRPr lang="en-US"/>
        </a:p>
      </dgm:t>
    </dgm:pt>
    <dgm:pt modelId="{D52BDD02-FC81-4AF2-A7D6-19E190EA2476}" type="sibTrans" cxnId="{0C93D0FB-D75C-4EF1-A8A6-C17AF537DBD9}">
      <dgm:prSet/>
      <dgm:spPr/>
      <dgm:t>
        <a:bodyPr/>
        <a:lstStyle/>
        <a:p>
          <a:endParaRPr lang="en-US"/>
        </a:p>
      </dgm:t>
    </dgm:pt>
    <dgm:pt modelId="{488BA0F4-8CF4-4BD2-89C9-753075E04C5C}" type="pres">
      <dgm:prSet presAssocID="{7CF2FA7C-0925-4677-B849-415B4D685382}" presName="linear" presStyleCnt="0">
        <dgm:presLayoutVars>
          <dgm:animLvl val="lvl"/>
          <dgm:resizeHandles val="exact"/>
        </dgm:presLayoutVars>
      </dgm:prSet>
      <dgm:spPr/>
    </dgm:pt>
    <dgm:pt modelId="{41C3AE33-EB65-4787-BD7B-6A9FA4EC64DF}" type="pres">
      <dgm:prSet presAssocID="{7AA1097A-B4CF-4C14-A596-AA6E83D2A5ED}" presName="parentText" presStyleLbl="node1" presStyleIdx="0" presStyleCnt="3">
        <dgm:presLayoutVars>
          <dgm:chMax val="0"/>
          <dgm:bulletEnabled val="1"/>
        </dgm:presLayoutVars>
      </dgm:prSet>
      <dgm:spPr/>
    </dgm:pt>
    <dgm:pt modelId="{9750814B-80DA-4788-84A0-A4530BCD27C1}" type="pres">
      <dgm:prSet presAssocID="{785D9C0D-9DC8-4460-AB90-E4AB20C0B7AB}" presName="spacer" presStyleCnt="0"/>
      <dgm:spPr/>
    </dgm:pt>
    <dgm:pt modelId="{135C5CA4-92E1-4298-A822-6DC07E33CB07}" type="pres">
      <dgm:prSet presAssocID="{80243AF4-2EC3-4A57-B2A7-9E23606616F0}" presName="parentText" presStyleLbl="node1" presStyleIdx="1" presStyleCnt="3">
        <dgm:presLayoutVars>
          <dgm:chMax val="0"/>
          <dgm:bulletEnabled val="1"/>
        </dgm:presLayoutVars>
      </dgm:prSet>
      <dgm:spPr/>
    </dgm:pt>
    <dgm:pt modelId="{838947ED-D38A-47FA-8A3B-1742720DA026}" type="pres">
      <dgm:prSet presAssocID="{62ADC587-E286-46D7-8223-844F620607E8}" presName="spacer" presStyleCnt="0"/>
      <dgm:spPr/>
    </dgm:pt>
    <dgm:pt modelId="{CEF8E0B2-2819-4BD6-925B-5132751C6764}" type="pres">
      <dgm:prSet presAssocID="{06AA953C-D8CF-49BC-8E31-2CFA502A4F1E}" presName="parentText" presStyleLbl="node1" presStyleIdx="2" presStyleCnt="3">
        <dgm:presLayoutVars>
          <dgm:chMax val="0"/>
          <dgm:bulletEnabled val="1"/>
        </dgm:presLayoutVars>
      </dgm:prSet>
      <dgm:spPr/>
    </dgm:pt>
  </dgm:ptLst>
  <dgm:cxnLst>
    <dgm:cxn modelId="{4348E705-0193-47C4-BC88-DF5F5A75BDDE}" type="presOf" srcId="{80243AF4-2EC3-4A57-B2A7-9E23606616F0}" destId="{135C5CA4-92E1-4298-A822-6DC07E33CB07}" srcOrd="0" destOrd="0" presId="urn:microsoft.com/office/officeart/2005/8/layout/vList2"/>
    <dgm:cxn modelId="{B0262A31-DE55-4238-8FAE-F7CF68669A55}" type="presOf" srcId="{7CF2FA7C-0925-4677-B849-415B4D685382}" destId="{488BA0F4-8CF4-4BD2-89C9-753075E04C5C}" srcOrd="0" destOrd="0" presId="urn:microsoft.com/office/officeart/2005/8/layout/vList2"/>
    <dgm:cxn modelId="{B541346F-714C-4B2B-BCB8-7F377C952D71}" srcId="{7CF2FA7C-0925-4677-B849-415B4D685382}" destId="{80243AF4-2EC3-4A57-B2A7-9E23606616F0}" srcOrd="1" destOrd="0" parTransId="{A15BB0DA-AD51-463F-B99A-FBA34667924A}" sibTransId="{62ADC587-E286-46D7-8223-844F620607E8}"/>
    <dgm:cxn modelId="{9DB39DAB-C07A-4617-A1B8-2DA5D9F8F86D}" srcId="{7CF2FA7C-0925-4677-B849-415B4D685382}" destId="{7AA1097A-B4CF-4C14-A596-AA6E83D2A5ED}" srcOrd="0" destOrd="0" parTransId="{E923C273-883E-41C1-91E5-EB33F0C408F2}" sibTransId="{785D9C0D-9DC8-4460-AB90-E4AB20C0B7AB}"/>
    <dgm:cxn modelId="{6BA524B7-84C1-43C9-8EFD-87AB750ECD2D}" type="presOf" srcId="{7AA1097A-B4CF-4C14-A596-AA6E83D2A5ED}" destId="{41C3AE33-EB65-4787-BD7B-6A9FA4EC64DF}" srcOrd="0" destOrd="0" presId="urn:microsoft.com/office/officeart/2005/8/layout/vList2"/>
    <dgm:cxn modelId="{6D1119CA-638B-4FF7-8733-E4F240A5CB62}" type="presOf" srcId="{06AA953C-D8CF-49BC-8E31-2CFA502A4F1E}" destId="{CEF8E0B2-2819-4BD6-925B-5132751C6764}" srcOrd="0" destOrd="0" presId="urn:microsoft.com/office/officeart/2005/8/layout/vList2"/>
    <dgm:cxn modelId="{0C93D0FB-D75C-4EF1-A8A6-C17AF537DBD9}" srcId="{7CF2FA7C-0925-4677-B849-415B4D685382}" destId="{06AA953C-D8CF-49BC-8E31-2CFA502A4F1E}" srcOrd="2" destOrd="0" parTransId="{E3774F14-3F69-4E28-8552-5EF2ED9AD89C}" sibTransId="{D52BDD02-FC81-4AF2-A7D6-19E190EA2476}"/>
    <dgm:cxn modelId="{CE496C89-5270-4E4C-B574-4A18B79F4F68}" type="presParOf" srcId="{488BA0F4-8CF4-4BD2-89C9-753075E04C5C}" destId="{41C3AE33-EB65-4787-BD7B-6A9FA4EC64DF}" srcOrd="0" destOrd="0" presId="urn:microsoft.com/office/officeart/2005/8/layout/vList2"/>
    <dgm:cxn modelId="{5D6B11E2-436E-4126-9AD1-8F9942CAC369}" type="presParOf" srcId="{488BA0F4-8CF4-4BD2-89C9-753075E04C5C}" destId="{9750814B-80DA-4788-84A0-A4530BCD27C1}" srcOrd="1" destOrd="0" presId="urn:microsoft.com/office/officeart/2005/8/layout/vList2"/>
    <dgm:cxn modelId="{A7D4236F-0178-40C0-828A-E2C08473FCB2}" type="presParOf" srcId="{488BA0F4-8CF4-4BD2-89C9-753075E04C5C}" destId="{135C5CA4-92E1-4298-A822-6DC07E33CB07}" srcOrd="2" destOrd="0" presId="urn:microsoft.com/office/officeart/2005/8/layout/vList2"/>
    <dgm:cxn modelId="{20E0F231-A413-4C1A-829D-B865900F6F5A}" type="presParOf" srcId="{488BA0F4-8CF4-4BD2-89C9-753075E04C5C}" destId="{838947ED-D38A-47FA-8A3B-1742720DA026}" srcOrd="3" destOrd="0" presId="urn:microsoft.com/office/officeart/2005/8/layout/vList2"/>
    <dgm:cxn modelId="{ED797502-629D-4527-8006-C9FCEFA33FE3}" type="presParOf" srcId="{488BA0F4-8CF4-4BD2-89C9-753075E04C5C}" destId="{CEF8E0B2-2819-4BD6-925B-5132751C676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B33329-3FD9-44C2-BCA6-B16448A916BB}"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AD3161D-0D0B-4A6F-BFAC-045CF49964CF}">
      <dgm:prSet/>
      <dgm:spPr/>
      <dgm:t>
        <a:bodyPr/>
        <a:lstStyle/>
        <a:p>
          <a:r>
            <a:rPr lang="en-US"/>
            <a:t>This microservice allows the administration of school to post, update and delete the result data.</a:t>
          </a:r>
        </a:p>
      </dgm:t>
    </dgm:pt>
    <dgm:pt modelId="{E274F71A-16BD-4DE5-9B19-960DB0349325}" type="parTrans" cxnId="{65E9209C-B1B2-4CD2-B71F-37A2FDE4AC1A}">
      <dgm:prSet/>
      <dgm:spPr/>
      <dgm:t>
        <a:bodyPr/>
        <a:lstStyle/>
        <a:p>
          <a:endParaRPr lang="en-US"/>
        </a:p>
      </dgm:t>
    </dgm:pt>
    <dgm:pt modelId="{1B18C66C-3F12-4A6E-B431-00AAE1EAA804}" type="sibTrans" cxnId="{65E9209C-B1B2-4CD2-B71F-37A2FDE4AC1A}">
      <dgm:prSet/>
      <dgm:spPr/>
      <dgm:t>
        <a:bodyPr/>
        <a:lstStyle/>
        <a:p>
          <a:endParaRPr lang="en-US"/>
        </a:p>
      </dgm:t>
    </dgm:pt>
    <dgm:pt modelId="{AA7DB4EA-9C0A-46DE-89A1-F1E18AA3FD8F}">
      <dgm:prSet/>
      <dgm:spPr/>
      <dgm:t>
        <a:bodyPr/>
        <a:lstStyle/>
        <a:p>
          <a:r>
            <a:rPr lang="en-US"/>
            <a:t>This microservice can manage data by admin credentials only.</a:t>
          </a:r>
        </a:p>
      </dgm:t>
    </dgm:pt>
    <dgm:pt modelId="{DFAB6AC0-943A-4D32-B557-C8389A563488}" type="parTrans" cxnId="{34743D48-9FCD-4A92-B317-E2A908DB3634}">
      <dgm:prSet/>
      <dgm:spPr/>
      <dgm:t>
        <a:bodyPr/>
        <a:lstStyle/>
        <a:p>
          <a:endParaRPr lang="en-US"/>
        </a:p>
      </dgm:t>
    </dgm:pt>
    <dgm:pt modelId="{D573BEC5-C40F-41B6-A364-40DC6CC2EC92}" type="sibTrans" cxnId="{34743D48-9FCD-4A92-B317-E2A908DB3634}">
      <dgm:prSet/>
      <dgm:spPr/>
      <dgm:t>
        <a:bodyPr/>
        <a:lstStyle/>
        <a:p>
          <a:endParaRPr lang="en-US"/>
        </a:p>
      </dgm:t>
    </dgm:pt>
    <dgm:pt modelId="{59516966-D8A2-4800-B511-F84D906ED631}">
      <dgm:prSet/>
      <dgm:spPr/>
      <dgm:t>
        <a:bodyPr/>
        <a:lstStyle/>
        <a:p>
          <a:r>
            <a:rPr lang="en-US"/>
            <a:t>For example- If administration of the school wants to manage data he/she can access by their admin login credentials.</a:t>
          </a:r>
        </a:p>
      </dgm:t>
    </dgm:pt>
    <dgm:pt modelId="{0A504762-6726-4E56-82F0-FC22B28B604D}" type="parTrans" cxnId="{C9EA8386-1246-458E-90A8-6E38167F0AFB}">
      <dgm:prSet/>
      <dgm:spPr/>
      <dgm:t>
        <a:bodyPr/>
        <a:lstStyle/>
        <a:p>
          <a:endParaRPr lang="en-US"/>
        </a:p>
      </dgm:t>
    </dgm:pt>
    <dgm:pt modelId="{7F248C9E-8CB8-4F8A-85E2-AE2C43E4C047}" type="sibTrans" cxnId="{C9EA8386-1246-458E-90A8-6E38167F0AFB}">
      <dgm:prSet/>
      <dgm:spPr/>
      <dgm:t>
        <a:bodyPr/>
        <a:lstStyle/>
        <a:p>
          <a:endParaRPr lang="en-US"/>
        </a:p>
      </dgm:t>
    </dgm:pt>
    <dgm:pt modelId="{D1EDB0DD-F0A8-4332-BE65-1401A743E8B9}" type="pres">
      <dgm:prSet presAssocID="{3BB33329-3FD9-44C2-BCA6-B16448A916BB}" presName="linear" presStyleCnt="0">
        <dgm:presLayoutVars>
          <dgm:animLvl val="lvl"/>
          <dgm:resizeHandles val="exact"/>
        </dgm:presLayoutVars>
      </dgm:prSet>
      <dgm:spPr/>
    </dgm:pt>
    <dgm:pt modelId="{162245EF-5716-4037-B815-9526B87F766A}" type="pres">
      <dgm:prSet presAssocID="{6AD3161D-0D0B-4A6F-BFAC-045CF49964CF}" presName="parentText" presStyleLbl="node1" presStyleIdx="0" presStyleCnt="3">
        <dgm:presLayoutVars>
          <dgm:chMax val="0"/>
          <dgm:bulletEnabled val="1"/>
        </dgm:presLayoutVars>
      </dgm:prSet>
      <dgm:spPr/>
    </dgm:pt>
    <dgm:pt modelId="{560C28DC-61E6-4FD1-9AB9-1E57779E482D}" type="pres">
      <dgm:prSet presAssocID="{1B18C66C-3F12-4A6E-B431-00AAE1EAA804}" presName="spacer" presStyleCnt="0"/>
      <dgm:spPr/>
    </dgm:pt>
    <dgm:pt modelId="{E0D9EF37-BF88-466B-B2C3-4C8DF6481C56}" type="pres">
      <dgm:prSet presAssocID="{AA7DB4EA-9C0A-46DE-89A1-F1E18AA3FD8F}" presName="parentText" presStyleLbl="node1" presStyleIdx="1" presStyleCnt="3">
        <dgm:presLayoutVars>
          <dgm:chMax val="0"/>
          <dgm:bulletEnabled val="1"/>
        </dgm:presLayoutVars>
      </dgm:prSet>
      <dgm:spPr/>
    </dgm:pt>
    <dgm:pt modelId="{A68C4338-7724-4290-8177-AAEED4611B64}" type="pres">
      <dgm:prSet presAssocID="{D573BEC5-C40F-41B6-A364-40DC6CC2EC92}" presName="spacer" presStyleCnt="0"/>
      <dgm:spPr/>
    </dgm:pt>
    <dgm:pt modelId="{D4DE0B89-07FC-4EB6-97C4-C925F12EF0C4}" type="pres">
      <dgm:prSet presAssocID="{59516966-D8A2-4800-B511-F84D906ED631}" presName="parentText" presStyleLbl="node1" presStyleIdx="2" presStyleCnt="3">
        <dgm:presLayoutVars>
          <dgm:chMax val="0"/>
          <dgm:bulletEnabled val="1"/>
        </dgm:presLayoutVars>
      </dgm:prSet>
      <dgm:spPr/>
    </dgm:pt>
  </dgm:ptLst>
  <dgm:cxnLst>
    <dgm:cxn modelId="{D8EA7813-7100-4F1E-B809-78C7072B827B}" type="presOf" srcId="{6AD3161D-0D0B-4A6F-BFAC-045CF49964CF}" destId="{162245EF-5716-4037-B815-9526B87F766A}" srcOrd="0" destOrd="0" presId="urn:microsoft.com/office/officeart/2005/8/layout/vList2"/>
    <dgm:cxn modelId="{0EC8E922-5A50-4E76-9AF0-98A416F3A297}" type="presOf" srcId="{AA7DB4EA-9C0A-46DE-89A1-F1E18AA3FD8F}" destId="{E0D9EF37-BF88-466B-B2C3-4C8DF6481C56}" srcOrd="0" destOrd="0" presId="urn:microsoft.com/office/officeart/2005/8/layout/vList2"/>
    <dgm:cxn modelId="{DB50005D-D875-4F4C-84F3-5CDC6F7CDCDE}" type="presOf" srcId="{3BB33329-3FD9-44C2-BCA6-B16448A916BB}" destId="{D1EDB0DD-F0A8-4332-BE65-1401A743E8B9}" srcOrd="0" destOrd="0" presId="urn:microsoft.com/office/officeart/2005/8/layout/vList2"/>
    <dgm:cxn modelId="{16B12D43-1CE4-4D82-AF8F-E5A30E9A15B1}" type="presOf" srcId="{59516966-D8A2-4800-B511-F84D906ED631}" destId="{D4DE0B89-07FC-4EB6-97C4-C925F12EF0C4}" srcOrd="0" destOrd="0" presId="urn:microsoft.com/office/officeart/2005/8/layout/vList2"/>
    <dgm:cxn modelId="{34743D48-9FCD-4A92-B317-E2A908DB3634}" srcId="{3BB33329-3FD9-44C2-BCA6-B16448A916BB}" destId="{AA7DB4EA-9C0A-46DE-89A1-F1E18AA3FD8F}" srcOrd="1" destOrd="0" parTransId="{DFAB6AC0-943A-4D32-B557-C8389A563488}" sibTransId="{D573BEC5-C40F-41B6-A364-40DC6CC2EC92}"/>
    <dgm:cxn modelId="{C9EA8386-1246-458E-90A8-6E38167F0AFB}" srcId="{3BB33329-3FD9-44C2-BCA6-B16448A916BB}" destId="{59516966-D8A2-4800-B511-F84D906ED631}" srcOrd="2" destOrd="0" parTransId="{0A504762-6726-4E56-82F0-FC22B28B604D}" sibTransId="{7F248C9E-8CB8-4F8A-85E2-AE2C43E4C047}"/>
    <dgm:cxn modelId="{65E9209C-B1B2-4CD2-B71F-37A2FDE4AC1A}" srcId="{3BB33329-3FD9-44C2-BCA6-B16448A916BB}" destId="{6AD3161D-0D0B-4A6F-BFAC-045CF49964CF}" srcOrd="0" destOrd="0" parTransId="{E274F71A-16BD-4DE5-9B19-960DB0349325}" sibTransId="{1B18C66C-3F12-4A6E-B431-00AAE1EAA804}"/>
    <dgm:cxn modelId="{11824BE4-5799-4FC2-9B98-E164BE0C3D74}" type="presParOf" srcId="{D1EDB0DD-F0A8-4332-BE65-1401A743E8B9}" destId="{162245EF-5716-4037-B815-9526B87F766A}" srcOrd="0" destOrd="0" presId="urn:microsoft.com/office/officeart/2005/8/layout/vList2"/>
    <dgm:cxn modelId="{74BD3AC0-65AD-4E92-9454-01100BF9BC88}" type="presParOf" srcId="{D1EDB0DD-F0A8-4332-BE65-1401A743E8B9}" destId="{560C28DC-61E6-4FD1-9AB9-1E57779E482D}" srcOrd="1" destOrd="0" presId="urn:microsoft.com/office/officeart/2005/8/layout/vList2"/>
    <dgm:cxn modelId="{8674CB20-1AEF-4DFA-B8D8-CEB179481765}" type="presParOf" srcId="{D1EDB0DD-F0A8-4332-BE65-1401A743E8B9}" destId="{E0D9EF37-BF88-466B-B2C3-4C8DF6481C56}" srcOrd="2" destOrd="0" presId="urn:microsoft.com/office/officeart/2005/8/layout/vList2"/>
    <dgm:cxn modelId="{CDFDC5FC-8529-4885-A9BD-AD9CF1EE1054}" type="presParOf" srcId="{D1EDB0DD-F0A8-4332-BE65-1401A743E8B9}" destId="{A68C4338-7724-4290-8177-AAEED4611B64}" srcOrd="3" destOrd="0" presId="urn:microsoft.com/office/officeart/2005/8/layout/vList2"/>
    <dgm:cxn modelId="{05BC7CD2-4D81-40B5-9A6D-3DB53450CF93}" type="presParOf" srcId="{D1EDB0DD-F0A8-4332-BE65-1401A743E8B9}" destId="{D4DE0B89-07FC-4EB6-97C4-C925F12EF0C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9EC067-8F92-403F-8F50-1FB4739AAC9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AE4D064-0E2C-43CE-89EF-77880600D0FE}">
      <dgm:prSet/>
      <dgm:spPr/>
      <dgm:t>
        <a:bodyPr/>
        <a:lstStyle/>
        <a:p>
          <a:pPr>
            <a:lnSpc>
              <a:spcPct val="100000"/>
            </a:lnSpc>
          </a:pPr>
          <a:r>
            <a:rPr lang="en-US" dirty="0"/>
            <a:t>Maven is a project management and comprehension tool that provides developers a complete build lifecycle framework. Development team can automate the project's build infrastructure in almost no time as Maven uses a standard directory layout and a default build lifecycle.</a:t>
          </a:r>
        </a:p>
      </dgm:t>
    </dgm:pt>
    <dgm:pt modelId="{E7C0630A-E4C5-48F9-ABFF-EA91A0B79EAB}" type="parTrans" cxnId="{51A62E5A-0BEE-4E18-B5D7-E39CF4064A64}">
      <dgm:prSet/>
      <dgm:spPr/>
      <dgm:t>
        <a:bodyPr/>
        <a:lstStyle/>
        <a:p>
          <a:endParaRPr lang="en-US"/>
        </a:p>
      </dgm:t>
    </dgm:pt>
    <dgm:pt modelId="{DB6FD04C-F4F2-431E-9637-190C405E9469}" type="sibTrans" cxnId="{51A62E5A-0BEE-4E18-B5D7-E39CF4064A64}">
      <dgm:prSet/>
      <dgm:spPr/>
      <dgm:t>
        <a:bodyPr/>
        <a:lstStyle/>
        <a:p>
          <a:endParaRPr lang="en-US"/>
        </a:p>
      </dgm:t>
    </dgm:pt>
    <dgm:pt modelId="{CFF6FB7F-5F0B-4BD7-BCC4-883B08127218}">
      <dgm:prSet/>
      <dgm:spPr/>
      <dgm:t>
        <a:bodyPr/>
        <a:lstStyle/>
        <a:p>
          <a:pPr>
            <a:lnSpc>
              <a:spcPct val="100000"/>
            </a:lnSpc>
          </a:pPr>
          <a:r>
            <a:rPr lang="en-US" dirty="0"/>
            <a:t>In case of multiple development teams environment, Maven can set-up the way to work as per standards in a very short time. As most of the project setups are simple and reusable, Maven makes life of developer easy while creating reports, checks, build and testing automation setups.</a:t>
          </a:r>
        </a:p>
      </dgm:t>
    </dgm:pt>
    <dgm:pt modelId="{58FE669F-A4DD-4C5B-A5D3-87051F3BC915}" type="parTrans" cxnId="{96CD7922-CBA3-40BD-A5A5-A1FC7492F486}">
      <dgm:prSet/>
      <dgm:spPr/>
      <dgm:t>
        <a:bodyPr/>
        <a:lstStyle/>
        <a:p>
          <a:endParaRPr lang="en-US"/>
        </a:p>
      </dgm:t>
    </dgm:pt>
    <dgm:pt modelId="{01B09406-0FF0-450D-AEA7-174EF4AB56F0}" type="sibTrans" cxnId="{96CD7922-CBA3-40BD-A5A5-A1FC7492F486}">
      <dgm:prSet/>
      <dgm:spPr/>
      <dgm:t>
        <a:bodyPr/>
        <a:lstStyle/>
        <a:p>
          <a:endParaRPr lang="en-US"/>
        </a:p>
      </dgm:t>
    </dgm:pt>
    <dgm:pt modelId="{BA9A9400-095C-4F4D-BF22-52978B7F5DA6}" type="pres">
      <dgm:prSet presAssocID="{A89EC067-8F92-403F-8F50-1FB4739AAC9B}" presName="root" presStyleCnt="0">
        <dgm:presLayoutVars>
          <dgm:dir/>
          <dgm:resizeHandles val="exact"/>
        </dgm:presLayoutVars>
      </dgm:prSet>
      <dgm:spPr/>
    </dgm:pt>
    <dgm:pt modelId="{38A0BEEA-AECD-4769-AE6B-AB603FABE843}" type="pres">
      <dgm:prSet presAssocID="{CAE4D064-0E2C-43CE-89EF-77880600D0FE}" presName="compNode" presStyleCnt="0"/>
      <dgm:spPr/>
    </dgm:pt>
    <dgm:pt modelId="{CD4DEFDB-C4EE-4465-8880-4468A44311A5}" type="pres">
      <dgm:prSet presAssocID="{CAE4D064-0E2C-43CE-89EF-77880600D0FE}" presName="bgRect" presStyleLbl="bgShp" presStyleIdx="0" presStyleCnt="2"/>
      <dgm:spPr/>
    </dgm:pt>
    <dgm:pt modelId="{AD396FD3-FBE3-4F43-BE1B-C4AE88069CBE}" type="pres">
      <dgm:prSet presAssocID="{CAE4D064-0E2C-43CE-89EF-77880600D0F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7F39839B-F689-42E6-95F6-E322BE3D0AB9}" type="pres">
      <dgm:prSet presAssocID="{CAE4D064-0E2C-43CE-89EF-77880600D0FE}" presName="spaceRect" presStyleCnt="0"/>
      <dgm:spPr/>
    </dgm:pt>
    <dgm:pt modelId="{ACDC7557-1C39-4A66-8227-F7477493EE41}" type="pres">
      <dgm:prSet presAssocID="{CAE4D064-0E2C-43CE-89EF-77880600D0FE}" presName="parTx" presStyleLbl="revTx" presStyleIdx="0" presStyleCnt="2">
        <dgm:presLayoutVars>
          <dgm:chMax val="0"/>
          <dgm:chPref val="0"/>
        </dgm:presLayoutVars>
      </dgm:prSet>
      <dgm:spPr/>
    </dgm:pt>
    <dgm:pt modelId="{FECC3401-0A61-4D3E-9528-DC1CDCC2DEBF}" type="pres">
      <dgm:prSet presAssocID="{DB6FD04C-F4F2-431E-9637-190C405E9469}" presName="sibTrans" presStyleCnt="0"/>
      <dgm:spPr/>
    </dgm:pt>
    <dgm:pt modelId="{4E26982C-F412-42FF-9E44-F51A89C57280}" type="pres">
      <dgm:prSet presAssocID="{CFF6FB7F-5F0B-4BD7-BCC4-883B08127218}" presName="compNode" presStyleCnt="0"/>
      <dgm:spPr/>
    </dgm:pt>
    <dgm:pt modelId="{1448BE50-E8B2-4EC5-8B87-2A8EC554B52E}" type="pres">
      <dgm:prSet presAssocID="{CFF6FB7F-5F0B-4BD7-BCC4-883B08127218}" presName="bgRect" presStyleLbl="bgShp" presStyleIdx="1" presStyleCnt="2"/>
      <dgm:spPr/>
    </dgm:pt>
    <dgm:pt modelId="{C2DA1DC0-66CD-4CC9-AFFD-1BD431C6FA49}" type="pres">
      <dgm:prSet presAssocID="{CFF6FB7F-5F0B-4BD7-BCC4-883B0812721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eting"/>
        </a:ext>
      </dgm:extLst>
    </dgm:pt>
    <dgm:pt modelId="{39279B5F-4157-4C6C-A3F6-F4ABD2457A99}" type="pres">
      <dgm:prSet presAssocID="{CFF6FB7F-5F0B-4BD7-BCC4-883B08127218}" presName="spaceRect" presStyleCnt="0"/>
      <dgm:spPr/>
    </dgm:pt>
    <dgm:pt modelId="{B5E8EE08-EDB8-4C8B-818C-1E433049E235}" type="pres">
      <dgm:prSet presAssocID="{CFF6FB7F-5F0B-4BD7-BCC4-883B08127218}" presName="parTx" presStyleLbl="revTx" presStyleIdx="1" presStyleCnt="2">
        <dgm:presLayoutVars>
          <dgm:chMax val="0"/>
          <dgm:chPref val="0"/>
        </dgm:presLayoutVars>
      </dgm:prSet>
      <dgm:spPr/>
    </dgm:pt>
  </dgm:ptLst>
  <dgm:cxnLst>
    <dgm:cxn modelId="{EB408606-54D8-47F6-8456-C96E1969D4CB}" type="presOf" srcId="{CFF6FB7F-5F0B-4BD7-BCC4-883B08127218}" destId="{B5E8EE08-EDB8-4C8B-818C-1E433049E235}" srcOrd="0" destOrd="0" presId="urn:microsoft.com/office/officeart/2018/2/layout/IconVerticalSolidList"/>
    <dgm:cxn modelId="{96CD7922-CBA3-40BD-A5A5-A1FC7492F486}" srcId="{A89EC067-8F92-403F-8F50-1FB4739AAC9B}" destId="{CFF6FB7F-5F0B-4BD7-BCC4-883B08127218}" srcOrd="1" destOrd="0" parTransId="{58FE669F-A4DD-4C5B-A5D3-87051F3BC915}" sibTransId="{01B09406-0FF0-450D-AEA7-174EF4AB56F0}"/>
    <dgm:cxn modelId="{377B8258-35C0-49F5-B0D6-2A9C065A1386}" type="presOf" srcId="{A89EC067-8F92-403F-8F50-1FB4739AAC9B}" destId="{BA9A9400-095C-4F4D-BF22-52978B7F5DA6}" srcOrd="0" destOrd="0" presId="urn:microsoft.com/office/officeart/2018/2/layout/IconVerticalSolidList"/>
    <dgm:cxn modelId="{51A62E5A-0BEE-4E18-B5D7-E39CF4064A64}" srcId="{A89EC067-8F92-403F-8F50-1FB4739AAC9B}" destId="{CAE4D064-0E2C-43CE-89EF-77880600D0FE}" srcOrd="0" destOrd="0" parTransId="{E7C0630A-E4C5-48F9-ABFF-EA91A0B79EAB}" sibTransId="{DB6FD04C-F4F2-431E-9637-190C405E9469}"/>
    <dgm:cxn modelId="{E35D13D5-6089-4D62-9BB8-695CB89E6FCE}" type="presOf" srcId="{CAE4D064-0E2C-43CE-89EF-77880600D0FE}" destId="{ACDC7557-1C39-4A66-8227-F7477493EE41}" srcOrd="0" destOrd="0" presId="urn:microsoft.com/office/officeart/2018/2/layout/IconVerticalSolidList"/>
    <dgm:cxn modelId="{53B6A0C2-CFFA-4307-9B15-CEF8067C6D86}" type="presParOf" srcId="{BA9A9400-095C-4F4D-BF22-52978B7F5DA6}" destId="{38A0BEEA-AECD-4769-AE6B-AB603FABE843}" srcOrd="0" destOrd="0" presId="urn:microsoft.com/office/officeart/2018/2/layout/IconVerticalSolidList"/>
    <dgm:cxn modelId="{FDD1F6F0-21FB-4CD5-BA97-B4872869DD70}" type="presParOf" srcId="{38A0BEEA-AECD-4769-AE6B-AB603FABE843}" destId="{CD4DEFDB-C4EE-4465-8880-4468A44311A5}" srcOrd="0" destOrd="0" presId="urn:microsoft.com/office/officeart/2018/2/layout/IconVerticalSolidList"/>
    <dgm:cxn modelId="{BD0C6E9A-611D-419B-8EA7-94A9C6789094}" type="presParOf" srcId="{38A0BEEA-AECD-4769-AE6B-AB603FABE843}" destId="{AD396FD3-FBE3-4F43-BE1B-C4AE88069CBE}" srcOrd="1" destOrd="0" presId="urn:microsoft.com/office/officeart/2018/2/layout/IconVerticalSolidList"/>
    <dgm:cxn modelId="{C3A9E7CC-A397-4BE7-B9C5-28C60DE30919}" type="presParOf" srcId="{38A0BEEA-AECD-4769-AE6B-AB603FABE843}" destId="{7F39839B-F689-42E6-95F6-E322BE3D0AB9}" srcOrd="2" destOrd="0" presId="urn:microsoft.com/office/officeart/2018/2/layout/IconVerticalSolidList"/>
    <dgm:cxn modelId="{4A0CD1EB-31D0-4378-B338-B29EBCF13BE6}" type="presParOf" srcId="{38A0BEEA-AECD-4769-AE6B-AB603FABE843}" destId="{ACDC7557-1C39-4A66-8227-F7477493EE41}" srcOrd="3" destOrd="0" presId="urn:microsoft.com/office/officeart/2018/2/layout/IconVerticalSolidList"/>
    <dgm:cxn modelId="{11AA581C-CC49-4A40-B23E-5CAE3E8F8DD0}" type="presParOf" srcId="{BA9A9400-095C-4F4D-BF22-52978B7F5DA6}" destId="{FECC3401-0A61-4D3E-9528-DC1CDCC2DEBF}" srcOrd="1" destOrd="0" presId="urn:microsoft.com/office/officeart/2018/2/layout/IconVerticalSolidList"/>
    <dgm:cxn modelId="{63CD43E7-CA50-4B4C-BADF-3C4B9727B77D}" type="presParOf" srcId="{BA9A9400-095C-4F4D-BF22-52978B7F5DA6}" destId="{4E26982C-F412-42FF-9E44-F51A89C57280}" srcOrd="2" destOrd="0" presId="urn:microsoft.com/office/officeart/2018/2/layout/IconVerticalSolidList"/>
    <dgm:cxn modelId="{52EB40BB-9811-454D-9F84-F5478168E8BA}" type="presParOf" srcId="{4E26982C-F412-42FF-9E44-F51A89C57280}" destId="{1448BE50-E8B2-4EC5-8B87-2A8EC554B52E}" srcOrd="0" destOrd="0" presId="urn:microsoft.com/office/officeart/2018/2/layout/IconVerticalSolidList"/>
    <dgm:cxn modelId="{3EE35541-3288-48EB-993F-38BA44B82BA0}" type="presParOf" srcId="{4E26982C-F412-42FF-9E44-F51A89C57280}" destId="{C2DA1DC0-66CD-4CC9-AFFD-1BD431C6FA49}" srcOrd="1" destOrd="0" presId="urn:microsoft.com/office/officeart/2018/2/layout/IconVerticalSolidList"/>
    <dgm:cxn modelId="{0D53B6B4-A719-4357-BD61-BFE84F81A205}" type="presParOf" srcId="{4E26982C-F412-42FF-9E44-F51A89C57280}" destId="{39279B5F-4157-4C6C-A3F6-F4ABD2457A99}" srcOrd="2" destOrd="0" presId="urn:microsoft.com/office/officeart/2018/2/layout/IconVerticalSolidList"/>
    <dgm:cxn modelId="{32187AFE-6294-4D4A-8AF3-DEA0E7C0DAF6}" type="presParOf" srcId="{4E26982C-F412-42FF-9E44-F51A89C57280}" destId="{B5E8EE08-EDB8-4C8B-818C-1E433049E2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DC21B-2ABB-44F0-9F22-4BA23E2625C0}">
      <dsp:nvSpPr>
        <dsp:cNvPr id="0" name=""/>
        <dsp:cNvSpPr/>
      </dsp:nvSpPr>
      <dsp:spPr>
        <a:xfrm>
          <a:off x="0" y="665190"/>
          <a:ext cx="9618133" cy="12280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59FD3-287E-4382-800A-F2C3F184C3FC}">
      <dsp:nvSpPr>
        <dsp:cNvPr id="0" name=""/>
        <dsp:cNvSpPr/>
      </dsp:nvSpPr>
      <dsp:spPr>
        <a:xfrm>
          <a:off x="371483" y="941500"/>
          <a:ext cx="675424" cy="675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0C2DA7-8E7D-4772-8FF8-26D7678A080E}">
      <dsp:nvSpPr>
        <dsp:cNvPr id="0" name=""/>
        <dsp:cNvSpPr/>
      </dsp:nvSpPr>
      <dsp:spPr>
        <a:xfrm>
          <a:off x="1418391" y="665190"/>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1066800">
            <a:lnSpc>
              <a:spcPct val="90000"/>
            </a:lnSpc>
            <a:spcBef>
              <a:spcPct val="0"/>
            </a:spcBef>
            <a:spcAft>
              <a:spcPct val="35000"/>
            </a:spcAft>
            <a:buNone/>
          </a:pPr>
          <a:r>
            <a:rPr lang="en-US" sz="2400" b="1" kern="1200"/>
            <a:t>This application allows students to check their results online using their login credentials and also allows school administration to post the results.</a:t>
          </a:r>
          <a:endParaRPr lang="en-US" sz="2400" kern="1200"/>
        </a:p>
      </dsp:txBody>
      <dsp:txXfrm>
        <a:off x="1418391" y="665190"/>
        <a:ext cx="8199741" cy="1228044"/>
      </dsp:txXfrm>
    </dsp:sp>
    <dsp:sp modelId="{5AF0D60E-1FFF-4296-8082-5C3AC6C21F5C}">
      <dsp:nvSpPr>
        <dsp:cNvPr id="0" name=""/>
        <dsp:cNvSpPr/>
      </dsp:nvSpPr>
      <dsp:spPr>
        <a:xfrm>
          <a:off x="0" y="2200246"/>
          <a:ext cx="9618133" cy="12280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7D5C32-94E9-40CD-B6FF-B07A7A24BE45}">
      <dsp:nvSpPr>
        <dsp:cNvPr id="0" name=""/>
        <dsp:cNvSpPr/>
      </dsp:nvSpPr>
      <dsp:spPr>
        <a:xfrm>
          <a:off x="371483" y="2476556"/>
          <a:ext cx="675424" cy="675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CEF964-6B69-48C8-B87F-4C48E612E473}">
      <dsp:nvSpPr>
        <dsp:cNvPr id="0" name=""/>
        <dsp:cNvSpPr/>
      </dsp:nvSpPr>
      <dsp:spPr>
        <a:xfrm>
          <a:off x="1418391" y="2200246"/>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1066800">
            <a:lnSpc>
              <a:spcPct val="90000"/>
            </a:lnSpc>
            <a:spcBef>
              <a:spcPct val="0"/>
            </a:spcBef>
            <a:spcAft>
              <a:spcPct val="35000"/>
            </a:spcAft>
            <a:buNone/>
          </a:pPr>
          <a:r>
            <a:rPr lang="en-US" sz="2400" b="1" kern="1200"/>
            <a:t>It also manages administrative controls along with standard access to teachers and students for the result related facilities.</a:t>
          </a:r>
          <a:endParaRPr lang="en-US" sz="2400" kern="1200"/>
        </a:p>
      </dsp:txBody>
      <dsp:txXfrm>
        <a:off x="1418391" y="2200246"/>
        <a:ext cx="8199741" cy="12280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3AE33-EB65-4787-BD7B-6A9FA4EC64DF}">
      <dsp:nvSpPr>
        <dsp:cNvPr id="0" name=""/>
        <dsp:cNvSpPr/>
      </dsp:nvSpPr>
      <dsp:spPr>
        <a:xfrm>
          <a:off x="0" y="34140"/>
          <a:ext cx="6628804" cy="15795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This microservice requests student's result by giving student's name as a parameter.</a:t>
          </a:r>
        </a:p>
      </dsp:txBody>
      <dsp:txXfrm>
        <a:off x="77105" y="111245"/>
        <a:ext cx="6474594" cy="1425290"/>
      </dsp:txXfrm>
    </dsp:sp>
    <dsp:sp modelId="{135C5CA4-92E1-4298-A822-6DC07E33CB07}">
      <dsp:nvSpPr>
        <dsp:cNvPr id="0" name=""/>
        <dsp:cNvSpPr/>
      </dsp:nvSpPr>
      <dsp:spPr>
        <a:xfrm>
          <a:off x="0" y="1700040"/>
          <a:ext cx="6628804" cy="15795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This microservice can access data using the student's credentials only.</a:t>
          </a:r>
        </a:p>
      </dsp:txBody>
      <dsp:txXfrm>
        <a:off x="77105" y="1777145"/>
        <a:ext cx="6474594" cy="1425290"/>
      </dsp:txXfrm>
    </dsp:sp>
    <dsp:sp modelId="{CEF8E0B2-2819-4BD6-925B-5132751C6764}">
      <dsp:nvSpPr>
        <dsp:cNvPr id="0" name=""/>
        <dsp:cNvSpPr/>
      </dsp:nvSpPr>
      <dsp:spPr>
        <a:xfrm>
          <a:off x="0" y="3365940"/>
          <a:ext cx="6628804" cy="15795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For example- If Student1 wants to get the result, he/she can access by their username and password only.</a:t>
          </a:r>
        </a:p>
      </dsp:txBody>
      <dsp:txXfrm>
        <a:off x="77105" y="3443045"/>
        <a:ext cx="6474594" cy="14252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245EF-5716-4037-B815-9526B87F766A}">
      <dsp:nvSpPr>
        <dsp:cNvPr id="0" name=""/>
        <dsp:cNvSpPr/>
      </dsp:nvSpPr>
      <dsp:spPr>
        <a:xfrm>
          <a:off x="0" y="361560"/>
          <a:ext cx="6628804" cy="13689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This microservice allows the administration of school to post, update and delete the result data.</a:t>
          </a:r>
        </a:p>
      </dsp:txBody>
      <dsp:txXfrm>
        <a:off x="66824" y="428384"/>
        <a:ext cx="6495156" cy="1235252"/>
      </dsp:txXfrm>
    </dsp:sp>
    <dsp:sp modelId="{E0D9EF37-BF88-466B-B2C3-4C8DF6481C56}">
      <dsp:nvSpPr>
        <dsp:cNvPr id="0" name=""/>
        <dsp:cNvSpPr/>
      </dsp:nvSpPr>
      <dsp:spPr>
        <a:xfrm>
          <a:off x="0" y="1805340"/>
          <a:ext cx="6628804" cy="13689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This microservice can manage data by admin credentials only.</a:t>
          </a:r>
        </a:p>
      </dsp:txBody>
      <dsp:txXfrm>
        <a:off x="66824" y="1872164"/>
        <a:ext cx="6495156" cy="1235252"/>
      </dsp:txXfrm>
    </dsp:sp>
    <dsp:sp modelId="{D4DE0B89-07FC-4EB6-97C4-C925F12EF0C4}">
      <dsp:nvSpPr>
        <dsp:cNvPr id="0" name=""/>
        <dsp:cNvSpPr/>
      </dsp:nvSpPr>
      <dsp:spPr>
        <a:xfrm>
          <a:off x="0" y="3249120"/>
          <a:ext cx="6628804" cy="13689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For example- If administration of the school wants to manage data he/she can access by their admin login credentials.</a:t>
          </a:r>
        </a:p>
      </dsp:txBody>
      <dsp:txXfrm>
        <a:off x="66824" y="3315944"/>
        <a:ext cx="6495156" cy="12352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DEFDB-C4EE-4465-8880-4468A44311A5}">
      <dsp:nvSpPr>
        <dsp:cNvPr id="0" name=""/>
        <dsp:cNvSpPr/>
      </dsp:nvSpPr>
      <dsp:spPr>
        <a:xfrm>
          <a:off x="0" y="526666"/>
          <a:ext cx="6395049" cy="15799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396FD3-FBE3-4F43-BE1B-C4AE88069CBE}">
      <dsp:nvSpPr>
        <dsp:cNvPr id="0" name=""/>
        <dsp:cNvSpPr/>
      </dsp:nvSpPr>
      <dsp:spPr>
        <a:xfrm>
          <a:off x="477949" y="882165"/>
          <a:ext cx="868999" cy="8689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DC7557-1C39-4A66-8227-F7477493EE41}">
      <dsp:nvSpPr>
        <dsp:cNvPr id="0" name=""/>
        <dsp:cNvSpPr/>
      </dsp:nvSpPr>
      <dsp:spPr>
        <a:xfrm>
          <a:off x="1824898" y="526666"/>
          <a:ext cx="4570150" cy="1579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216" tIns="167216" rIns="167216" bIns="167216" numCol="1" spcCol="1270" anchor="ctr" anchorCtr="0">
          <a:noAutofit/>
        </a:bodyPr>
        <a:lstStyle/>
        <a:p>
          <a:pPr marL="0" lvl="0" indent="0" algn="l" defTabSz="622300">
            <a:lnSpc>
              <a:spcPct val="100000"/>
            </a:lnSpc>
            <a:spcBef>
              <a:spcPct val="0"/>
            </a:spcBef>
            <a:spcAft>
              <a:spcPct val="35000"/>
            </a:spcAft>
            <a:buNone/>
          </a:pPr>
          <a:r>
            <a:rPr lang="en-US" sz="1400" kern="1200" dirty="0"/>
            <a:t>Maven is a project management and comprehension tool that provides developers a complete build lifecycle framework. Development team can automate the project's build infrastructure in almost no time as Maven uses a standard directory layout and a default build lifecycle.</a:t>
          </a:r>
        </a:p>
      </dsp:txBody>
      <dsp:txXfrm>
        <a:off x="1824898" y="526666"/>
        <a:ext cx="4570150" cy="1579998"/>
      </dsp:txXfrm>
    </dsp:sp>
    <dsp:sp modelId="{1448BE50-E8B2-4EC5-8B87-2A8EC554B52E}">
      <dsp:nvSpPr>
        <dsp:cNvPr id="0" name=""/>
        <dsp:cNvSpPr/>
      </dsp:nvSpPr>
      <dsp:spPr>
        <a:xfrm>
          <a:off x="0" y="2448285"/>
          <a:ext cx="6395049" cy="15799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DA1DC0-66CD-4CC9-AFFD-1BD431C6FA49}">
      <dsp:nvSpPr>
        <dsp:cNvPr id="0" name=""/>
        <dsp:cNvSpPr/>
      </dsp:nvSpPr>
      <dsp:spPr>
        <a:xfrm>
          <a:off x="477949" y="2803785"/>
          <a:ext cx="868999" cy="8689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E8EE08-EDB8-4C8B-818C-1E433049E235}">
      <dsp:nvSpPr>
        <dsp:cNvPr id="0" name=""/>
        <dsp:cNvSpPr/>
      </dsp:nvSpPr>
      <dsp:spPr>
        <a:xfrm>
          <a:off x="1824898" y="2448285"/>
          <a:ext cx="4570150" cy="1579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216" tIns="167216" rIns="167216" bIns="167216" numCol="1" spcCol="1270" anchor="ctr" anchorCtr="0">
          <a:noAutofit/>
        </a:bodyPr>
        <a:lstStyle/>
        <a:p>
          <a:pPr marL="0" lvl="0" indent="0" algn="l" defTabSz="622300">
            <a:lnSpc>
              <a:spcPct val="100000"/>
            </a:lnSpc>
            <a:spcBef>
              <a:spcPct val="0"/>
            </a:spcBef>
            <a:spcAft>
              <a:spcPct val="35000"/>
            </a:spcAft>
            <a:buNone/>
          </a:pPr>
          <a:r>
            <a:rPr lang="en-US" sz="1400" kern="1200" dirty="0"/>
            <a:t>In case of multiple development teams environment, Maven can set-up the way to work as per standards in a very short time. As most of the project setups are simple and reusable, Maven makes life of developer easy while creating reports, checks, build and testing automation setups.</a:t>
          </a:r>
        </a:p>
      </dsp:txBody>
      <dsp:txXfrm>
        <a:off x="1824898" y="2448285"/>
        <a:ext cx="4570150" cy="15799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51513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97313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634155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22142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8783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01596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1559635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1547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9855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98093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1652376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0417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1347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88504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478438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8856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38616138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en.wikipedia.org/wiki/Apache_Maven" TargetMode="External"/><Relationship Id="rId7"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hyperlink" Target="http://blog.hani-ibrahim.de/en/java-apps-pin-to-taskbar.html" TargetMode="External"/><Relationship Id="rId10" Type="http://schemas.openxmlformats.org/officeDocument/2006/relationships/image" Target="../media/image12.png"/><Relationship Id="rId4" Type="http://schemas.openxmlformats.org/officeDocument/2006/relationships/image" Target="../media/image7.jpe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s://en.wikipedia.org/wiki/Apache_Maven" TargetMode="External"/><Relationship Id="rId7" Type="http://schemas.openxmlformats.org/officeDocument/2006/relationships/diagramColors" Target="../diagrams/colors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ws.amazon.com/container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atbro.cn/detail/5c3615f74279e646641403e2.html" TargetMode="External"/><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2" name="Rectangle 1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1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1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Shape 3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2C73C6-5401-F3D8-1E66-A98CCCF0B5F0}"/>
              </a:ext>
            </a:extLst>
          </p:cNvPr>
          <p:cNvSpPr>
            <a:spLocks noGrp="1"/>
          </p:cNvSpPr>
          <p:nvPr>
            <p:ph type="title"/>
          </p:nvPr>
        </p:nvSpPr>
        <p:spPr>
          <a:xfrm>
            <a:off x="7181723" y="609600"/>
            <a:ext cx="4512989" cy="2227730"/>
          </a:xfrm>
        </p:spPr>
        <p:txBody>
          <a:bodyPr anchor="ctr">
            <a:normAutofit/>
          </a:bodyPr>
          <a:lstStyle/>
          <a:p>
            <a:r>
              <a:rPr lang="en-US" b="1">
                <a:solidFill>
                  <a:srgbClr val="FFFFFF"/>
                </a:solidFill>
              </a:rPr>
              <a:t>Exam Result Search App</a:t>
            </a:r>
            <a:endParaRPr lang="en-US">
              <a:solidFill>
                <a:srgbClr val="FFFFFF"/>
              </a:solidFill>
            </a:endParaRPr>
          </a:p>
        </p:txBody>
      </p:sp>
      <p:pic>
        <p:nvPicPr>
          <p:cNvPr id="8" name="Picture 8">
            <a:extLst>
              <a:ext uri="{FF2B5EF4-FFF2-40B4-BE49-F238E27FC236}">
                <a16:creationId xmlns:a16="http://schemas.microsoft.com/office/drawing/2014/main" id="{7E36EE30-BC41-E846-DDE8-313E3029607B}"/>
              </a:ext>
            </a:extLst>
          </p:cNvPr>
          <p:cNvPicPr>
            <a:picLocks noChangeAspect="1"/>
          </p:cNvPicPr>
          <p:nvPr/>
        </p:nvPicPr>
        <p:blipFill>
          <a:blip r:embed="rId2"/>
          <a:stretch>
            <a:fillRect/>
          </a:stretch>
        </p:blipFill>
        <p:spPr>
          <a:xfrm>
            <a:off x="757251" y="1365678"/>
            <a:ext cx="3856774" cy="4215543"/>
          </a:xfrm>
          <a:prstGeom prst="rect">
            <a:avLst/>
          </a:prstGeom>
        </p:spPr>
      </p:pic>
      <p:sp>
        <p:nvSpPr>
          <p:cNvPr id="3" name="Content Placeholder 2">
            <a:extLst>
              <a:ext uri="{FF2B5EF4-FFF2-40B4-BE49-F238E27FC236}">
                <a16:creationId xmlns:a16="http://schemas.microsoft.com/office/drawing/2014/main" id="{EA1B6973-9C69-F0C3-7353-DFC6D8E9CEE1}"/>
              </a:ext>
            </a:extLst>
          </p:cNvPr>
          <p:cNvSpPr>
            <a:spLocks noGrp="1"/>
          </p:cNvSpPr>
          <p:nvPr>
            <p:ph idx="1"/>
          </p:nvPr>
        </p:nvSpPr>
        <p:spPr>
          <a:xfrm>
            <a:off x="7181725" y="2837329"/>
            <a:ext cx="4512988" cy="3317938"/>
          </a:xfrm>
        </p:spPr>
        <p:txBody>
          <a:bodyPr vert="horz" lIns="91440" tIns="45720" rIns="91440" bIns="45720" rtlCol="0" anchor="t">
            <a:normAutofit/>
          </a:bodyPr>
          <a:lstStyle/>
          <a:p>
            <a:pPr marL="0" indent="0">
              <a:buNone/>
            </a:pPr>
            <a:r>
              <a:rPr lang="en-US" b="1">
                <a:solidFill>
                  <a:srgbClr val="FFFFFF"/>
                </a:solidFill>
              </a:rPr>
              <a:t>   Submitted By-</a:t>
            </a:r>
            <a:endParaRPr lang="en-US">
              <a:solidFill>
                <a:srgbClr val="FFFFFF"/>
              </a:solidFill>
            </a:endParaRPr>
          </a:p>
          <a:p>
            <a:r>
              <a:rPr lang="en-US" b="1">
                <a:solidFill>
                  <a:srgbClr val="FFFFFF"/>
                </a:solidFill>
              </a:rPr>
              <a:t>Babu Chanduval</a:t>
            </a:r>
          </a:p>
          <a:p>
            <a:r>
              <a:rPr lang="en-US" b="1">
                <a:solidFill>
                  <a:srgbClr val="FFFFFF"/>
                </a:solidFill>
              </a:rPr>
              <a:t>Kiranmai Emani</a:t>
            </a:r>
          </a:p>
          <a:p>
            <a:r>
              <a:rPr lang="en-US" b="1">
                <a:solidFill>
                  <a:srgbClr val="FFFFFF"/>
                </a:solidFill>
              </a:rPr>
              <a:t>Mayank Sonwani</a:t>
            </a:r>
            <a:endParaRPr lang="en-US">
              <a:solidFill>
                <a:srgbClr val="FFFFFF"/>
              </a:solidFill>
            </a:endParaRPr>
          </a:p>
          <a:p>
            <a:r>
              <a:rPr lang="en-US" b="1">
                <a:solidFill>
                  <a:srgbClr val="FFFFFF"/>
                </a:solidFill>
              </a:rPr>
              <a:t>Monik Garg</a:t>
            </a:r>
            <a:endParaRPr lang="en-US">
              <a:solidFill>
                <a:srgbClr val="FFFFFF"/>
              </a:solidFill>
            </a:endParaRPr>
          </a:p>
          <a:p>
            <a:r>
              <a:rPr lang="en-US" b="1">
                <a:solidFill>
                  <a:srgbClr val="FFFFFF"/>
                </a:solidFill>
              </a:rPr>
              <a:t>Saketh Kotakonda</a:t>
            </a:r>
          </a:p>
          <a:p>
            <a:r>
              <a:rPr lang="en-US" b="1">
                <a:solidFill>
                  <a:srgbClr val="FFFFFF"/>
                </a:solidFill>
              </a:rPr>
              <a:t>Sangam Thapa</a:t>
            </a:r>
          </a:p>
          <a:p>
            <a:endParaRPr lang="en-US" b="1">
              <a:solidFill>
                <a:srgbClr val="FFFFFF"/>
              </a:solidFill>
            </a:endParaRPr>
          </a:p>
        </p:txBody>
      </p:sp>
      <p:sp>
        <p:nvSpPr>
          <p:cNvPr id="5" name="TextBox 4">
            <a:extLst>
              <a:ext uri="{FF2B5EF4-FFF2-40B4-BE49-F238E27FC236}">
                <a16:creationId xmlns:a16="http://schemas.microsoft.com/office/drawing/2014/main" id="{3B222EDE-6ADE-125E-EC00-6F90DE2895E4}"/>
              </a:ext>
            </a:extLst>
          </p:cNvPr>
          <p:cNvSpPr txBox="1"/>
          <p:nvPr/>
        </p:nvSpPr>
        <p:spPr>
          <a:xfrm flipV="1">
            <a:off x="4724400" y="3569732"/>
            <a:ext cx="169653" cy="763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3088018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B283-B481-BE24-CE17-4C3AF79B0980}"/>
              </a:ext>
            </a:extLst>
          </p:cNvPr>
          <p:cNvSpPr>
            <a:spLocks noGrp="1"/>
          </p:cNvSpPr>
          <p:nvPr>
            <p:ph type="title"/>
          </p:nvPr>
        </p:nvSpPr>
        <p:spPr>
          <a:xfrm>
            <a:off x="677334" y="609600"/>
            <a:ext cx="8596668" cy="776515"/>
          </a:xfrm>
        </p:spPr>
        <p:txBody>
          <a:bodyPr/>
          <a:lstStyle/>
          <a:p>
            <a:r>
              <a:rPr lang="en-US"/>
              <a:t>Spring Boot Main Components</a:t>
            </a:r>
          </a:p>
        </p:txBody>
      </p:sp>
      <p:sp>
        <p:nvSpPr>
          <p:cNvPr id="3" name="Content Placeholder 2">
            <a:extLst>
              <a:ext uri="{FF2B5EF4-FFF2-40B4-BE49-F238E27FC236}">
                <a16:creationId xmlns:a16="http://schemas.microsoft.com/office/drawing/2014/main" id="{ECEB6564-30C0-DDA5-5E35-603DCB916E73}"/>
              </a:ext>
            </a:extLst>
          </p:cNvPr>
          <p:cNvSpPr>
            <a:spLocks noGrp="1"/>
          </p:cNvSpPr>
          <p:nvPr>
            <p:ph idx="1"/>
          </p:nvPr>
        </p:nvSpPr>
        <p:spPr>
          <a:xfrm>
            <a:off x="636513" y="1602696"/>
            <a:ext cx="8596668" cy="3880773"/>
          </a:xfrm>
        </p:spPr>
        <p:txBody>
          <a:bodyPr vert="horz" lIns="91440" tIns="45720" rIns="91440" bIns="45720" rtlCol="0" anchor="t">
            <a:normAutofit/>
          </a:bodyPr>
          <a:lstStyle/>
          <a:p>
            <a:pPr>
              <a:buFont typeface="Wingdings"/>
              <a:buChar char="Ø"/>
            </a:pPr>
            <a:r>
              <a:rPr lang="en-US">
                <a:solidFill>
                  <a:schemeClr val="accent1">
                    <a:lumMod val="75000"/>
                  </a:schemeClr>
                </a:solidFill>
              </a:rPr>
              <a:t>Spring Boot Starters- </a:t>
            </a:r>
            <a:r>
              <a:rPr lang="en-US">
                <a:solidFill>
                  <a:schemeClr val="tx1">
                    <a:lumMod val="85000"/>
                    <a:lumOff val="15000"/>
                  </a:schemeClr>
                </a:solidFill>
              </a:rPr>
              <a:t>combine a group of common or related dependencies into single dependency</a:t>
            </a:r>
          </a:p>
          <a:p>
            <a:pPr>
              <a:buFont typeface="Wingdings"/>
              <a:buChar char="Ø"/>
            </a:pPr>
            <a:endParaRPr lang="en-US">
              <a:solidFill>
                <a:schemeClr val="accent1">
                  <a:lumMod val="75000"/>
                </a:schemeClr>
              </a:solidFill>
            </a:endParaRPr>
          </a:p>
          <a:p>
            <a:pPr>
              <a:buFont typeface="Wingdings"/>
              <a:buChar char="Ø"/>
            </a:pPr>
            <a:r>
              <a:rPr lang="en-US">
                <a:solidFill>
                  <a:schemeClr val="accent1">
                    <a:lumMod val="75000"/>
                  </a:schemeClr>
                </a:solidFill>
              </a:rPr>
              <a:t>Spring Boot </a:t>
            </a:r>
            <a:r>
              <a:rPr lang="en-US" err="1">
                <a:solidFill>
                  <a:schemeClr val="accent1">
                    <a:lumMod val="75000"/>
                  </a:schemeClr>
                </a:solidFill>
              </a:rPr>
              <a:t>AutoConfigurator</a:t>
            </a:r>
            <a:r>
              <a:rPr lang="en-US">
                <a:solidFill>
                  <a:schemeClr val="accent1">
                    <a:lumMod val="75000"/>
                  </a:schemeClr>
                </a:solidFill>
              </a:rPr>
              <a:t>- </a:t>
            </a:r>
            <a:r>
              <a:rPr lang="en-US">
                <a:solidFill>
                  <a:schemeClr val="tx1">
                    <a:lumMod val="85000"/>
                    <a:lumOff val="15000"/>
                  </a:schemeClr>
                </a:solidFill>
              </a:rPr>
              <a:t>reduce the Spring Configuration</a:t>
            </a:r>
          </a:p>
          <a:p>
            <a:pPr>
              <a:buFont typeface="Wingdings"/>
              <a:buChar char="Ø"/>
            </a:pPr>
            <a:endParaRPr lang="en-US">
              <a:solidFill>
                <a:schemeClr val="accent1">
                  <a:lumMod val="75000"/>
                </a:schemeClr>
              </a:solidFill>
            </a:endParaRPr>
          </a:p>
          <a:p>
            <a:pPr>
              <a:buFont typeface="Wingdings"/>
              <a:buChar char="Ø"/>
            </a:pPr>
            <a:r>
              <a:rPr lang="en-US">
                <a:solidFill>
                  <a:schemeClr val="accent1">
                    <a:lumMod val="75000"/>
                  </a:schemeClr>
                </a:solidFill>
              </a:rPr>
              <a:t>Spring Boot CLI- </a:t>
            </a:r>
            <a:r>
              <a:rPr lang="en-US">
                <a:solidFill>
                  <a:schemeClr val="tx1">
                    <a:lumMod val="85000"/>
                    <a:lumOff val="15000"/>
                  </a:schemeClr>
                </a:solidFill>
              </a:rPr>
              <a:t>run and test Spring Boot applications from command prompt</a:t>
            </a:r>
          </a:p>
          <a:p>
            <a:pPr>
              <a:buFont typeface="Wingdings"/>
              <a:buChar char="Ø"/>
            </a:pPr>
            <a:endParaRPr lang="en-US">
              <a:solidFill>
                <a:schemeClr val="accent1">
                  <a:lumMod val="75000"/>
                </a:schemeClr>
              </a:solidFill>
            </a:endParaRPr>
          </a:p>
          <a:p>
            <a:pPr>
              <a:buFont typeface="Wingdings"/>
              <a:buChar char="Ø"/>
            </a:pPr>
            <a:r>
              <a:rPr lang="en-US">
                <a:solidFill>
                  <a:schemeClr val="accent1">
                    <a:lumMod val="75000"/>
                  </a:schemeClr>
                </a:solidFill>
              </a:rPr>
              <a:t>Spring Boot Actuator- </a:t>
            </a:r>
            <a:r>
              <a:rPr lang="en-US">
                <a:solidFill>
                  <a:schemeClr val="tx1">
                    <a:lumMod val="85000"/>
                    <a:lumOff val="15000"/>
                  </a:schemeClr>
                </a:solidFill>
              </a:rPr>
              <a:t>provides </a:t>
            </a:r>
            <a:r>
              <a:rPr lang="en-US" err="1">
                <a:solidFill>
                  <a:schemeClr val="tx1">
                    <a:lumMod val="85000"/>
                    <a:lumOff val="15000"/>
                  </a:schemeClr>
                </a:solidFill>
              </a:rPr>
              <a:t>EndPoints</a:t>
            </a:r>
            <a:r>
              <a:rPr lang="en-US">
                <a:solidFill>
                  <a:schemeClr val="tx1">
                    <a:lumMod val="85000"/>
                    <a:lumOff val="15000"/>
                  </a:schemeClr>
                </a:solidFill>
              </a:rPr>
              <a:t> and Metrics</a:t>
            </a:r>
          </a:p>
        </p:txBody>
      </p:sp>
    </p:spTree>
    <p:extLst>
      <p:ext uri="{BB962C8B-B14F-4D97-AF65-F5344CB8AC3E}">
        <p14:creationId xmlns:p14="http://schemas.microsoft.com/office/powerpoint/2010/main" val="128840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14F9FE12-96D6-F2A1-4036-91D91C923D62}"/>
              </a:ext>
            </a:extLst>
          </p:cNvPr>
          <p:cNvPicPr>
            <a:picLocks noChangeAspect="1"/>
          </p:cNvPicPr>
          <p:nvPr/>
        </p:nvPicPr>
        <p:blipFill>
          <a:blip r:embed="rId2"/>
          <a:stretch>
            <a:fillRect/>
          </a:stretch>
        </p:blipFill>
        <p:spPr>
          <a:xfrm>
            <a:off x="677333" y="1212942"/>
            <a:ext cx="5421162" cy="1395062"/>
          </a:xfrm>
          <a:prstGeom prst="rect">
            <a:avLst/>
          </a:prstGeom>
        </p:spPr>
      </p:pic>
      <p:sp>
        <p:nvSpPr>
          <p:cNvPr id="40" name="Content Placeholder 20">
            <a:extLst>
              <a:ext uri="{FF2B5EF4-FFF2-40B4-BE49-F238E27FC236}">
                <a16:creationId xmlns:a16="http://schemas.microsoft.com/office/drawing/2014/main" id="{1032E5DE-0729-C2A3-9E97-BDD033438586}"/>
              </a:ext>
            </a:extLst>
          </p:cNvPr>
          <p:cNvSpPr>
            <a:spLocks noGrp="1"/>
          </p:cNvSpPr>
          <p:nvPr>
            <p:ph idx="1"/>
          </p:nvPr>
        </p:nvSpPr>
        <p:spPr>
          <a:xfrm>
            <a:off x="6465948" y="2772910"/>
            <a:ext cx="2930517" cy="3880773"/>
          </a:xfrm>
        </p:spPr>
        <p:txBody>
          <a:bodyPr>
            <a:normAutofit/>
          </a:bodyPr>
          <a:lstStyle/>
          <a:p>
            <a:endParaRPr lang="en-US"/>
          </a:p>
        </p:txBody>
      </p:sp>
      <p:pic>
        <p:nvPicPr>
          <p:cNvPr id="4" name="Picture 4">
            <a:extLst>
              <a:ext uri="{FF2B5EF4-FFF2-40B4-BE49-F238E27FC236}">
                <a16:creationId xmlns:a16="http://schemas.microsoft.com/office/drawing/2014/main" id="{3813B309-E2F9-A4F3-C7AC-A54E2865995F}"/>
              </a:ext>
            </a:extLst>
          </p:cNvPr>
          <p:cNvPicPr>
            <a:picLocks noChangeAspect="1"/>
          </p:cNvPicPr>
          <p:nvPr/>
        </p:nvPicPr>
        <p:blipFill>
          <a:blip r:embed="rId3"/>
          <a:stretch>
            <a:fillRect/>
          </a:stretch>
        </p:blipFill>
        <p:spPr>
          <a:xfrm>
            <a:off x="1436159" y="3248520"/>
            <a:ext cx="4216475" cy="3024162"/>
          </a:xfrm>
          <a:prstGeom prst="rect">
            <a:avLst/>
          </a:prstGeom>
        </p:spPr>
      </p:pic>
    </p:spTree>
    <p:extLst>
      <p:ext uri="{BB962C8B-B14F-4D97-AF65-F5344CB8AC3E}">
        <p14:creationId xmlns:p14="http://schemas.microsoft.com/office/powerpoint/2010/main" val="2379434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AFC85-E250-672F-F940-1FF61A8675C3}"/>
              </a:ext>
            </a:extLst>
          </p:cNvPr>
          <p:cNvSpPr>
            <a:spLocks noGrp="1"/>
          </p:cNvSpPr>
          <p:nvPr>
            <p:ph type="title"/>
          </p:nvPr>
        </p:nvSpPr>
        <p:spPr/>
        <p:txBody>
          <a:bodyPr vert="horz" lIns="91440" tIns="45720" rIns="91440" bIns="45720" rtlCol="0" anchor="t">
            <a:normAutofit/>
          </a:bodyPr>
          <a:lstStyle/>
          <a:p>
            <a:r>
              <a:rPr lang="en-US"/>
              <a:t>MongoDB                       </a:t>
            </a:r>
          </a:p>
        </p:txBody>
      </p:sp>
      <p:pic>
        <p:nvPicPr>
          <p:cNvPr id="7" name="Picture 7">
            <a:extLst>
              <a:ext uri="{FF2B5EF4-FFF2-40B4-BE49-F238E27FC236}">
                <a16:creationId xmlns:a16="http://schemas.microsoft.com/office/drawing/2014/main" id="{BF6E4BA9-2D90-218A-9B19-E5D0817684F2}"/>
              </a:ext>
            </a:extLst>
          </p:cNvPr>
          <p:cNvPicPr>
            <a:picLocks noGrp="1" noChangeAspect="1"/>
          </p:cNvPicPr>
          <p:nvPr>
            <p:ph idx="1"/>
          </p:nvPr>
        </p:nvPicPr>
        <p:blipFill>
          <a:blip r:embed="rId2"/>
          <a:stretch>
            <a:fillRect/>
          </a:stretch>
        </p:blipFill>
        <p:spPr>
          <a:xfrm>
            <a:off x="677334" y="4706076"/>
            <a:ext cx="3150527" cy="844021"/>
          </a:xfrm>
          <a:prstGeom prst="rect">
            <a:avLst/>
          </a:prstGeom>
        </p:spPr>
      </p:pic>
      <p:pic>
        <p:nvPicPr>
          <p:cNvPr id="10" name="Picture 10">
            <a:extLst>
              <a:ext uri="{FF2B5EF4-FFF2-40B4-BE49-F238E27FC236}">
                <a16:creationId xmlns:a16="http://schemas.microsoft.com/office/drawing/2014/main" id="{F7C72827-8370-AE93-E151-6BF30DB24210}"/>
              </a:ext>
            </a:extLst>
          </p:cNvPr>
          <p:cNvPicPr>
            <a:picLocks noChangeAspect="1"/>
          </p:cNvPicPr>
          <p:nvPr/>
        </p:nvPicPr>
        <p:blipFill>
          <a:blip r:embed="rId3"/>
          <a:stretch>
            <a:fillRect/>
          </a:stretch>
        </p:blipFill>
        <p:spPr>
          <a:xfrm>
            <a:off x="677333" y="2186852"/>
            <a:ext cx="3150527" cy="1772171"/>
          </a:xfrm>
          <a:prstGeom prst="rect">
            <a:avLst/>
          </a:prstGeom>
        </p:spPr>
      </p:pic>
      <p:sp>
        <p:nvSpPr>
          <p:cNvPr id="8" name="TextBox 7">
            <a:extLst>
              <a:ext uri="{FF2B5EF4-FFF2-40B4-BE49-F238E27FC236}">
                <a16:creationId xmlns:a16="http://schemas.microsoft.com/office/drawing/2014/main" id="{FE3E3FB3-E7DB-5584-0C8E-8E3CE8EEC2A3}"/>
              </a:ext>
            </a:extLst>
          </p:cNvPr>
          <p:cNvSpPr txBox="1"/>
          <p:nvPr/>
        </p:nvSpPr>
        <p:spPr>
          <a:xfrm>
            <a:off x="4056462" y="2160589"/>
            <a:ext cx="5217539" cy="388077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Bef>
                <a:spcPts val="1000"/>
              </a:spcBef>
              <a:buClr>
                <a:schemeClr val="accent1"/>
              </a:buClr>
              <a:buSzPct val="80000"/>
              <a:buFont typeface="Wingdings 3" charset="2"/>
              <a:buChar char=""/>
            </a:pPr>
            <a:r>
              <a:rPr lang="en-US" b="1">
                <a:solidFill>
                  <a:schemeClr val="tx1">
                    <a:lumMod val="75000"/>
                    <a:lumOff val="25000"/>
                  </a:schemeClr>
                </a:solidFill>
              </a:rPr>
              <a:t>MongoDB is a NoSQL database which stores the data in form of key-value pairs</a:t>
            </a:r>
            <a:r>
              <a:rPr lang="en-US">
                <a:solidFill>
                  <a:schemeClr val="tx1">
                    <a:lumMod val="75000"/>
                    <a:lumOff val="25000"/>
                  </a:schemeClr>
                </a:solidFill>
              </a:rPr>
              <a:t>. </a:t>
            </a:r>
            <a:r>
              <a:rPr lang="en-US" b="1">
                <a:solidFill>
                  <a:schemeClr val="tx1">
                    <a:lumMod val="75000"/>
                    <a:lumOff val="25000"/>
                  </a:schemeClr>
                </a:solidFill>
              </a:rPr>
              <a:t>It is an Open Source, Document Database which provides high performance and scalability along with data modelling and data management of huge sets of data in an enterprise application. MongoDB also provides the feature of Auto-Scaling.</a:t>
            </a:r>
          </a:p>
          <a:p>
            <a:pPr>
              <a:spcBef>
                <a:spcPts val="1000"/>
              </a:spcBef>
              <a:buClr>
                <a:schemeClr val="accent1"/>
              </a:buClr>
              <a:buSzPct val="80000"/>
              <a:buFont typeface="Wingdings 3" charset="2"/>
              <a:buChar char=""/>
            </a:pPr>
            <a:br>
              <a:rPr lang="en-US">
                <a:solidFill>
                  <a:schemeClr val="tx1">
                    <a:lumMod val="75000"/>
                    <a:lumOff val="25000"/>
                  </a:schemeClr>
                </a:solidFill>
              </a:rPr>
            </a:br>
            <a:endParaRPr lang="en-US">
              <a:solidFill>
                <a:schemeClr val="tx1">
                  <a:lumMod val="75000"/>
                  <a:lumOff val="25000"/>
                </a:schemeClr>
              </a:solidFill>
            </a:endParaRPr>
          </a:p>
          <a:p>
            <a:pPr>
              <a:spcBef>
                <a:spcPts val="1000"/>
              </a:spcBef>
              <a:buClr>
                <a:schemeClr val="accent1"/>
              </a:buClr>
              <a:buSzPct val="80000"/>
              <a:buFont typeface="Wingdings 3" charset="2"/>
              <a:buChar char=""/>
            </a:pPr>
            <a:endParaRPr lang="en-US">
              <a:solidFill>
                <a:schemeClr val="tx1">
                  <a:lumMod val="75000"/>
                  <a:lumOff val="25000"/>
                </a:schemeClr>
              </a:solidFill>
            </a:endParaRPr>
          </a:p>
        </p:txBody>
      </p:sp>
      <p:sp>
        <p:nvSpPr>
          <p:cNvPr id="9" name="TextBox 8">
            <a:extLst>
              <a:ext uri="{FF2B5EF4-FFF2-40B4-BE49-F238E27FC236}">
                <a16:creationId xmlns:a16="http://schemas.microsoft.com/office/drawing/2014/main" id="{943CF81F-1726-3C42-0EAB-4924BBF52D92}"/>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599676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05B1-AB04-81B0-776E-BB4CD87529F8}"/>
              </a:ext>
            </a:extLst>
          </p:cNvPr>
          <p:cNvSpPr>
            <a:spLocks noGrp="1"/>
          </p:cNvSpPr>
          <p:nvPr>
            <p:ph type="title"/>
          </p:nvPr>
        </p:nvSpPr>
        <p:spPr>
          <a:xfrm>
            <a:off x="677334" y="609600"/>
            <a:ext cx="5222281" cy="918234"/>
          </a:xfrm>
        </p:spPr>
        <p:txBody>
          <a:bodyPr vert="horz" lIns="91440" tIns="45720" rIns="91440" bIns="45720" rtlCol="0" anchor="t">
            <a:normAutofit fontScale="90000"/>
          </a:bodyPr>
          <a:lstStyle/>
          <a:p>
            <a:pPr algn="ctr"/>
            <a:r>
              <a:rPr lang="en-US" sz="4000" dirty="0"/>
              <a:t>                     RabbitMQ                          </a:t>
            </a:r>
            <a:endParaRPr lang="en-US"/>
          </a:p>
        </p:txBody>
      </p:sp>
      <p:sp>
        <p:nvSpPr>
          <p:cNvPr id="13" name="Isosceles Triangle 8">
            <a:extLst>
              <a:ext uri="{FF2B5EF4-FFF2-40B4-BE49-F238E27FC236}">
                <a16:creationId xmlns:a16="http://schemas.microsoft.com/office/drawing/2014/main" id="{212CBC7C-F294-455B-AE07-8B43A570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B32BEDF2-87D0-69CA-7070-34FAAAC8FB4C}"/>
              </a:ext>
            </a:extLst>
          </p:cNvPr>
          <p:cNvSpPr txBox="1"/>
          <p:nvPr/>
        </p:nvSpPr>
        <p:spPr>
          <a:xfrm>
            <a:off x="479718" y="1714891"/>
            <a:ext cx="5211607" cy="24430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spcBef>
                <a:spcPts val="1000"/>
              </a:spcBef>
              <a:buClr>
                <a:schemeClr val="accent1"/>
              </a:buClr>
              <a:buSzPct val="80000"/>
              <a:buFont typeface="Wingdings 3" charset="2"/>
              <a:buChar char=""/>
            </a:pPr>
            <a:r>
              <a:rPr lang="en-US" sz="2400" b="1" dirty="0">
                <a:solidFill>
                  <a:schemeClr val="tx1">
                    <a:lumMod val="75000"/>
                    <a:lumOff val="25000"/>
                  </a:schemeClr>
                </a:solidFill>
              </a:rPr>
              <a:t>RabbitMQ is a messaging broker - an intermediary for messaging. It gives your applications a common platform to send and receive messages, and your messages a safe place to live until received.</a:t>
            </a:r>
          </a:p>
          <a:p>
            <a:pPr algn="ctr">
              <a:spcBef>
                <a:spcPts val="1000"/>
              </a:spcBef>
              <a:buClr>
                <a:schemeClr val="accent1"/>
              </a:buClr>
              <a:buSzPct val="80000"/>
              <a:buFont typeface="Wingdings 3" charset="2"/>
              <a:buChar char=""/>
            </a:pPr>
            <a:endParaRPr lang="en-US" sz="2400" b="1" dirty="0">
              <a:solidFill>
                <a:schemeClr val="tx1">
                  <a:lumMod val="75000"/>
                  <a:lumOff val="25000"/>
                </a:schemeClr>
              </a:solidFill>
            </a:endParaRPr>
          </a:p>
        </p:txBody>
      </p:sp>
      <p:pic>
        <p:nvPicPr>
          <p:cNvPr id="4" name="Picture 4">
            <a:extLst>
              <a:ext uri="{FF2B5EF4-FFF2-40B4-BE49-F238E27FC236}">
                <a16:creationId xmlns:a16="http://schemas.microsoft.com/office/drawing/2014/main" id="{14477D17-77B1-DF55-6AE8-A378161A58FE}"/>
              </a:ext>
            </a:extLst>
          </p:cNvPr>
          <p:cNvPicPr>
            <a:picLocks noGrp="1" noChangeAspect="1"/>
          </p:cNvPicPr>
          <p:nvPr>
            <p:ph idx="1"/>
          </p:nvPr>
        </p:nvPicPr>
        <p:blipFill rotWithShape="1">
          <a:blip r:embed="rId2"/>
          <a:srcRect t="6148" r="2" b="2"/>
          <a:stretch/>
        </p:blipFill>
        <p:spPr>
          <a:xfrm>
            <a:off x="10399480" y="120770"/>
            <a:ext cx="1203654" cy="1215060"/>
          </a:xfrm>
          <a:prstGeom prst="rect">
            <a:avLst/>
          </a:prstGeom>
        </p:spPr>
      </p:pic>
      <p:pic>
        <p:nvPicPr>
          <p:cNvPr id="8" name="Picture 8">
            <a:extLst>
              <a:ext uri="{FF2B5EF4-FFF2-40B4-BE49-F238E27FC236}">
                <a16:creationId xmlns:a16="http://schemas.microsoft.com/office/drawing/2014/main" id="{268C534F-2C2B-DA70-1383-C748937C3204}"/>
              </a:ext>
            </a:extLst>
          </p:cNvPr>
          <p:cNvPicPr>
            <a:picLocks noChangeAspect="1"/>
          </p:cNvPicPr>
          <p:nvPr/>
        </p:nvPicPr>
        <p:blipFill rotWithShape="1">
          <a:blip r:embed="rId3"/>
          <a:srcRect r="7610" b="-2"/>
          <a:stretch/>
        </p:blipFill>
        <p:spPr>
          <a:xfrm>
            <a:off x="6646991" y="2800882"/>
            <a:ext cx="5416218" cy="4060319"/>
          </a:xfrm>
          <a:prstGeom prst="rect">
            <a:avLst/>
          </a:prstGeom>
        </p:spPr>
      </p:pic>
      <p:sp>
        <p:nvSpPr>
          <p:cNvPr id="7" name="TextBox 6">
            <a:extLst>
              <a:ext uri="{FF2B5EF4-FFF2-40B4-BE49-F238E27FC236}">
                <a16:creationId xmlns:a16="http://schemas.microsoft.com/office/drawing/2014/main" id="{2D89121F-6D77-DDFF-8547-262559DB1821}"/>
              </a:ext>
            </a:extLst>
          </p:cNvPr>
          <p:cNvSpPr txBox="1"/>
          <p:nvPr/>
        </p:nvSpPr>
        <p:spPr>
          <a:xfrm>
            <a:off x="6836075" y="35436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93921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8705-2B24-4558-F268-705C4F5E5784}"/>
              </a:ext>
            </a:extLst>
          </p:cNvPr>
          <p:cNvSpPr>
            <a:spLocks noGrp="1"/>
          </p:cNvSpPr>
          <p:nvPr>
            <p:ph type="title"/>
          </p:nvPr>
        </p:nvSpPr>
        <p:spPr>
          <a:xfrm>
            <a:off x="677334" y="408317"/>
            <a:ext cx="8596668" cy="630687"/>
          </a:xfrm>
        </p:spPr>
        <p:txBody>
          <a:bodyPr>
            <a:normAutofit fontScale="90000"/>
          </a:bodyPr>
          <a:lstStyle/>
          <a:p>
            <a:pPr algn="ctr"/>
            <a:r>
              <a:rPr lang="en-US" dirty="0"/>
              <a:t>Architecture </a:t>
            </a:r>
          </a:p>
        </p:txBody>
      </p:sp>
      <p:pic>
        <p:nvPicPr>
          <p:cNvPr id="4" name="Picture 4">
            <a:extLst>
              <a:ext uri="{FF2B5EF4-FFF2-40B4-BE49-F238E27FC236}">
                <a16:creationId xmlns:a16="http://schemas.microsoft.com/office/drawing/2014/main" id="{B96BCBED-09B5-B82F-F711-571B83E3AD98}"/>
              </a:ext>
            </a:extLst>
          </p:cNvPr>
          <p:cNvPicPr>
            <a:picLocks noGrp="1" noChangeAspect="1"/>
          </p:cNvPicPr>
          <p:nvPr>
            <p:ph idx="1"/>
          </p:nvPr>
        </p:nvPicPr>
        <p:blipFill>
          <a:blip r:embed="rId2"/>
          <a:stretch>
            <a:fillRect/>
          </a:stretch>
        </p:blipFill>
        <p:spPr>
          <a:xfrm>
            <a:off x="356673" y="1225506"/>
            <a:ext cx="11020783" cy="5218978"/>
          </a:xfrm>
        </p:spPr>
      </p:pic>
    </p:spTree>
    <p:extLst>
      <p:ext uri="{BB962C8B-B14F-4D97-AF65-F5344CB8AC3E}">
        <p14:creationId xmlns:p14="http://schemas.microsoft.com/office/powerpoint/2010/main" val="599219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1E26D5B-F96B-B124-6027-91D7BC1328ED}"/>
              </a:ext>
            </a:extLst>
          </p:cNvPr>
          <p:cNvSpPr>
            <a:spLocks noGrp="1"/>
          </p:cNvSpPr>
          <p:nvPr>
            <p:ph type="title"/>
          </p:nvPr>
        </p:nvSpPr>
        <p:spPr>
          <a:xfrm>
            <a:off x="677334" y="609600"/>
            <a:ext cx="8596668" cy="1320800"/>
          </a:xfrm>
        </p:spPr>
        <p:txBody>
          <a:bodyPr>
            <a:normAutofit/>
          </a:bodyPr>
          <a:lstStyle/>
          <a:p>
            <a:r>
              <a:rPr lang="en-US" dirty="0"/>
              <a:t>Use Cases</a:t>
            </a:r>
          </a:p>
        </p:txBody>
      </p:sp>
      <p:sp>
        <p:nvSpPr>
          <p:cNvPr id="3" name="Content Placeholder 2">
            <a:extLst>
              <a:ext uri="{FF2B5EF4-FFF2-40B4-BE49-F238E27FC236}">
                <a16:creationId xmlns:a16="http://schemas.microsoft.com/office/drawing/2014/main" id="{CD386F86-5097-AA78-A2E9-F363CE9D679A}"/>
              </a:ext>
            </a:extLst>
          </p:cNvPr>
          <p:cNvSpPr>
            <a:spLocks noGrp="1"/>
          </p:cNvSpPr>
          <p:nvPr>
            <p:ph idx="1"/>
          </p:nvPr>
        </p:nvSpPr>
        <p:spPr>
          <a:xfrm>
            <a:off x="677334" y="2160589"/>
            <a:ext cx="8596668" cy="3880773"/>
          </a:xfrm>
        </p:spPr>
        <p:txBody>
          <a:bodyPr vert="horz" lIns="91440" tIns="45720" rIns="91440" bIns="45720" rtlCol="0">
            <a:normAutofit/>
          </a:bodyPr>
          <a:lstStyle/>
          <a:p>
            <a:r>
              <a:rPr lang="en-US"/>
              <a:t>This application can be used for accessing and managing result's websites by-</a:t>
            </a:r>
          </a:p>
          <a:p>
            <a:endParaRPr lang="en-US"/>
          </a:p>
          <a:p>
            <a:endParaRPr lang="en-US"/>
          </a:p>
          <a:p>
            <a:pPr marL="857250" lvl="1" indent="-457200">
              <a:buFont typeface="Wingdings" charset="2"/>
              <a:buChar char="§"/>
            </a:pPr>
            <a:r>
              <a:rPr lang="en-US"/>
              <a:t>School </a:t>
            </a:r>
          </a:p>
          <a:p>
            <a:pPr marL="857250" lvl="1" indent="-457200">
              <a:buFont typeface="Wingdings" charset="2"/>
              <a:buChar char="§"/>
            </a:pPr>
            <a:r>
              <a:rPr lang="en-US"/>
              <a:t>College</a:t>
            </a:r>
          </a:p>
          <a:p>
            <a:pPr marL="857250" lvl="1" indent="-457200">
              <a:buFont typeface="Wingdings" charset="2"/>
              <a:buChar char="§"/>
            </a:pPr>
            <a:r>
              <a:rPr lang="en-US"/>
              <a:t>Government exam</a:t>
            </a:r>
          </a:p>
          <a:p>
            <a:pPr marL="857250" lvl="1" indent="-457200">
              <a:buFont typeface="Wingdings" charset="2"/>
              <a:buChar char="§"/>
            </a:pPr>
            <a:r>
              <a:rPr lang="en-US"/>
              <a:t>Competitive exams</a:t>
            </a:r>
          </a:p>
          <a:p>
            <a:pPr marL="857250" lvl="1" indent="-457200">
              <a:buFont typeface="Wingdings" charset="2"/>
              <a:buChar char="§"/>
            </a:pPr>
            <a:endParaRPr lang="en-US"/>
          </a:p>
          <a:p>
            <a:pPr marL="857250" lvl="1" indent="-457200">
              <a:buFont typeface="Wingdings" charset="2"/>
              <a:buChar char="§"/>
            </a:pPr>
            <a:endParaRPr lang="en-US" dirty="0"/>
          </a:p>
        </p:txBody>
      </p:sp>
      <p:sp>
        <p:nvSpPr>
          <p:cNvPr id="4" name="TextBox 3">
            <a:extLst>
              <a:ext uri="{FF2B5EF4-FFF2-40B4-BE49-F238E27FC236}">
                <a16:creationId xmlns:a16="http://schemas.microsoft.com/office/drawing/2014/main" id="{AE85E597-E283-995B-C06E-79648E914DA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355499751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4">
            <a:extLst>
              <a:ext uri="{FF2B5EF4-FFF2-40B4-BE49-F238E27FC236}">
                <a16:creationId xmlns:a16="http://schemas.microsoft.com/office/drawing/2014/main" id="{D3609F86-DD15-1C28-A0B8-01908D1E1F1C}"/>
              </a:ext>
            </a:extLst>
          </p:cNvPr>
          <p:cNvPicPr>
            <a:picLocks noGrp="1" noChangeAspect="1"/>
          </p:cNvPicPr>
          <p:nvPr>
            <p:ph idx="1"/>
          </p:nvPr>
        </p:nvPicPr>
        <p:blipFill>
          <a:blip r:embed="rId2"/>
          <a:stretch>
            <a:fillRect/>
          </a:stretch>
        </p:blipFill>
        <p:spPr>
          <a:xfrm>
            <a:off x="1552782" y="1066377"/>
            <a:ext cx="6564289" cy="4604800"/>
          </a:xfrm>
          <a:prstGeom prst="rect">
            <a:avLst/>
          </a:prstGeom>
        </p:spPr>
      </p:pic>
    </p:spTree>
    <p:extLst>
      <p:ext uri="{BB962C8B-B14F-4D97-AF65-F5344CB8AC3E}">
        <p14:creationId xmlns:p14="http://schemas.microsoft.com/office/powerpoint/2010/main" val="28637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265A9E-5FC1-D04E-5188-6D6FF8C2F9B5}"/>
              </a:ext>
            </a:extLst>
          </p:cNvPr>
          <p:cNvSpPr>
            <a:spLocks noGrp="1"/>
          </p:cNvSpPr>
          <p:nvPr>
            <p:ph type="title"/>
          </p:nvPr>
        </p:nvSpPr>
        <p:spPr>
          <a:xfrm>
            <a:off x="1286933" y="609600"/>
            <a:ext cx="10197494" cy="1099457"/>
          </a:xfrm>
        </p:spPr>
        <p:txBody>
          <a:bodyPr>
            <a:normAutofit/>
          </a:bodyPr>
          <a:lstStyle/>
          <a:p>
            <a:r>
              <a:rPr lang="en-US" dirty="0"/>
              <a:t>Project Briefing</a:t>
            </a:r>
          </a:p>
        </p:txBody>
      </p:sp>
      <p:sp>
        <p:nvSpPr>
          <p:cNvPr id="7"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Content Placeholder 2">
            <a:extLst>
              <a:ext uri="{FF2B5EF4-FFF2-40B4-BE49-F238E27FC236}">
                <a16:creationId xmlns:a16="http://schemas.microsoft.com/office/drawing/2014/main" id="{A01D74F2-D803-DD40-AB41-970F5BD32936}"/>
              </a:ext>
            </a:extLst>
          </p:cNvPr>
          <p:cNvGraphicFramePr>
            <a:graphicFrameLocks noGrp="1"/>
          </p:cNvGraphicFramePr>
          <p:nvPr>
            <p:ph idx="1"/>
            <p:extLst>
              <p:ext uri="{D42A27DB-BD31-4B8C-83A1-F6EECF244321}">
                <p14:modId xmlns:p14="http://schemas.microsoft.com/office/powerpoint/2010/main" val="194701131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10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F4EDB9-4EBF-2CD5-BCE9-BBD5C657512D}"/>
              </a:ext>
            </a:extLst>
          </p:cNvPr>
          <p:cNvSpPr>
            <a:spLocks noGrp="1"/>
          </p:cNvSpPr>
          <p:nvPr>
            <p:ph type="title"/>
          </p:nvPr>
        </p:nvSpPr>
        <p:spPr>
          <a:xfrm>
            <a:off x="364934" y="1382486"/>
            <a:ext cx="3835128" cy="3589821"/>
          </a:xfrm>
        </p:spPr>
        <p:txBody>
          <a:bodyPr anchor="ctr">
            <a:normAutofit/>
          </a:bodyPr>
          <a:lstStyle/>
          <a:p>
            <a:pPr>
              <a:lnSpc>
                <a:spcPct val="90000"/>
              </a:lnSpc>
            </a:pPr>
            <a:r>
              <a:rPr lang="en-US" sz="4100" b="1"/>
              <a:t>Microservice-1</a:t>
            </a:r>
            <a:br>
              <a:rPr lang="en-US" sz="4100" b="1"/>
            </a:br>
            <a:r>
              <a:rPr lang="en-US" sz="4100" b="1"/>
              <a:t>Student Result</a:t>
            </a:r>
            <a:br>
              <a:rPr lang="en-US" sz="4100" b="1"/>
            </a:br>
            <a:br>
              <a:rPr lang="en-US" sz="4100" b="1"/>
            </a:br>
            <a:endParaRPr lang="en-US" sz="4100" b="1"/>
          </a:p>
        </p:txBody>
      </p:sp>
      <p:grpSp>
        <p:nvGrpSpPr>
          <p:cNvPr id="77" name="Group 76">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72" name="Straight Connector 77">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73"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1">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85">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3" name="Rectangle 87">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C86E2F9-A684-EFE1-D2CA-E5655FCC863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graphicFrame>
        <p:nvGraphicFramePr>
          <p:cNvPr id="71" name="Content Placeholder 2">
            <a:extLst>
              <a:ext uri="{FF2B5EF4-FFF2-40B4-BE49-F238E27FC236}">
                <a16:creationId xmlns:a16="http://schemas.microsoft.com/office/drawing/2014/main" id="{763C0C5A-58B3-E26A-3229-7DFD7A1CB5D0}"/>
              </a:ext>
            </a:extLst>
          </p:cNvPr>
          <p:cNvGraphicFramePr>
            <a:graphicFrameLocks noGrp="1"/>
          </p:cNvGraphicFramePr>
          <p:nvPr>
            <p:ph idx="1"/>
            <p:extLst>
              <p:ext uri="{D42A27DB-BD31-4B8C-83A1-F6EECF244321}">
                <p14:modId xmlns:p14="http://schemas.microsoft.com/office/powerpoint/2010/main" val="374057406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3916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BCE7A4-E0B6-CD96-64D6-3BBFC12429BD}"/>
              </a:ext>
            </a:extLst>
          </p:cNvPr>
          <p:cNvSpPr>
            <a:spLocks noGrp="1"/>
          </p:cNvSpPr>
          <p:nvPr>
            <p:ph type="title"/>
          </p:nvPr>
        </p:nvSpPr>
        <p:spPr>
          <a:xfrm>
            <a:off x="379312" y="1382486"/>
            <a:ext cx="3820750" cy="3805481"/>
          </a:xfrm>
        </p:spPr>
        <p:txBody>
          <a:bodyPr anchor="ctr">
            <a:normAutofit/>
          </a:bodyPr>
          <a:lstStyle/>
          <a:p>
            <a:r>
              <a:rPr lang="en-US" sz="4400"/>
              <a:t>Microservice-2</a:t>
            </a:r>
            <a:br>
              <a:rPr lang="en-US" sz="4400"/>
            </a:br>
            <a:r>
              <a:rPr lang="en-US" sz="4400"/>
              <a:t>Result Processor</a:t>
            </a:r>
            <a:br>
              <a:rPr lang="en-US" sz="4400"/>
            </a:br>
            <a:endParaRPr lang="en-US" sz="4400"/>
          </a:p>
        </p:txBody>
      </p:sp>
      <p:grpSp>
        <p:nvGrpSpPr>
          <p:cNvPr id="16" name="Group 15">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7" name="Straight Connector 16">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6">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FD230C0E-E8CB-3385-61D8-172675D994BF}"/>
              </a:ext>
            </a:extLst>
          </p:cNvPr>
          <p:cNvGraphicFramePr>
            <a:graphicFrameLocks noGrp="1"/>
          </p:cNvGraphicFramePr>
          <p:nvPr>
            <p:ph idx="1"/>
            <p:extLst>
              <p:ext uri="{D42A27DB-BD31-4B8C-83A1-F6EECF244321}">
                <p14:modId xmlns:p14="http://schemas.microsoft.com/office/powerpoint/2010/main" val="331118910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747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8BA8-4A75-D754-F8AE-050A167999E8}"/>
              </a:ext>
            </a:extLst>
          </p:cNvPr>
          <p:cNvSpPr>
            <a:spLocks noGrp="1"/>
          </p:cNvSpPr>
          <p:nvPr>
            <p:ph type="title"/>
          </p:nvPr>
        </p:nvSpPr>
        <p:spPr>
          <a:xfrm>
            <a:off x="677328" y="609600"/>
            <a:ext cx="2930518" cy="1320800"/>
          </a:xfrm>
        </p:spPr>
        <p:txBody>
          <a:bodyPr anchor="ctr">
            <a:normAutofit/>
          </a:bodyPr>
          <a:lstStyle/>
          <a:p>
            <a:r>
              <a:rPr lang="en-US" b="1"/>
              <a:t>Tools Used</a:t>
            </a:r>
          </a:p>
        </p:txBody>
      </p:sp>
      <p:sp>
        <p:nvSpPr>
          <p:cNvPr id="3" name="Content Placeholder 2">
            <a:extLst>
              <a:ext uri="{FF2B5EF4-FFF2-40B4-BE49-F238E27FC236}">
                <a16:creationId xmlns:a16="http://schemas.microsoft.com/office/drawing/2014/main" id="{B1EA3822-6F21-1074-68B2-1F50B810E253}"/>
              </a:ext>
            </a:extLst>
          </p:cNvPr>
          <p:cNvSpPr>
            <a:spLocks noGrp="1"/>
          </p:cNvSpPr>
          <p:nvPr>
            <p:ph idx="1"/>
          </p:nvPr>
        </p:nvSpPr>
        <p:spPr>
          <a:xfrm>
            <a:off x="677328" y="2160589"/>
            <a:ext cx="2930517" cy="3880773"/>
          </a:xfrm>
        </p:spPr>
        <p:txBody>
          <a:bodyPr vert="horz" lIns="91440" tIns="45720" rIns="91440" bIns="45720" rtlCol="0">
            <a:normAutofit/>
          </a:bodyPr>
          <a:lstStyle/>
          <a:p>
            <a:pPr>
              <a:buFont typeface="Wingdings" charset="2"/>
              <a:buChar char="Ø"/>
            </a:pPr>
            <a:r>
              <a:rPr lang="en-US"/>
              <a:t>Apache Maven</a:t>
            </a:r>
          </a:p>
          <a:p>
            <a:pPr>
              <a:buFont typeface="Wingdings" charset="2"/>
              <a:buChar char="Ø"/>
            </a:pPr>
            <a:r>
              <a:rPr lang="en-US"/>
              <a:t>Docker</a:t>
            </a:r>
          </a:p>
          <a:p>
            <a:pPr>
              <a:buFont typeface="Wingdings" charset="2"/>
              <a:buChar char="Ø"/>
            </a:pPr>
            <a:r>
              <a:rPr lang="en-US"/>
              <a:t>Java</a:t>
            </a:r>
          </a:p>
          <a:p>
            <a:pPr>
              <a:buFont typeface="Wingdings" charset="2"/>
              <a:buChar char="Ø"/>
            </a:pPr>
            <a:r>
              <a:rPr lang="en-US"/>
              <a:t>Spring Boot</a:t>
            </a:r>
          </a:p>
          <a:p>
            <a:pPr>
              <a:buFont typeface="Wingdings" charset="2"/>
              <a:buChar char="Ø"/>
            </a:pPr>
            <a:r>
              <a:rPr lang="en-US"/>
              <a:t>MongoDB</a:t>
            </a:r>
          </a:p>
          <a:p>
            <a:pPr>
              <a:buFont typeface="Wingdings" charset="2"/>
              <a:buChar char="Ø"/>
            </a:pPr>
            <a:r>
              <a:rPr lang="en-US"/>
              <a:t>RabbitMQ</a:t>
            </a:r>
          </a:p>
          <a:p>
            <a:pPr>
              <a:buFont typeface="Wingdings" charset="2"/>
              <a:buChar char="Ø"/>
            </a:pPr>
            <a:endParaRPr lang="en-US"/>
          </a:p>
        </p:txBody>
      </p:sp>
      <p:pic>
        <p:nvPicPr>
          <p:cNvPr id="8" name="Picture 8">
            <a:extLst>
              <a:ext uri="{FF2B5EF4-FFF2-40B4-BE49-F238E27FC236}">
                <a16:creationId xmlns:a16="http://schemas.microsoft.com/office/drawing/2014/main" id="{F5214F1A-9D4A-E53C-B9C6-EF75D490C58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844641" y="1583888"/>
            <a:ext cx="2596281" cy="653004"/>
          </a:xfrm>
          <a:prstGeom prst="rect">
            <a:avLst/>
          </a:prstGeom>
        </p:spPr>
      </p:pic>
      <p:pic>
        <p:nvPicPr>
          <p:cNvPr id="4" name="Picture 4">
            <a:extLst>
              <a:ext uri="{FF2B5EF4-FFF2-40B4-BE49-F238E27FC236}">
                <a16:creationId xmlns:a16="http://schemas.microsoft.com/office/drawing/2014/main" id="{380AD675-6EAA-DCD5-3536-8DC56C6BF276}"/>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677719" y="1189922"/>
            <a:ext cx="2596281" cy="1440935"/>
          </a:xfrm>
          <a:prstGeom prst="rect">
            <a:avLst/>
          </a:prstGeom>
        </p:spPr>
      </p:pic>
      <p:pic>
        <p:nvPicPr>
          <p:cNvPr id="7" name="Graphic 6" descr="Database">
            <a:extLst>
              <a:ext uri="{FF2B5EF4-FFF2-40B4-BE49-F238E27FC236}">
                <a16:creationId xmlns:a16="http://schemas.microsoft.com/office/drawing/2014/main" id="{77357E75-3338-3A06-1416-8DC46121D5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38455" y="4102467"/>
            <a:ext cx="2596283" cy="2596283"/>
          </a:xfrm>
          <a:prstGeom prst="rect">
            <a:avLst/>
          </a:prstGeom>
        </p:spPr>
      </p:pic>
      <p:pic>
        <p:nvPicPr>
          <p:cNvPr id="6" name="Picture 9">
            <a:extLst>
              <a:ext uri="{FF2B5EF4-FFF2-40B4-BE49-F238E27FC236}">
                <a16:creationId xmlns:a16="http://schemas.microsoft.com/office/drawing/2014/main" id="{8EF5DAC4-C906-DCEF-FCFA-950FAD3818CC}"/>
              </a:ext>
            </a:extLst>
          </p:cNvPr>
          <p:cNvPicPr>
            <a:picLocks noChangeAspect="1"/>
          </p:cNvPicPr>
          <p:nvPr/>
        </p:nvPicPr>
        <p:blipFill>
          <a:blip r:embed="rId8"/>
          <a:stretch>
            <a:fillRect/>
          </a:stretch>
        </p:blipFill>
        <p:spPr>
          <a:xfrm>
            <a:off x="7080284" y="3843674"/>
            <a:ext cx="2193717" cy="1733642"/>
          </a:xfrm>
          <a:prstGeom prst="rect">
            <a:avLst/>
          </a:prstGeom>
        </p:spPr>
      </p:pic>
      <p:sp>
        <p:nvSpPr>
          <p:cNvPr id="9" name="TextBox 8">
            <a:extLst>
              <a:ext uri="{FF2B5EF4-FFF2-40B4-BE49-F238E27FC236}">
                <a16:creationId xmlns:a16="http://schemas.microsoft.com/office/drawing/2014/main" id="{844A356D-5978-4949-9E77-55F42362E732}"/>
              </a:ext>
            </a:extLst>
          </p:cNvPr>
          <p:cNvSpPr txBox="1"/>
          <p:nvPr/>
        </p:nvSpPr>
        <p:spPr>
          <a:xfrm>
            <a:off x="152400" y="854884"/>
            <a:ext cx="2743200" cy="317500"/>
          </a:xfrm>
          <a:prstGeom prst="rect">
            <a:avLst/>
          </a:prstGeom>
        </p:spPr>
        <p:txBody>
          <a:bodyPr lIns="91440" tIns="45720" rIns="91440" bIns="45720" anchor="t">
            <a:normAutofit fontScale="92500" lnSpcReduction="20000"/>
          </a:bodyPr>
          <a:lstStyle/>
          <a:p>
            <a:endParaRPr lang="en-US"/>
          </a:p>
        </p:txBody>
      </p:sp>
      <p:sp>
        <p:nvSpPr>
          <p:cNvPr id="5" name="TextBox 4">
            <a:extLst>
              <a:ext uri="{FF2B5EF4-FFF2-40B4-BE49-F238E27FC236}">
                <a16:creationId xmlns:a16="http://schemas.microsoft.com/office/drawing/2014/main" id="{7FCDF404-36A1-A1F5-A5A8-6B4F13F5DD0F}"/>
              </a:ext>
            </a:extLst>
          </p:cNvPr>
          <p:cNvSpPr txBox="1"/>
          <p:nvPr/>
        </p:nvSpPr>
        <p:spPr>
          <a:xfrm>
            <a:off x="166777" y="6791715"/>
            <a:ext cx="2743200" cy="317500"/>
          </a:xfrm>
          <a:prstGeom prst="rect">
            <a:avLst/>
          </a:prstGeom>
        </p:spPr>
        <p:txBody>
          <a:bodyPr lIns="91440" tIns="45720" rIns="91440" bIns="45720" anchor="t">
            <a:normAutofit fontScale="92500" lnSpcReduction="20000"/>
          </a:bodyPr>
          <a:lstStyle/>
          <a:p>
            <a:endParaRPr lang="en-US"/>
          </a:p>
        </p:txBody>
      </p:sp>
      <p:sp>
        <p:nvSpPr>
          <p:cNvPr id="10" name="TextBox 9">
            <a:extLst>
              <a:ext uri="{FF2B5EF4-FFF2-40B4-BE49-F238E27FC236}">
                <a16:creationId xmlns:a16="http://schemas.microsoft.com/office/drawing/2014/main" id="{201EC395-CE38-8239-8A29-7BAEE99823D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1" name="Picture 11">
            <a:extLst>
              <a:ext uri="{FF2B5EF4-FFF2-40B4-BE49-F238E27FC236}">
                <a16:creationId xmlns:a16="http://schemas.microsoft.com/office/drawing/2014/main" id="{604C3E89-B5A1-8CE9-31A7-BE4D043A1A00}"/>
              </a:ext>
            </a:extLst>
          </p:cNvPr>
          <p:cNvPicPr>
            <a:picLocks noChangeAspect="1"/>
          </p:cNvPicPr>
          <p:nvPr/>
        </p:nvPicPr>
        <p:blipFill>
          <a:blip r:embed="rId9"/>
          <a:stretch>
            <a:fillRect/>
          </a:stretch>
        </p:blipFill>
        <p:spPr>
          <a:xfrm>
            <a:off x="3847381" y="3032905"/>
            <a:ext cx="2743200" cy="705925"/>
          </a:xfrm>
          <a:prstGeom prst="rect">
            <a:avLst/>
          </a:prstGeom>
        </p:spPr>
      </p:pic>
      <p:pic>
        <p:nvPicPr>
          <p:cNvPr id="12" name="Picture 12">
            <a:extLst>
              <a:ext uri="{FF2B5EF4-FFF2-40B4-BE49-F238E27FC236}">
                <a16:creationId xmlns:a16="http://schemas.microsoft.com/office/drawing/2014/main" id="{7AA6E056-D608-7926-3023-B61706B134CD}"/>
              </a:ext>
            </a:extLst>
          </p:cNvPr>
          <p:cNvPicPr>
            <a:picLocks noChangeAspect="1"/>
          </p:cNvPicPr>
          <p:nvPr/>
        </p:nvPicPr>
        <p:blipFill>
          <a:blip r:embed="rId10"/>
          <a:stretch>
            <a:fillRect/>
          </a:stretch>
        </p:blipFill>
        <p:spPr>
          <a:xfrm>
            <a:off x="7082287" y="3004042"/>
            <a:ext cx="2743200" cy="734899"/>
          </a:xfrm>
          <a:prstGeom prst="rect">
            <a:avLst/>
          </a:prstGeom>
        </p:spPr>
      </p:pic>
      <p:pic>
        <p:nvPicPr>
          <p:cNvPr id="13" name="Picture 13">
            <a:extLst>
              <a:ext uri="{FF2B5EF4-FFF2-40B4-BE49-F238E27FC236}">
                <a16:creationId xmlns:a16="http://schemas.microsoft.com/office/drawing/2014/main" id="{4267AB0C-E766-D179-A543-5B44C5CBA38E}"/>
              </a:ext>
            </a:extLst>
          </p:cNvPr>
          <p:cNvPicPr>
            <a:picLocks noChangeAspect="1"/>
          </p:cNvPicPr>
          <p:nvPr/>
        </p:nvPicPr>
        <p:blipFill>
          <a:blip r:embed="rId11"/>
          <a:stretch>
            <a:fillRect/>
          </a:stretch>
        </p:blipFill>
        <p:spPr>
          <a:xfrm>
            <a:off x="7616944" y="5578146"/>
            <a:ext cx="1127546" cy="906313"/>
          </a:xfrm>
          <a:prstGeom prst="rect">
            <a:avLst/>
          </a:prstGeom>
        </p:spPr>
      </p:pic>
    </p:spTree>
    <p:extLst>
      <p:ext uri="{BB962C8B-B14F-4D97-AF65-F5344CB8AC3E}">
        <p14:creationId xmlns:p14="http://schemas.microsoft.com/office/powerpoint/2010/main" val="342414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CA50731-177B-4AC0-372D-869FBA11512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9255979" y="126056"/>
            <a:ext cx="2884458" cy="603670"/>
          </a:xfrm>
        </p:spPr>
      </p:pic>
      <p:sp>
        <p:nvSpPr>
          <p:cNvPr id="5" name="TextBox 4">
            <a:extLst>
              <a:ext uri="{FF2B5EF4-FFF2-40B4-BE49-F238E27FC236}">
                <a16:creationId xmlns:a16="http://schemas.microsoft.com/office/drawing/2014/main" id="{4BC7AC43-5AD5-2854-8033-1F827037D861}"/>
              </a:ext>
            </a:extLst>
          </p:cNvPr>
          <p:cNvSpPr txBox="1"/>
          <p:nvPr/>
        </p:nvSpPr>
        <p:spPr>
          <a:xfrm>
            <a:off x="9716848" y="888671"/>
            <a:ext cx="3143250" cy="317500"/>
          </a:xfrm>
          <a:prstGeom prst="rect">
            <a:avLst/>
          </a:prstGeom>
        </p:spPr>
        <p:txBody>
          <a:bodyPr lIns="91440" tIns="45720" rIns="91440" bIns="45720" anchor="t">
            <a:normAutofit fontScale="92500" lnSpcReduction="20000"/>
          </a:bodyPr>
          <a:lstStyle/>
          <a:p>
            <a:endParaRPr lang="en-US"/>
          </a:p>
        </p:txBody>
      </p:sp>
      <p:sp>
        <p:nvSpPr>
          <p:cNvPr id="8" name="TextBox 7">
            <a:extLst>
              <a:ext uri="{FF2B5EF4-FFF2-40B4-BE49-F238E27FC236}">
                <a16:creationId xmlns:a16="http://schemas.microsoft.com/office/drawing/2014/main" id="{FF8937E7-F500-C573-0297-77FC21F5CD57}"/>
              </a:ext>
            </a:extLst>
          </p:cNvPr>
          <p:cNvSpPr txBox="1"/>
          <p:nvPr/>
        </p:nvSpPr>
        <p:spPr>
          <a:xfrm>
            <a:off x="7713992" y="222184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400" dirty="0"/>
          </a:p>
        </p:txBody>
      </p:sp>
      <p:graphicFrame>
        <p:nvGraphicFramePr>
          <p:cNvPr id="14" name="TextBox 6">
            <a:extLst>
              <a:ext uri="{FF2B5EF4-FFF2-40B4-BE49-F238E27FC236}">
                <a16:creationId xmlns:a16="http://schemas.microsoft.com/office/drawing/2014/main" id="{C96B3A32-C581-3152-347B-F5140CC3D6C4}"/>
              </a:ext>
            </a:extLst>
          </p:cNvPr>
          <p:cNvGraphicFramePr/>
          <p:nvPr>
            <p:extLst>
              <p:ext uri="{D42A27DB-BD31-4B8C-83A1-F6EECF244321}">
                <p14:modId xmlns:p14="http://schemas.microsoft.com/office/powerpoint/2010/main" val="1682508060"/>
              </p:ext>
            </p:extLst>
          </p:nvPr>
        </p:nvGraphicFramePr>
        <p:xfrm>
          <a:off x="-5750" y="-221410"/>
          <a:ext cx="6395049" cy="45549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7" name="TextBox 96">
            <a:extLst>
              <a:ext uri="{FF2B5EF4-FFF2-40B4-BE49-F238E27FC236}">
                <a16:creationId xmlns:a16="http://schemas.microsoft.com/office/drawing/2014/main" id="{0A7C892D-C6E0-6365-1A1D-645D159FB857}"/>
              </a:ext>
            </a:extLst>
          </p:cNvPr>
          <p:cNvSpPr txBox="1"/>
          <p:nvPr/>
        </p:nvSpPr>
        <p:spPr>
          <a:xfrm>
            <a:off x="6277155" y="3847381"/>
            <a:ext cx="592059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ea typeface="+mn-lt"/>
                <a:cs typeface="+mn-lt"/>
              </a:rPr>
              <a:t>Maven provides developers ways to manage the following −</a:t>
            </a:r>
          </a:p>
          <a:p>
            <a:r>
              <a:rPr lang="en-US" b="1" dirty="0">
                <a:ea typeface="+mn-lt"/>
                <a:cs typeface="+mn-lt"/>
              </a:rPr>
              <a:t>Builds</a:t>
            </a:r>
          </a:p>
          <a:p>
            <a:r>
              <a:rPr lang="en-US" b="1" dirty="0">
                <a:ea typeface="+mn-lt"/>
                <a:cs typeface="+mn-lt"/>
              </a:rPr>
              <a:t>Documentation</a:t>
            </a:r>
          </a:p>
          <a:p>
            <a:r>
              <a:rPr lang="en-US" b="1" dirty="0">
                <a:ea typeface="+mn-lt"/>
                <a:cs typeface="+mn-lt"/>
              </a:rPr>
              <a:t>Reporting</a:t>
            </a:r>
          </a:p>
          <a:p>
            <a:r>
              <a:rPr lang="en-US" b="1" dirty="0">
                <a:ea typeface="+mn-lt"/>
                <a:cs typeface="+mn-lt"/>
              </a:rPr>
              <a:t>Dependencies</a:t>
            </a:r>
          </a:p>
          <a:p>
            <a:r>
              <a:rPr lang="en-US" b="1" dirty="0">
                <a:ea typeface="+mn-lt"/>
                <a:cs typeface="+mn-lt"/>
              </a:rPr>
              <a:t>SCMs</a:t>
            </a:r>
          </a:p>
          <a:p>
            <a:r>
              <a:rPr lang="en-US" b="1" dirty="0">
                <a:ea typeface="+mn-lt"/>
                <a:cs typeface="+mn-lt"/>
              </a:rPr>
              <a:t>Releases</a:t>
            </a:r>
          </a:p>
          <a:p>
            <a:r>
              <a:rPr lang="en-US" b="1" dirty="0">
                <a:ea typeface="+mn-lt"/>
                <a:cs typeface="+mn-lt"/>
              </a:rPr>
              <a:t>Distribution</a:t>
            </a:r>
          </a:p>
          <a:p>
            <a:r>
              <a:rPr lang="en-US" b="1" dirty="0">
                <a:ea typeface="+mn-lt"/>
                <a:cs typeface="+mn-lt"/>
              </a:rPr>
              <a:t>Mailing list</a:t>
            </a:r>
          </a:p>
          <a:p>
            <a:pPr algn="l"/>
            <a:endParaRPr lang="en-US" dirty="0"/>
          </a:p>
        </p:txBody>
      </p:sp>
    </p:spTree>
    <p:extLst>
      <p:ext uri="{BB962C8B-B14F-4D97-AF65-F5344CB8AC3E}">
        <p14:creationId xmlns:p14="http://schemas.microsoft.com/office/powerpoint/2010/main" val="323344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3">
            <a:extLst>
              <a:ext uri="{FF2B5EF4-FFF2-40B4-BE49-F238E27FC236}">
                <a16:creationId xmlns:a16="http://schemas.microsoft.com/office/drawing/2014/main" id="{CE5B75EC-9FBC-2358-848E-925D12AF33B7}"/>
              </a:ext>
            </a:extLst>
          </p:cNvPr>
          <p:cNvPicPr>
            <a:picLocks noChangeAspect="1"/>
          </p:cNvPicPr>
          <p:nvPr/>
        </p:nvPicPr>
        <p:blipFill rotWithShape="1">
          <a:blip r:embed="rId2"/>
          <a:srcRect l="13182" r="1813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D8F8C37C-8208-8209-107C-F5C0612143D9}"/>
              </a:ext>
            </a:extLst>
          </p:cNvPr>
          <p:cNvSpPr>
            <a:spLocks noGrp="1"/>
          </p:cNvSpPr>
          <p:nvPr>
            <p:ph type="title"/>
          </p:nvPr>
        </p:nvSpPr>
        <p:spPr>
          <a:xfrm>
            <a:off x="677333" y="609600"/>
            <a:ext cx="3851123" cy="544423"/>
          </a:xfrm>
        </p:spPr>
        <p:txBody>
          <a:bodyPr>
            <a:noAutofit/>
          </a:bodyPr>
          <a:lstStyle/>
          <a:p>
            <a:r>
              <a:rPr lang="en-US" sz="4000" dirty="0"/>
              <a:t>Java                               </a:t>
            </a:r>
          </a:p>
        </p:txBody>
      </p:sp>
      <p:sp>
        <p:nvSpPr>
          <p:cNvPr id="3" name="Content Placeholder 2">
            <a:extLst>
              <a:ext uri="{FF2B5EF4-FFF2-40B4-BE49-F238E27FC236}">
                <a16:creationId xmlns:a16="http://schemas.microsoft.com/office/drawing/2014/main" id="{9427584D-2B92-EC12-CB91-C2B686967311}"/>
              </a:ext>
            </a:extLst>
          </p:cNvPr>
          <p:cNvSpPr>
            <a:spLocks noGrp="1"/>
          </p:cNvSpPr>
          <p:nvPr>
            <p:ph idx="1"/>
          </p:nvPr>
        </p:nvSpPr>
        <p:spPr>
          <a:xfrm>
            <a:off x="614704" y="1534288"/>
            <a:ext cx="5226819" cy="4471425"/>
          </a:xfrm>
        </p:spPr>
        <p:txBody>
          <a:bodyPr vert="horz" lIns="91440" tIns="45720" rIns="91440" bIns="45720" rtlCol="0" anchor="t">
            <a:noAutofit/>
          </a:bodyPr>
          <a:lstStyle/>
          <a:p>
            <a:r>
              <a:rPr lang="en-US" sz="2800" dirty="0">
                <a:ea typeface="+mn-lt"/>
                <a:cs typeface="+mn-lt"/>
              </a:rPr>
              <a:t>Java is a class-based, object-oriented programming language and is designed to have as few implementation dependencies as possible. A general-purpose programming language made for developers to write once run anywhere that is compiled Java code can run on all platforms that support Java.</a:t>
            </a:r>
            <a:endParaRPr lang="en-US" sz="2800" dirty="0"/>
          </a:p>
        </p:txBody>
      </p:sp>
      <p:cxnSp>
        <p:nvCxnSpPr>
          <p:cNvPr id="29" name="Straight Connector 2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30020392-F303-67F0-405C-11AE084015F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0" name="TextBox 9">
            <a:extLst>
              <a:ext uri="{FF2B5EF4-FFF2-40B4-BE49-F238E27FC236}">
                <a16:creationId xmlns:a16="http://schemas.microsoft.com/office/drawing/2014/main" id="{1452AAD4-1816-338F-C8E8-F26ABB6661E3}"/>
              </a:ext>
            </a:extLst>
          </p:cNvPr>
          <p:cNvSpPr txBox="1"/>
          <p:nvPr/>
        </p:nvSpPr>
        <p:spPr>
          <a:xfrm flipV="1">
            <a:off x="5581650" y="4426982"/>
            <a:ext cx="1593012" cy="205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887223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C0B267E-B809-543C-737C-5C92CA386D5F}"/>
              </a:ext>
            </a:extLst>
          </p:cNvPr>
          <p:cNvSpPr>
            <a:spLocks noGrp="1"/>
          </p:cNvSpPr>
          <p:nvPr>
            <p:ph type="title"/>
          </p:nvPr>
        </p:nvSpPr>
        <p:spPr>
          <a:xfrm>
            <a:off x="7181723" y="163902"/>
            <a:ext cx="2442650" cy="890636"/>
          </a:xfrm>
        </p:spPr>
        <p:txBody>
          <a:bodyPr vert="horz" lIns="91440" tIns="45720" rIns="91440" bIns="45720" rtlCol="0" anchor="ctr">
            <a:normAutofit fontScale="90000"/>
          </a:bodyPr>
          <a:lstStyle/>
          <a:p>
            <a:r>
              <a:rPr lang="en-US" sz="4000" dirty="0">
                <a:solidFill>
                  <a:srgbClr val="FFFFFF"/>
                </a:solidFill>
              </a:rPr>
              <a:t>Docker </a:t>
            </a:r>
            <a:r>
              <a:rPr lang="en-US" sz="2800" dirty="0">
                <a:solidFill>
                  <a:srgbClr val="FFFFFF"/>
                </a:solidFill>
              </a:rPr>
              <a:t>                            </a:t>
            </a:r>
          </a:p>
        </p:txBody>
      </p:sp>
      <p:pic>
        <p:nvPicPr>
          <p:cNvPr id="4" name="Picture 4">
            <a:extLst>
              <a:ext uri="{FF2B5EF4-FFF2-40B4-BE49-F238E27FC236}">
                <a16:creationId xmlns:a16="http://schemas.microsoft.com/office/drawing/2014/main" id="{B7519BB8-E40F-6DAA-6387-C9E5FB68AB0D}"/>
              </a:ext>
            </a:extLst>
          </p:cNvPr>
          <p:cNvPicPr>
            <a:picLocks noGrp="1" noChangeAspect="1"/>
          </p:cNvPicPr>
          <p:nvPr>
            <p:ph idx="1"/>
          </p:nvPr>
        </p:nvPicPr>
        <p:blipFill rotWithShape="1">
          <a:blip r:embed="rId2"/>
          <a:srcRect l="7793" r="13540"/>
          <a:stretch/>
        </p:blipFill>
        <p:spPr>
          <a:xfrm>
            <a:off x="872324" y="1168399"/>
            <a:ext cx="3626627" cy="4610101"/>
          </a:xfrm>
          <a:prstGeom prst="rect">
            <a:avLst/>
          </a:prstGeom>
        </p:spPr>
      </p:pic>
      <p:sp>
        <p:nvSpPr>
          <p:cNvPr id="5" name="TextBox 4">
            <a:extLst>
              <a:ext uri="{FF2B5EF4-FFF2-40B4-BE49-F238E27FC236}">
                <a16:creationId xmlns:a16="http://schemas.microsoft.com/office/drawing/2014/main" id="{A3BDF329-5B60-35F2-63BF-037E6CABD0D6}"/>
              </a:ext>
            </a:extLst>
          </p:cNvPr>
          <p:cNvSpPr txBox="1"/>
          <p:nvPr/>
        </p:nvSpPr>
        <p:spPr>
          <a:xfrm>
            <a:off x="6517019" y="929080"/>
            <a:ext cx="5476271" cy="566144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spcBef>
                <a:spcPts val="1000"/>
              </a:spcBef>
              <a:buClr>
                <a:schemeClr val="accent1"/>
              </a:buClr>
              <a:buSzPct val="80000"/>
              <a:buFont typeface="Wingdings 3" charset="2"/>
              <a:buChar char=""/>
            </a:pPr>
            <a:r>
              <a:rPr lang="en-US" sz="2800" dirty="0">
                <a:solidFill>
                  <a:srgbClr val="FFFFFF"/>
                </a:solidFill>
              </a:rPr>
              <a:t>Docker is a software platform that allows you to build, test, and deploy applications quickly. Docker packages software into standardized units called </a:t>
            </a:r>
            <a:r>
              <a:rPr lang="en-US" sz="2800" dirty="0">
                <a:solidFill>
                  <a:srgbClr val="FFFFFF"/>
                </a:solidFill>
                <a:hlinkClick r:id="rId3"/>
              </a:rPr>
              <a:t>containers</a:t>
            </a:r>
            <a:r>
              <a:rPr lang="en-US" sz="2800" dirty="0">
                <a:solidFill>
                  <a:srgbClr val="FFFFFF"/>
                </a:solidFill>
              </a:rPr>
              <a:t> that have everything the software needs to run including libraries, system tools, code, and runtime. Using Docker, you can quickly deploy and scale applications into any environment and know your code will run.</a:t>
            </a:r>
          </a:p>
        </p:txBody>
      </p:sp>
    </p:spTree>
    <p:extLst>
      <p:ext uri="{BB962C8B-B14F-4D97-AF65-F5344CB8AC3E}">
        <p14:creationId xmlns:p14="http://schemas.microsoft.com/office/powerpoint/2010/main" val="2275357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7933" y="3097748"/>
            <a:ext cx="8288032" cy="1096316"/>
          </a:xfrm>
        </p:spPr>
        <p:txBody>
          <a:bodyPr>
            <a:normAutofit/>
          </a:bodyPr>
          <a:lstStyle/>
          <a:p>
            <a:pPr algn="ctr"/>
            <a:r>
              <a:rPr lang="en-US" sz="4800"/>
              <a:t>What is Spring Boot?</a:t>
            </a:r>
          </a:p>
        </p:txBody>
      </p:sp>
      <p:sp>
        <p:nvSpPr>
          <p:cNvPr id="3" name="Subtitle 2"/>
          <p:cNvSpPr>
            <a:spLocks noGrp="1"/>
          </p:cNvSpPr>
          <p:nvPr>
            <p:ph type="subTitle" idx="1"/>
          </p:nvPr>
        </p:nvSpPr>
        <p:spPr>
          <a:xfrm>
            <a:off x="972362" y="4520636"/>
            <a:ext cx="8288032" cy="1707372"/>
          </a:xfrm>
        </p:spPr>
        <p:txBody>
          <a:bodyPr>
            <a:noAutofit/>
          </a:bodyPr>
          <a:lstStyle/>
          <a:p>
            <a:pPr algn="ctr"/>
            <a:r>
              <a:rPr lang="en-US" sz="2400">
                <a:solidFill>
                  <a:schemeClr val="accent1">
                    <a:lumMod val="75000"/>
                  </a:schemeClr>
                </a:solidFill>
              </a:rPr>
              <a:t>Spring Boot is an</a:t>
            </a:r>
            <a:r>
              <a:rPr lang="en-US" sz="3200">
                <a:solidFill>
                  <a:schemeClr val="accent1">
                    <a:lumMod val="75000"/>
                  </a:schemeClr>
                </a:solidFill>
              </a:rPr>
              <a:t> </a:t>
            </a:r>
            <a:r>
              <a:rPr lang="en-US" sz="2400">
                <a:solidFill>
                  <a:schemeClr val="accent1">
                    <a:lumMod val="75000"/>
                  </a:schemeClr>
                </a:solidFill>
              </a:rPr>
              <a:t>open-source Java based framework used to create a micro service. It is developed by Pivotal Team and is used to build stand-alone and production ready spring applications.</a:t>
            </a:r>
          </a:p>
        </p:txBody>
      </p:sp>
      <p:pic>
        <p:nvPicPr>
          <p:cNvPr id="5" name="Picture 5">
            <a:extLst>
              <a:ext uri="{FF2B5EF4-FFF2-40B4-BE49-F238E27FC236}">
                <a16:creationId xmlns:a16="http://schemas.microsoft.com/office/drawing/2014/main" id="{F4357B9B-F73B-329F-5683-549785646D0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82759" y="439992"/>
            <a:ext cx="8764283" cy="2204724"/>
          </a:xfrm>
          <a:prstGeom prst="rect">
            <a:avLst/>
          </a:prstGeom>
        </p:spPr>
      </p:pic>
    </p:spTree>
    <p:extLst>
      <p:ext uri="{BB962C8B-B14F-4D97-AF65-F5344CB8AC3E}">
        <p14:creationId xmlns:p14="http://schemas.microsoft.com/office/powerpoint/2010/main" val="5210406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Exam Result Search App</vt:lpstr>
      <vt:lpstr>Project Briefing</vt:lpstr>
      <vt:lpstr>Microservice-1 Student Result  </vt:lpstr>
      <vt:lpstr>Microservice-2 Result Processor </vt:lpstr>
      <vt:lpstr>Tools Used</vt:lpstr>
      <vt:lpstr>PowerPoint Presentation</vt:lpstr>
      <vt:lpstr>Java                               </vt:lpstr>
      <vt:lpstr>Docker                             </vt:lpstr>
      <vt:lpstr>What is Spring Boot?</vt:lpstr>
      <vt:lpstr>Spring Boot Main Components</vt:lpstr>
      <vt:lpstr>PowerPoint Presentation</vt:lpstr>
      <vt:lpstr>MongoDB                       </vt:lpstr>
      <vt:lpstr>                     RabbitMQ                          </vt:lpstr>
      <vt:lpstr>Architecture </vt:lpstr>
      <vt:lpstr>Use Cases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252</cp:revision>
  <dcterms:created xsi:type="dcterms:W3CDTF">2022-06-03T20:35:14Z</dcterms:created>
  <dcterms:modified xsi:type="dcterms:W3CDTF">2022-06-04T13:28:09Z</dcterms:modified>
</cp:coreProperties>
</file>