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0" r:id="rId6"/>
    <p:sldId id="262" r:id="rId7"/>
    <p:sldId id="261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1"/>
    <a:srgbClr val="FFFFCC"/>
    <a:srgbClr val="FFFF99"/>
    <a:srgbClr val="E6F793"/>
    <a:srgbClr val="80E700"/>
    <a:srgbClr val="EDF06A"/>
    <a:srgbClr val="EBE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326C-DF84-4C24-917B-798B34E9C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78D0-A54E-4648-9BE2-6C6FDEF4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2B4A5-C01F-4064-A329-1289CFE0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E4D6-9C5D-4675-89C3-AC723D77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8FE8-D170-4779-956A-3914D1BC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F916-CE5F-4966-BD2D-3B2221B0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325F-8297-47C5-BD64-BF1E5888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6C68-0068-4879-9ADE-9BA32916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4B16-92C0-4B06-A367-FE8D38A5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BE9E-AB39-47B6-8E4E-468D1593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B0D90-7DCD-4434-8DDE-E7FE2266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9962F-4BFD-48A7-B9AF-CF48D6D7C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00A0E-07DB-4597-82A4-F4ED7C1B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0D81-D5E6-4F96-9658-520B6E18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5921-D470-4965-B053-3279770B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C154-F7CA-4087-8C3A-68C0802B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8F7-D36B-42D8-B906-2A612B29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4C51-27EC-48B2-97A5-174E0797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1A58-A7BC-4AFE-85ED-F08895D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9186-02A9-4A0D-B807-F817F6E0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CA90-C08C-4D9E-B219-768A86C4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AF4E-EC0D-41FE-88D1-0D0A90D7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CFB4-1933-452A-958C-7D476873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522B-F431-4238-85B7-89523BE8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05DB-4BAB-4B98-AB3A-C7CDB68D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4073-9CFC-4028-A946-9C6EDE1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D662-85F4-49D8-8AE7-05B8F0600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E98BD-DC31-439E-8370-827AE578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B5F4-46E9-4693-AFC6-48140949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EAFFA-89A0-4696-A13F-78A490A0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5A164-F80B-4B05-91C5-8F1FB1B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6AFD-A1F0-4A72-B78C-B042BCC7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8143A-5ADE-468F-8C37-421DF066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6F50F-239E-4994-986D-F568DBB0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8FA7D-C909-43A9-A2F0-083CF248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EBF10-4DD3-44A3-8828-2724E11D8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BB30B-CD52-4895-A57F-25541641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D4960-147E-4996-AFE6-F322B4D6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57092-6759-4D5D-A64D-A2274790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A8B3-8CED-43A7-B16F-8E0C7C4F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4C3AE-49B1-457F-AD70-8428920A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494BC-5CD5-4C11-9073-DDCE5DA1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F802E-8487-44D8-A132-9222F5D2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17E7F-8136-4ECB-A0FA-786AC4C1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4CB72-C9F2-47F8-89C7-6FE803FF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8F4E-A066-40CB-B6D8-634E7ACF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9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6E5E-0EB9-4C12-9F51-E97BA76F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9612-DC45-4AD4-A196-D0979DA1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1149F-474C-4539-8389-38EBD73F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9771A-05AA-482D-A810-EB7F30EF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68099-4877-464C-9FA8-31C48265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EA8B0-8FC5-407A-8671-D157DBAA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3AD7-F2A7-4D91-AB0C-C5939BCC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058D8-2D59-4054-937E-7DEA45F50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966D-DB81-4240-A358-24E5669E0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B395D-B92B-49F2-A388-61FEA1E8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5CB4-1255-4F81-98FF-51CE2273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173C-ADA5-4273-81D7-8C997B42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0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D2B19-FBBD-449A-ADF6-9D8D2277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F5A5A-F937-49EF-B2D0-F374290D0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2BC9-CAAF-46F0-82D0-45840FA64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2DCE-4500-4B2F-B60E-7B759DAD87E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EB4D-8FD3-4CD6-A3D6-184D191E3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1384-9E82-4D7A-911F-0B4DE8510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FA2F-26A0-4401-A674-A01FB5F3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F76-F17C-447F-A3B4-A50FC49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Hello, Everyone!</a:t>
            </a:r>
          </a:p>
        </p:txBody>
      </p:sp>
    </p:spTree>
    <p:extLst>
      <p:ext uri="{BB962C8B-B14F-4D97-AF65-F5344CB8AC3E}">
        <p14:creationId xmlns:p14="http://schemas.microsoft.com/office/powerpoint/2010/main" val="98369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0441B7-CC66-40E4-A1FE-717DB2B7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14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2F95C-C7FB-4EA3-8D93-6A479933E58C}"/>
              </a:ext>
            </a:extLst>
          </p:cNvPr>
          <p:cNvSpPr txBox="1"/>
          <p:nvPr/>
        </p:nvSpPr>
        <p:spPr>
          <a:xfrm>
            <a:off x="1075592" y="2813539"/>
            <a:ext cx="10040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877D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https://github.com/NishantJoshi00/api-seminar-material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45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F76-F17C-447F-A3B4-A50FC49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Backend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0D2A2-7D23-49F1-9CB4-D48C5719E155}"/>
              </a:ext>
            </a:extLst>
          </p:cNvPr>
          <p:cNvSpPr txBox="1"/>
          <p:nvPr/>
        </p:nvSpPr>
        <p:spPr>
          <a:xfrm>
            <a:off x="838200" y="5037993"/>
            <a:ext cx="637442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backend development?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API, exactly?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 related to Backend development?</a:t>
            </a:r>
          </a:p>
        </p:txBody>
      </p:sp>
    </p:spTree>
    <p:extLst>
      <p:ext uri="{BB962C8B-B14F-4D97-AF65-F5344CB8AC3E}">
        <p14:creationId xmlns:p14="http://schemas.microsoft.com/office/powerpoint/2010/main" val="101676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F76-F17C-447F-A3B4-A50FC49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API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(Application Programming Interface)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0D2A2-7D23-49F1-9CB4-D48C5719E155}"/>
              </a:ext>
            </a:extLst>
          </p:cNvPr>
          <p:cNvSpPr txBox="1"/>
          <p:nvPr/>
        </p:nvSpPr>
        <p:spPr>
          <a:xfrm>
            <a:off x="838200" y="4703885"/>
            <a:ext cx="637442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important concepts first!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JSON, HTTP, Web Browser🦊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you used APIs before? Share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279589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API-Based Platforms: A Guide For Product Managers — Smashing  Magazine">
            <a:extLst>
              <a:ext uri="{FF2B5EF4-FFF2-40B4-BE49-F238E27FC236}">
                <a16:creationId xmlns:a16="http://schemas.microsoft.com/office/drawing/2014/main" id="{B1711BE2-FC4A-49A8-AC5F-EEDE3FC4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8"/>
            <a:ext cx="104775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F76-F17C-447F-A3B4-A50FC49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44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REST of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A0F4F-A9B8-43FD-8947-6CCD100BBFA2}"/>
              </a:ext>
            </a:extLst>
          </p:cNvPr>
          <p:cNvSpPr txBox="1"/>
          <p:nvPr/>
        </p:nvSpPr>
        <p:spPr>
          <a:xfrm>
            <a:off x="1717430" y="1248508"/>
            <a:ext cx="87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way, REST stands for (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presentational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tate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ransfer)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E9320D-3337-4A1F-8601-3AF9A8D57107}"/>
              </a:ext>
            </a:extLst>
          </p:cNvPr>
          <p:cNvCxnSpPr>
            <a:cxnSpLocks/>
          </p:cNvCxnSpPr>
          <p:nvPr/>
        </p:nvCxnSpPr>
        <p:spPr>
          <a:xfrm>
            <a:off x="6096001" y="1943100"/>
            <a:ext cx="0" cy="491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CA38F0-BE22-48E1-B255-D315F20BE46D}"/>
              </a:ext>
            </a:extLst>
          </p:cNvPr>
          <p:cNvCxnSpPr>
            <a:cxnSpLocks/>
          </p:cNvCxnSpPr>
          <p:nvPr/>
        </p:nvCxnSpPr>
        <p:spPr>
          <a:xfrm>
            <a:off x="1" y="44005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462874F-B167-4141-99E0-2B871090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7" y="2519506"/>
            <a:ext cx="915086" cy="9150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B3C565-00A4-4CB2-9350-2E94AC9FD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83" y="2551652"/>
            <a:ext cx="915086" cy="91508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60274845-2D4F-453A-8940-B5C31D9B16A9}"/>
              </a:ext>
            </a:extLst>
          </p:cNvPr>
          <p:cNvSpPr txBox="1">
            <a:spLocks/>
          </p:cNvSpPr>
          <p:nvPr/>
        </p:nvSpPr>
        <p:spPr>
          <a:xfrm>
            <a:off x="2863362" y="2465579"/>
            <a:ext cx="2165838" cy="115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4390344-5A5F-437F-BF7B-64B0E3FB088D}"/>
              </a:ext>
            </a:extLst>
          </p:cNvPr>
          <p:cNvSpPr txBox="1">
            <a:spLocks/>
          </p:cNvSpPr>
          <p:nvPr/>
        </p:nvSpPr>
        <p:spPr>
          <a:xfrm>
            <a:off x="9293470" y="2391641"/>
            <a:ext cx="2165838" cy="115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Consolas" panose="020B0609020204030204" pitchFamily="49" charset="0"/>
              </a:rPr>
              <a:t>POST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1522B9-FC3E-480F-84CB-562967963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0" y="5237253"/>
            <a:ext cx="795580" cy="79558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29E4A31-E32D-4800-8B6A-FEC500FF25AD}"/>
              </a:ext>
            </a:extLst>
          </p:cNvPr>
          <p:cNvSpPr txBox="1">
            <a:spLocks/>
          </p:cNvSpPr>
          <p:nvPr/>
        </p:nvSpPr>
        <p:spPr>
          <a:xfrm>
            <a:off x="2863362" y="5049636"/>
            <a:ext cx="2165838" cy="115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Consolas" panose="020B0609020204030204" pitchFamily="49" charset="0"/>
              </a:rPr>
              <a:t>PUT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6C9C814-B8D4-4CDA-9C01-138B352E3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8" y="5160445"/>
            <a:ext cx="790406" cy="79040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F1EA8764-E787-44F5-BC4D-AF42D4CC4CDB}"/>
              </a:ext>
            </a:extLst>
          </p:cNvPr>
          <p:cNvSpPr txBox="1">
            <a:spLocks/>
          </p:cNvSpPr>
          <p:nvPr/>
        </p:nvSpPr>
        <p:spPr>
          <a:xfrm>
            <a:off x="9293470" y="4976008"/>
            <a:ext cx="2165838" cy="115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Consolas" panose="020B0609020204030204" pitchFamily="49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57027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B24F1E-FD14-4581-A730-5D632A2F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15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With me so far?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68830-42F5-4A0F-A7E9-E72FC4E3CE39}"/>
              </a:ext>
            </a:extLst>
          </p:cNvPr>
          <p:cNvSpPr txBox="1"/>
          <p:nvPr/>
        </p:nvSpPr>
        <p:spPr>
          <a:xfrm>
            <a:off x="838200" y="4167556"/>
            <a:ext cx="3584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877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questions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5B0BC"/>
                </a:solidFill>
                <a:effectLst/>
                <a:latin typeface="Consolas" panose="020B0609020204030204" pitchFamily="49" charset="0"/>
              </a:rPr>
              <a:t>ask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B877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5B0BC"/>
                </a:solidFill>
                <a:effectLst/>
                <a:latin typeface="Consolas" panose="020B0609020204030204" pitchFamily="49" charset="0"/>
              </a:rPr>
              <a:t>write_it_down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5B0BC"/>
                </a:solidFill>
                <a:effectLst/>
                <a:latin typeface="Consolas" panose="020B0609020204030204" pitchFamily="49" charset="0"/>
              </a:rPr>
              <a:t>ask_later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32F3B-6D98-406E-B474-B70C24DCEAA6}"/>
              </a:ext>
            </a:extLst>
          </p:cNvPr>
          <p:cNvSpPr txBox="1"/>
          <p:nvPr/>
        </p:nvSpPr>
        <p:spPr>
          <a:xfrm>
            <a:off x="7569446" y="5817233"/>
            <a:ext cx="414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Even I don’t know all about this topic.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We both might learn something new!</a:t>
            </a:r>
          </a:p>
        </p:txBody>
      </p:sp>
    </p:spTree>
    <p:extLst>
      <p:ext uri="{BB962C8B-B14F-4D97-AF65-F5344CB8AC3E}">
        <p14:creationId xmlns:p14="http://schemas.microsoft.com/office/powerpoint/2010/main" val="317093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68E15D-990A-4631-BB7E-0F07D447C2E9}"/>
              </a:ext>
            </a:extLst>
          </p:cNvPr>
          <p:cNvSpPr txBox="1">
            <a:spLocks/>
          </p:cNvSpPr>
          <p:nvPr/>
        </p:nvSpPr>
        <p:spPr>
          <a:xfrm>
            <a:off x="838200" y="260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onsolas" panose="020B0609020204030204" pitchFamily="49" charset="0"/>
              </a:rPr>
              <a:t>Why are you 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4D8F8-7D14-4DB1-9BB6-B213BC6ECF20}"/>
              </a:ext>
            </a:extLst>
          </p:cNvPr>
          <p:cNvSpPr txBox="1"/>
          <p:nvPr/>
        </p:nvSpPr>
        <p:spPr>
          <a:xfrm>
            <a:off x="838200" y="1362808"/>
            <a:ext cx="637442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work with APIs? Right? Or is there more?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can we use *these* APIs??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4B23F0-FD24-4DC8-B5BF-C5E03A66C267}"/>
              </a:ext>
            </a:extLst>
          </p:cNvPr>
          <p:cNvSpPr txBox="1">
            <a:spLocks/>
          </p:cNvSpPr>
          <p:nvPr/>
        </p:nvSpPr>
        <p:spPr>
          <a:xfrm>
            <a:off x="1450730" y="3345575"/>
            <a:ext cx="1395046" cy="463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Consolas" panose="020B0609020204030204" pitchFamily="49" charset="0"/>
              </a:rPr>
              <a:t>Tools: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6C9934-A29C-4E08-8B3E-C39E8D79CA45}"/>
              </a:ext>
            </a:extLst>
          </p:cNvPr>
          <p:cNvSpPr txBox="1">
            <a:spLocks/>
          </p:cNvSpPr>
          <p:nvPr/>
        </p:nvSpPr>
        <p:spPr>
          <a:xfrm>
            <a:off x="2042744" y="3950249"/>
            <a:ext cx="8912471" cy="1450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Python.requests (programming alert! 👩‍💻)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Postman (getpostman.com 🚀)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cURL (Linux ✨)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3492C0-76AE-4FEA-9CD8-B2325E927977}"/>
              </a:ext>
            </a:extLst>
          </p:cNvPr>
          <p:cNvSpPr txBox="1">
            <a:spLocks/>
          </p:cNvSpPr>
          <p:nvPr/>
        </p:nvSpPr>
        <p:spPr>
          <a:xfrm>
            <a:off x="2042743" y="5709567"/>
            <a:ext cx="8912471" cy="761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</a:rPr>
              <a:t>And Finally,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Your Web Browser</a:t>
            </a:r>
            <a:r>
              <a:rPr lang="en-US" sz="2400" b="1" dirty="0">
                <a:latin typeface="Consolas" panose="020B0609020204030204" pitchFamily="49" charset="0"/>
              </a:rPr>
              <a:t>🦊</a:t>
            </a:r>
          </a:p>
        </p:txBody>
      </p:sp>
    </p:spTree>
    <p:extLst>
      <p:ext uri="{BB962C8B-B14F-4D97-AF65-F5344CB8AC3E}">
        <p14:creationId xmlns:p14="http://schemas.microsoft.com/office/powerpoint/2010/main" val="27658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B24F1E-FD14-4581-A730-5D632A2F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57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Let’s make a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68830-42F5-4A0F-A7E9-E72FC4E3CE39}"/>
              </a:ext>
            </a:extLst>
          </p:cNvPr>
          <p:cNvSpPr txBox="1"/>
          <p:nvPr/>
        </p:nvSpPr>
        <p:spPr>
          <a:xfrm>
            <a:off x="838200" y="4167556"/>
            <a:ext cx="358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How?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With Flask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What is Flas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k?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75064-0F67-47AF-9C3A-95B604A7E10A}"/>
              </a:ext>
            </a:extLst>
          </p:cNvPr>
          <p:cNvSpPr txBox="1"/>
          <p:nvPr/>
        </p:nvSpPr>
        <p:spPr>
          <a:xfrm>
            <a:off x="1286608" y="5518452"/>
            <a:ext cx="358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Python Web Framework, 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 build a web-server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D4BBBA02-8D3E-4AF6-90BE-F6E87AC70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55" y="4623068"/>
            <a:ext cx="2171288" cy="12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07F76-F17C-447F-A3B4-A50FC49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44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What</a:t>
            </a:r>
            <a:r>
              <a:rPr lang="en-US" b="1" dirty="0">
                <a:latin typeface="Consolas" panose="020B0609020204030204" pitchFamily="49" charset="0"/>
              </a:rPr>
              <a:t> you </a:t>
            </a:r>
            <a:r>
              <a:rPr lang="en-US" dirty="0">
                <a:latin typeface="Consolas" panose="020B0609020204030204" pitchFamily="49" charset="0"/>
              </a:rPr>
              <a:t>can</a:t>
            </a:r>
            <a:r>
              <a:rPr lang="en-US" b="1" dirty="0">
                <a:latin typeface="Consolas" panose="020B0609020204030204" pitchFamily="49" charset="0"/>
              </a:rPr>
              <a:t> make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A0F4F-A9B8-43FD-8947-6CCD100BBFA2}"/>
              </a:ext>
            </a:extLst>
          </p:cNvPr>
          <p:cNvSpPr txBox="1"/>
          <p:nvPr/>
        </p:nvSpPr>
        <p:spPr>
          <a:xfrm>
            <a:off x="1717430" y="1248508"/>
            <a:ext cx="87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limitation, is only your imagination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E9320D-3337-4A1F-8601-3AF9A8D57107}"/>
              </a:ext>
            </a:extLst>
          </p:cNvPr>
          <p:cNvCxnSpPr>
            <a:cxnSpLocks/>
          </p:cNvCxnSpPr>
          <p:nvPr/>
        </p:nvCxnSpPr>
        <p:spPr>
          <a:xfrm>
            <a:off x="6096001" y="1943100"/>
            <a:ext cx="0" cy="491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CA38F0-BE22-48E1-B255-D315F20BE46D}"/>
              </a:ext>
            </a:extLst>
          </p:cNvPr>
          <p:cNvCxnSpPr>
            <a:cxnSpLocks/>
          </p:cNvCxnSpPr>
          <p:nvPr/>
        </p:nvCxnSpPr>
        <p:spPr>
          <a:xfrm>
            <a:off x="1" y="44005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F44351-5CE2-4185-B6ED-AA7EA2C32D70}"/>
              </a:ext>
            </a:extLst>
          </p:cNvPr>
          <p:cNvSpPr txBox="1"/>
          <p:nvPr/>
        </p:nvSpPr>
        <p:spPr>
          <a:xfrm>
            <a:off x="366347" y="2432615"/>
            <a:ext cx="536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like working with AI/ML</a:t>
            </a: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an API to host your AI models online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Maybe scrape data from websites for training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37552-5E25-409A-BA47-34097C96CC19}"/>
              </a:ext>
            </a:extLst>
          </p:cNvPr>
          <p:cNvSpPr txBox="1"/>
          <p:nvPr/>
        </p:nvSpPr>
        <p:spPr>
          <a:xfrm>
            <a:off x="6392008" y="2428998"/>
            <a:ext cx="536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like working with IoT</a:t>
            </a: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a API to receive/send data to IoT devices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WebSocket's for continuous data transfer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631A1-5951-4F17-AC9E-F1DDDAA67FD5}"/>
              </a:ext>
            </a:extLst>
          </p:cNvPr>
          <p:cNvSpPr txBox="1"/>
          <p:nvPr/>
        </p:nvSpPr>
        <p:spPr>
          <a:xfrm>
            <a:off x="366346" y="4967731"/>
            <a:ext cx="5363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like working with Cybersecurity</a:t>
            </a: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no making here😂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with exploits that are there with APIs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Maybe you can find something new.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A2A03-696A-4655-8E13-4F4BD79B9742}"/>
              </a:ext>
            </a:extLst>
          </p:cNvPr>
          <p:cNvSpPr txBox="1"/>
          <p:nvPr/>
        </p:nvSpPr>
        <p:spPr>
          <a:xfrm>
            <a:off x="6462347" y="5994444"/>
            <a:ext cx="53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Something unique</a:t>
            </a:r>
          </a:p>
        </p:txBody>
      </p:sp>
    </p:spTree>
    <p:extLst>
      <p:ext uri="{BB962C8B-B14F-4D97-AF65-F5344CB8AC3E}">
        <p14:creationId xmlns:p14="http://schemas.microsoft.com/office/powerpoint/2010/main" val="3984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294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Hello, Everyone!</vt:lpstr>
      <vt:lpstr>Backend Development</vt:lpstr>
      <vt:lpstr>API (Application Programming Interface)</vt:lpstr>
      <vt:lpstr>PowerPoint Presentation</vt:lpstr>
      <vt:lpstr>REST of API</vt:lpstr>
      <vt:lpstr>With me so far?</vt:lpstr>
      <vt:lpstr>PowerPoint Presentation</vt:lpstr>
      <vt:lpstr>Let’s make a API</vt:lpstr>
      <vt:lpstr>What you can make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up, Everyone!</dc:title>
  <dc:creator>Nishant Joshi</dc:creator>
  <cp:lastModifiedBy>Nishant Joshi</cp:lastModifiedBy>
  <cp:revision>13</cp:revision>
  <dcterms:created xsi:type="dcterms:W3CDTF">2021-12-26T07:22:07Z</dcterms:created>
  <dcterms:modified xsi:type="dcterms:W3CDTF">2021-12-27T18:57:02Z</dcterms:modified>
</cp:coreProperties>
</file>