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8" r:id="rId3"/>
    <p:sldId id="259" r:id="rId4"/>
    <p:sldId id="263" r:id="rId5"/>
    <p:sldId id="260" r:id="rId6"/>
    <p:sldId id="262" r:id="rId7"/>
    <p:sldId id="2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CE1D7280-467E-4E1C-A7F0-9C8291ADA4D9}">
          <p14:sldIdLst>
            <p14:sldId id="256"/>
            <p14:sldId id="258"/>
            <p14:sldId id="259"/>
            <p14:sldId id="263"/>
            <p14:sldId id="260"/>
            <p14:sldId id="262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CB210-0EE1-442B-96C3-AFD0A6BB9F68}" type="datetimeFigureOut">
              <a:rPr lang="en-IN" smtClean="0"/>
              <a:t>11-11-2017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25619-C671-47A0-853F-DA4F04DB2F94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9984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CB210-0EE1-442B-96C3-AFD0A6BB9F68}" type="datetimeFigureOut">
              <a:rPr lang="en-IN" smtClean="0"/>
              <a:t>11-11-2017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25619-C671-47A0-853F-DA4F04DB2F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2703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CB210-0EE1-442B-96C3-AFD0A6BB9F68}" type="datetimeFigureOut">
              <a:rPr lang="en-IN" smtClean="0"/>
              <a:t>11-11-2017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25619-C671-47A0-853F-DA4F04DB2F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191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CB210-0EE1-442B-96C3-AFD0A6BB9F68}" type="datetimeFigureOut">
              <a:rPr lang="en-IN" smtClean="0"/>
              <a:t>11-11-2017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25619-C671-47A0-853F-DA4F04DB2F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3960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CB210-0EE1-442B-96C3-AFD0A6BB9F68}" type="datetimeFigureOut">
              <a:rPr lang="en-IN" smtClean="0"/>
              <a:t>11-11-2017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25619-C671-47A0-853F-DA4F04DB2F94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9202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CB210-0EE1-442B-96C3-AFD0A6BB9F68}" type="datetimeFigureOut">
              <a:rPr lang="en-IN" smtClean="0"/>
              <a:t>11-11-2017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25619-C671-47A0-853F-DA4F04DB2F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374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CB210-0EE1-442B-96C3-AFD0A6BB9F68}" type="datetimeFigureOut">
              <a:rPr lang="en-IN" smtClean="0"/>
              <a:t>11-11-2017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25619-C671-47A0-853F-DA4F04DB2F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9802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CB210-0EE1-442B-96C3-AFD0A6BB9F68}" type="datetimeFigureOut">
              <a:rPr lang="en-IN" smtClean="0"/>
              <a:t>11-11-2017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25619-C671-47A0-853F-DA4F04DB2F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5564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CB210-0EE1-442B-96C3-AFD0A6BB9F68}" type="datetimeFigureOut">
              <a:rPr lang="en-IN" smtClean="0"/>
              <a:t>11-11-2017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25619-C671-47A0-853F-DA4F04DB2F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7729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DECB210-0EE1-442B-96C3-AFD0A6BB9F68}" type="datetimeFigureOut">
              <a:rPr lang="en-IN" smtClean="0"/>
              <a:t>11-11-2017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9625619-C671-47A0-853F-DA4F04DB2F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0831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CB210-0EE1-442B-96C3-AFD0A6BB9F68}" type="datetimeFigureOut">
              <a:rPr lang="en-IN" smtClean="0"/>
              <a:t>11-11-2017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25619-C671-47A0-853F-DA4F04DB2F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4735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DECB210-0EE1-442B-96C3-AFD0A6BB9F68}" type="datetimeFigureOut">
              <a:rPr lang="en-IN" smtClean="0"/>
              <a:t>11-11-2017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9625619-C671-47A0-853F-DA4F04DB2F94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7283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7AD86-5C9F-4D8A-8F1D-DAD972FC9E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IN" dirty="0"/>
              <a:t>DSA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8E8B82-FB87-4F37-91C7-1F1763FD12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  <a:p>
            <a:pPr algn="ctr"/>
            <a:r>
              <a:rPr lang="en-IN" dirty="0"/>
              <a:t>Persistent data structures</a:t>
            </a:r>
          </a:p>
        </p:txBody>
      </p:sp>
    </p:spTree>
    <p:extLst>
      <p:ext uri="{BB962C8B-B14F-4D97-AF65-F5344CB8AC3E}">
        <p14:creationId xmlns:p14="http://schemas.microsoft.com/office/powerpoint/2010/main" val="2930584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C4FB5-7269-4F16-844D-6ADEB1DE9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pPr algn="ctr"/>
            <a:r>
              <a:rPr lang="en-IN"/>
              <a:t>What Is Our Project?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0F57F9-10E5-4141-8911-A7874419AC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737360"/>
            <a:ext cx="10058400" cy="4385144"/>
          </a:xfrm>
        </p:spPr>
        <p:txBody>
          <a:bodyPr anchor="ctr">
            <a:noAutofit/>
          </a:bodyPr>
          <a:lstStyle/>
          <a:p>
            <a:pPr lvl="1">
              <a:buFont typeface="Courier New" panose="02070309020205020404" pitchFamily="49" charset="0"/>
              <a:buChar char="o"/>
            </a:pPr>
            <a:r>
              <a:rPr lang="en-IN" sz="2000" dirty="0"/>
              <a:t>People use GitHub on a daily basis, a place to store code with all the revision history they                     need.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IN" sz="2000" dirty="0"/>
              <a:t>Git specifically works by taking snapshots of files, if files remains unchanged in a particular version, it simply links to the previous files. This keeps everything fast and lean. 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IN" sz="2000" dirty="0"/>
              <a:t> In our project also, we have implemented Git like structure. 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IN" sz="2000" dirty="0"/>
              <a:t> The user has a directory with the options of adding, deleting, viewing and editing files.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IN" sz="2000" dirty="0"/>
              <a:t>They can branch out at anytime, preserving the previous state in such a way that it can be accessed and modified when needed.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IN" sz="2000" dirty="0"/>
              <a:t> To achieve this we are using Persistent Binary Search Trees.</a:t>
            </a:r>
          </a:p>
          <a:p>
            <a:pPr marL="201168" lvl="1" indent="0">
              <a:buNone/>
            </a:pPr>
            <a:r>
              <a:rPr lang="en-IN" sz="2000" dirty="0"/>
              <a:t> </a:t>
            </a:r>
          </a:p>
          <a:p>
            <a:pPr marL="201168" lvl="1" indent="0">
              <a:buNone/>
            </a:pPr>
            <a:r>
              <a:rPr lang="en-IN" sz="2000" dirty="0"/>
              <a:t>    </a:t>
            </a:r>
          </a:p>
          <a:p>
            <a:pPr marL="201168" lvl="1" indent="0">
              <a:buNone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485166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171E7-C04F-4AF1-8FC3-00BF39596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Persistent Data Structures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F17AE2-D497-4DE0-8D39-1E21E08A90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58986"/>
            <a:ext cx="10058400" cy="4023360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IN" dirty="0"/>
              <a:t>  During the course of an algorithm, we sometimes find that we need to maintain past version </a:t>
            </a:r>
            <a:br>
              <a:rPr lang="en-IN" dirty="0"/>
            </a:br>
            <a:r>
              <a:rPr lang="en-IN" dirty="0"/>
              <a:t>   of dynamic set as it is updated, we call such a set persistent.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dirty="0"/>
              <a:t>  A Persistent data structure is a data structure that always preserves the previous version of</a:t>
            </a:r>
            <a:br>
              <a:rPr lang="en-IN" dirty="0"/>
            </a:br>
            <a:r>
              <a:rPr lang="en-IN" dirty="0"/>
              <a:t>   itself when it is modified.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dirty="0"/>
              <a:t>  A data structure is Partially persistent if all versions can be accessed but only the newest</a:t>
            </a:r>
            <a:br>
              <a:rPr lang="en-IN" dirty="0"/>
            </a:br>
            <a:r>
              <a:rPr lang="en-IN" dirty="0"/>
              <a:t>   version can be modified.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dirty="0"/>
              <a:t>  A data structure is Fully</a:t>
            </a:r>
            <a:r>
              <a:rPr lang="en-IN" b="1" dirty="0"/>
              <a:t> </a:t>
            </a:r>
            <a:r>
              <a:rPr lang="en-IN" dirty="0"/>
              <a:t>persistent if every instance can be both accessed and modified.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dirty="0"/>
              <a:t>  Persistence can be achieved by simply copying, but this is inefficient in CPU and RAM as</a:t>
            </a:r>
            <a:br>
              <a:rPr lang="en-IN" dirty="0"/>
            </a:br>
            <a:r>
              <a:rPr lang="en-IN" dirty="0"/>
              <a:t>   most operations will make only a small change in the Data Storage.</a:t>
            </a:r>
          </a:p>
        </p:txBody>
      </p:sp>
    </p:spTree>
    <p:extLst>
      <p:ext uri="{BB962C8B-B14F-4D97-AF65-F5344CB8AC3E}">
        <p14:creationId xmlns:p14="http://schemas.microsoft.com/office/powerpoint/2010/main" val="563814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38B8727-D318-4B70-B353-C390602FF31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B0C8367-28B6-4EF1-B182-01BEC98727D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49E3F4C-17F5-49E4-B05F-80C6B348AF2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1F161B-0D95-4B74-8F4B-DDF7B811D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6"/>
            <a:ext cx="3084844" cy="1417982"/>
          </a:xfrm>
        </p:spPr>
        <p:txBody>
          <a:bodyPr>
            <a:normAutofit/>
          </a:bodyPr>
          <a:lstStyle/>
          <a:p>
            <a:r>
              <a:rPr lang="en-IN" sz="4000" dirty="0">
                <a:solidFill>
                  <a:srgbClr val="FFFFFF"/>
                </a:solidFill>
              </a:rPr>
              <a:t>How are we using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686125-D1C5-47DE-9A8A-C5DB4B3B8D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371" y="1934818"/>
            <a:ext cx="3084844" cy="4054501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IN" sz="1500" dirty="0">
                <a:solidFill>
                  <a:srgbClr val="FFFFFF"/>
                </a:solidFill>
              </a:rPr>
              <a:t> </a:t>
            </a:r>
            <a:r>
              <a:rPr lang="en-IN" dirty="0">
                <a:solidFill>
                  <a:srgbClr val="FFFFFF"/>
                </a:solidFill>
              </a:rPr>
              <a:t>Here we are implementing Fully persistent data structure on Binary Search Trees.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dirty="0">
                <a:solidFill>
                  <a:srgbClr val="FFFFFF"/>
                </a:solidFill>
              </a:rPr>
              <a:t>Any operation performed takes time in the order of the height of the tree{O(h)}.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dirty="0">
                <a:solidFill>
                  <a:srgbClr val="FFFFFF"/>
                </a:solidFill>
              </a:rPr>
              <a:t> We can access and make changes in the previous versions of the file in different branches.</a:t>
            </a:r>
          </a:p>
          <a:p>
            <a:pPr marL="0" indent="0">
              <a:buNone/>
            </a:pPr>
            <a:endParaRPr lang="en-IN" dirty="0">
              <a:solidFill>
                <a:srgbClr val="FFFFFF"/>
              </a:solidFill>
            </a:endParaRPr>
          </a:p>
          <a:p>
            <a:pPr>
              <a:buFont typeface="Courier New" panose="02070309020205020404" pitchFamily="49" charset="0"/>
              <a:buChar char="o"/>
            </a:pPr>
            <a:endParaRPr lang="en-IN" sz="1500" dirty="0">
              <a:solidFill>
                <a:srgbClr val="FFFFFF"/>
              </a:solidFill>
            </a:endParaRPr>
          </a:p>
        </p:txBody>
      </p:sp>
      <p:pic>
        <p:nvPicPr>
          <p:cNvPr id="1028" name="Picture 4" descr="Purely functional tree after.svg">
            <a:extLst>
              <a:ext uri="{FF2B5EF4-FFF2-40B4-BE49-F238E27FC236}">
                <a16:creationId xmlns:a16="http://schemas.microsoft.com/office/drawing/2014/main" id="{DA3E95F3-DD05-45BD-85DA-AB541AEF39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7754" y="747216"/>
            <a:ext cx="5375775" cy="5093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07893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C1741-A8AB-433E-9222-895309D63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36179"/>
          </a:xfrm>
        </p:spPr>
        <p:txBody>
          <a:bodyPr/>
          <a:lstStyle/>
          <a:p>
            <a:pPr algn="ctr"/>
            <a:r>
              <a:rPr lang="en-IN" dirty="0"/>
              <a:t>Insert and Delete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5A7A0-B1F1-43AB-9F34-AECA1AA7A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385391"/>
            <a:ext cx="10058400" cy="3430694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IN" dirty="0"/>
              <a:t> While inserting, we make a copy of all the nodes which are affected by the insertion in the      current branch.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dirty="0"/>
              <a:t> This is done to ensure that the changes are only made to the current branch and it does not affect the other branches.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dirty="0"/>
              <a:t> All the other nodes are reused in this way and memory is saved.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dirty="0"/>
              <a:t> Finally when we reach the leaf, we insert the node there according to the BST property.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dirty="0"/>
              <a:t>  Similarly while deleting, a copy of all the affected nodes is made. </a:t>
            </a:r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4120661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3F825-565C-496A-98E0-3BAD22CFE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Project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84F29E-462F-4FB3-B7F3-BABE32DAD5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dirty="0"/>
              <a:t>There is a “PBST” class object which represents the main tree.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dirty="0"/>
              <a:t> It has an attribute “branches” where pointer to the root of every branch is stored.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dirty="0"/>
              <a:t>It is a menu driven program where we work on one branch at a time and can add, view, delete, search and edit files in that branch.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dirty="0"/>
              <a:t> We can branch out from this branch or switch between the branches whenever needed.</a:t>
            </a:r>
          </a:p>
          <a:p>
            <a:pPr>
              <a:buFont typeface="Courier New" panose="02070309020205020404" pitchFamily="49" charset="0"/>
              <a:buChar char="o"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050703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B7027-587D-4599-841E-44E75AB8C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Group Members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D0DAE6-4B70-439E-88C3-6CED750CAE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endParaRPr lang="en-IN" dirty="0"/>
          </a:p>
          <a:p>
            <a:r>
              <a:rPr lang="en-IN" dirty="0"/>
              <a:t>Mahim Agrawal	 16IT152</a:t>
            </a:r>
          </a:p>
          <a:p>
            <a:r>
              <a:rPr lang="en-IN" dirty="0"/>
              <a:t>Dhvanil Parikh      16IT217</a:t>
            </a:r>
          </a:p>
          <a:p>
            <a:r>
              <a:rPr lang="en-IN" dirty="0"/>
              <a:t>Sanjay Shetty        16IT136</a:t>
            </a:r>
          </a:p>
          <a:p>
            <a:r>
              <a:rPr lang="en-IN" dirty="0"/>
              <a:t>Nishant Kumar      16IT123</a:t>
            </a:r>
          </a:p>
        </p:txBody>
      </p:sp>
    </p:spTree>
    <p:extLst>
      <p:ext uri="{BB962C8B-B14F-4D97-AF65-F5344CB8AC3E}">
        <p14:creationId xmlns:p14="http://schemas.microsoft.com/office/powerpoint/2010/main" val="345185565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3078</TotalTime>
  <Words>400</Words>
  <Application>Microsoft Office PowerPoint</Application>
  <PresentationFormat>Widescreen</PresentationFormat>
  <Paragraphs>42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Courier New</vt:lpstr>
      <vt:lpstr>Retrospect</vt:lpstr>
      <vt:lpstr>DSA Project</vt:lpstr>
      <vt:lpstr>What Is Our Project?</vt:lpstr>
      <vt:lpstr>Persistent Data Structures</vt:lpstr>
      <vt:lpstr>How are we using it?</vt:lpstr>
      <vt:lpstr>Insert and Delete</vt:lpstr>
      <vt:lpstr>Project Structure</vt:lpstr>
      <vt:lpstr>Group Members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DSA Project</dc:title>
  <dc:creator>Nishant Kumar</dc:creator>
  <cp:lastModifiedBy>Nishant Kumar</cp:lastModifiedBy>
  <cp:revision>37</cp:revision>
  <dcterms:created xsi:type="dcterms:W3CDTF">2017-11-10T13:44:10Z</dcterms:created>
  <dcterms:modified xsi:type="dcterms:W3CDTF">2017-11-13T05:58:28Z</dcterms:modified>
</cp:coreProperties>
</file>