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109A0-D8A8-4601-B990-31D4A0B81626}" type="doc">
      <dgm:prSet loTypeId="urn:microsoft.com/office/officeart/2005/8/layout/hierarchy1" loCatId="Inbox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7FF63-88B9-4BF2-B1A2-281C147B77A5}">
      <dgm:prSet/>
      <dgm:spPr/>
      <dgm:t>
        <a:bodyPr/>
        <a:lstStyle/>
        <a:p>
          <a:r>
            <a:rPr lang="en-IN" dirty="0"/>
            <a:t>The Game of Tiles is a puzzle played on a square, two-dimensional board with numbered tiles that slide. </a:t>
          </a:r>
          <a:endParaRPr lang="en-US" dirty="0"/>
        </a:p>
      </dgm:t>
    </dgm:pt>
    <dgm:pt modelId="{4FF4781C-3EFB-4A8E-A4CE-40EDE11A4654}" type="parTrans" cxnId="{55E66187-F9C6-401A-BFEE-2B9311879AAE}">
      <dgm:prSet/>
      <dgm:spPr/>
      <dgm:t>
        <a:bodyPr/>
        <a:lstStyle/>
        <a:p>
          <a:endParaRPr lang="en-US"/>
        </a:p>
      </dgm:t>
    </dgm:pt>
    <dgm:pt modelId="{5A283DA9-334D-4EAC-91A9-861DF312D453}" type="sibTrans" cxnId="{55E66187-F9C6-401A-BFEE-2B9311879AAE}">
      <dgm:prSet/>
      <dgm:spPr/>
      <dgm:t>
        <a:bodyPr/>
        <a:lstStyle/>
        <a:p>
          <a:endParaRPr lang="en-US"/>
        </a:p>
      </dgm:t>
    </dgm:pt>
    <dgm:pt modelId="{87F6BED9-79A2-4CC5-A58E-4DB71F0BF975}">
      <dgm:prSet/>
      <dgm:spPr/>
      <dgm:t>
        <a:bodyPr/>
        <a:lstStyle/>
        <a:p>
          <a:r>
            <a:rPr lang="en-IN" dirty="0"/>
            <a:t>The goal of this puzzle is to arrange the board’s tiles from smallest to largest,      left to right, top to bottom, with an empty space in board’s bottom-right corner.</a:t>
          </a:r>
          <a:endParaRPr lang="en-US" dirty="0"/>
        </a:p>
      </dgm:t>
    </dgm:pt>
    <dgm:pt modelId="{40042DD1-5209-4B40-8B77-212FA0382B9D}" type="parTrans" cxnId="{DF5F66B0-7ED4-4DA1-9801-74AC30E224F4}">
      <dgm:prSet/>
      <dgm:spPr/>
      <dgm:t>
        <a:bodyPr/>
        <a:lstStyle/>
        <a:p>
          <a:endParaRPr lang="en-US"/>
        </a:p>
      </dgm:t>
    </dgm:pt>
    <dgm:pt modelId="{F564639D-E476-4260-BBA3-7868B315807F}" type="sibTrans" cxnId="{DF5F66B0-7ED4-4DA1-9801-74AC30E224F4}">
      <dgm:prSet/>
      <dgm:spPr/>
      <dgm:t>
        <a:bodyPr/>
        <a:lstStyle/>
        <a:p>
          <a:endParaRPr lang="en-US"/>
        </a:p>
      </dgm:t>
    </dgm:pt>
    <dgm:pt modelId="{A0683CB1-CAB3-47B5-B2C9-0C0BCC194B12}" type="pres">
      <dgm:prSet presAssocID="{6B7109A0-D8A8-4601-B990-31D4A0B816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CDCA65-26A0-4C29-9E25-44D34FFBBADF}" type="pres">
      <dgm:prSet presAssocID="{70F7FF63-88B9-4BF2-B1A2-281C147B77A5}" presName="hierRoot1" presStyleCnt="0"/>
      <dgm:spPr/>
    </dgm:pt>
    <dgm:pt modelId="{B5EC4035-5DE5-4853-BECF-7BF4F5284D5A}" type="pres">
      <dgm:prSet presAssocID="{70F7FF63-88B9-4BF2-B1A2-281C147B77A5}" presName="composite" presStyleCnt="0"/>
      <dgm:spPr/>
    </dgm:pt>
    <dgm:pt modelId="{9FB76FEE-B5DA-4B86-B332-F4D1952EC6E3}" type="pres">
      <dgm:prSet presAssocID="{70F7FF63-88B9-4BF2-B1A2-281C147B77A5}" presName="background" presStyleLbl="node0" presStyleIdx="0" presStyleCnt="2"/>
      <dgm:spPr/>
    </dgm:pt>
    <dgm:pt modelId="{D9CA780C-3FED-4DD1-BBFF-6F89A248B1EB}" type="pres">
      <dgm:prSet presAssocID="{70F7FF63-88B9-4BF2-B1A2-281C147B77A5}" presName="text" presStyleLbl="fgAcc0" presStyleIdx="0" presStyleCnt="2">
        <dgm:presLayoutVars>
          <dgm:chPref val="3"/>
        </dgm:presLayoutVars>
      </dgm:prSet>
      <dgm:spPr/>
    </dgm:pt>
    <dgm:pt modelId="{ED31E1B1-44C4-4793-A1B9-ECF77ABA57FF}" type="pres">
      <dgm:prSet presAssocID="{70F7FF63-88B9-4BF2-B1A2-281C147B77A5}" presName="hierChild2" presStyleCnt="0"/>
      <dgm:spPr/>
    </dgm:pt>
    <dgm:pt modelId="{F46C6DB3-E8A1-420E-AEDE-153548853A3E}" type="pres">
      <dgm:prSet presAssocID="{87F6BED9-79A2-4CC5-A58E-4DB71F0BF975}" presName="hierRoot1" presStyleCnt="0"/>
      <dgm:spPr/>
    </dgm:pt>
    <dgm:pt modelId="{3202D420-1591-4896-B771-DBA0F1F32142}" type="pres">
      <dgm:prSet presAssocID="{87F6BED9-79A2-4CC5-A58E-4DB71F0BF975}" presName="composite" presStyleCnt="0"/>
      <dgm:spPr/>
    </dgm:pt>
    <dgm:pt modelId="{11D77588-E100-490A-94EF-7A4AE91528F8}" type="pres">
      <dgm:prSet presAssocID="{87F6BED9-79A2-4CC5-A58E-4DB71F0BF975}" presName="background" presStyleLbl="node0" presStyleIdx="1" presStyleCnt="2"/>
      <dgm:spPr/>
    </dgm:pt>
    <dgm:pt modelId="{1784F72C-E72F-491C-BFA6-B3DADB32066A}" type="pres">
      <dgm:prSet presAssocID="{87F6BED9-79A2-4CC5-A58E-4DB71F0BF975}" presName="text" presStyleLbl="fgAcc0" presStyleIdx="1" presStyleCnt="2">
        <dgm:presLayoutVars>
          <dgm:chPref val="3"/>
        </dgm:presLayoutVars>
      </dgm:prSet>
      <dgm:spPr/>
    </dgm:pt>
    <dgm:pt modelId="{44949955-5A22-4AB6-90DF-C008C0E9D5DE}" type="pres">
      <dgm:prSet presAssocID="{87F6BED9-79A2-4CC5-A58E-4DB71F0BF975}" presName="hierChild2" presStyleCnt="0"/>
      <dgm:spPr/>
    </dgm:pt>
  </dgm:ptLst>
  <dgm:cxnLst>
    <dgm:cxn modelId="{F62D855B-1924-45E9-B8F6-43050CC0784A}" type="presOf" srcId="{87F6BED9-79A2-4CC5-A58E-4DB71F0BF975}" destId="{1784F72C-E72F-491C-BFA6-B3DADB32066A}" srcOrd="0" destOrd="0" presId="urn:microsoft.com/office/officeart/2005/8/layout/hierarchy1"/>
    <dgm:cxn modelId="{55E66187-F9C6-401A-BFEE-2B9311879AAE}" srcId="{6B7109A0-D8A8-4601-B990-31D4A0B81626}" destId="{70F7FF63-88B9-4BF2-B1A2-281C147B77A5}" srcOrd="0" destOrd="0" parTransId="{4FF4781C-3EFB-4A8E-A4CE-40EDE11A4654}" sibTransId="{5A283DA9-334D-4EAC-91A9-861DF312D453}"/>
    <dgm:cxn modelId="{FB66A4A8-CE52-4204-82A0-9EF031805494}" type="presOf" srcId="{6B7109A0-D8A8-4601-B990-31D4A0B81626}" destId="{A0683CB1-CAB3-47B5-B2C9-0C0BCC194B12}" srcOrd="0" destOrd="0" presId="urn:microsoft.com/office/officeart/2005/8/layout/hierarchy1"/>
    <dgm:cxn modelId="{DF5F66B0-7ED4-4DA1-9801-74AC30E224F4}" srcId="{6B7109A0-D8A8-4601-B990-31D4A0B81626}" destId="{87F6BED9-79A2-4CC5-A58E-4DB71F0BF975}" srcOrd="1" destOrd="0" parTransId="{40042DD1-5209-4B40-8B77-212FA0382B9D}" sibTransId="{F564639D-E476-4260-BBA3-7868B315807F}"/>
    <dgm:cxn modelId="{BC32B2DD-846C-474A-82D0-5F7449064544}" type="presOf" srcId="{70F7FF63-88B9-4BF2-B1A2-281C147B77A5}" destId="{D9CA780C-3FED-4DD1-BBFF-6F89A248B1EB}" srcOrd="0" destOrd="0" presId="urn:microsoft.com/office/officeart/2005/8/layout/hierarchy1"/>
    <dgm:cxn modelId="{9FC2FD93-01BE-4E3D-ABE2-699CD799CA1F}" type="presParOf" srcId="{A0683CB1-CAB3-47B5-B2C9-0C0BCC194B12}" destId="{18CDCA65-26A0-4C29-9E25-44D34FFBBADF}" srcOrd="0" destOrd="0" presId="urn:microsoft.com/office/officeart/2005/8/layout/hierarchy1"/>
    <dgm:cxn modelId="{E60346CD-8B70-421D-AB67-D4B1312C8C7D}" type="presParOf" srcId="{18CDCA65-26A0-4C29-9E25-44D34FFBBADF}" destId="{B5EC4035-5DE5-4853-BECF-7BF4F5284D5A}" srcOrd="0" destOrd="0" presId="urn:microsoft.com/office/officeart/2005/8/layout/hierarchy1"/>
    <dgm:cxn modelId="{7FB8801F-4168-495C-81E8-35F52CB90535}" type="presParOf" srcId="{B5EC4035-5DE5-4853-BECF-7BF4F5284D5A}" destId="{9FB76FEE-B5DA-4B86-B332-F4D1952EC6E3}" srcOrd="0" destOrd="0" presId="urn:microsoft.com/office/officeart/2005/8/layout/hierarchy1"/>
    <dgm:cxn modelId="{7D708732-1EB3-41FC-BE37-8BF6C0828445}" type="presParOf" srcId="{B5EC4035-5DE5-4853-BECF-7BF4F5284D5A}" destId="{D9CA780C-3FED-4DD1-BBFF-6F89A248B1EB}" srcOrd="1" destOrd="0" presId="urn:microsoft.com/office/officeart/2005/8/layout/hierarchy1"/>
    <dgm:cxn modelId="{59031762-7987-4300-928E-DC4B540C7795}" type="presParOf" srcId="{18CDCA65-26A0-4C29-9E25-44D34FFBBADF}" destId="{ED31E1B1-44C4-4793-A1B9-ECF77ABA57FF}" srcOrd="1" destOrd="0" presId="urn:microsoft.com/office/officeart/2005/8/layout/hierarchy1"/>
    <dgm:cxn modelId="{1A73ADA2-15E9-4367-A20D-DDBF1C67690D}" type="presParOf" srcId="{A0683CB1-CAB3-47B5-B2C9-0C0BCC194B12}" destId="{F46C6DB3-E8A1-420E-AEDE-153548853A3E}" srcOrd="1" destOrd="0" presId="urn:microsoft.com/office/officeart/2005/8/layout/hierarchy1"/>
    <dgm:cxn modelId="{6659AE16-8A8A-4754-B972-46BCEBC8F923}" type="presParOf" srcId="{F46C6DB3-E8A1-420E-AEDE-153548853A3E}" destId="{3202D420-1591-4896-B771-DBA0F1F32142}" srcOrd="0" destOrd="0" presId="urn:microsoft.com/office/officeart/2005/8/layout/hierarchy1"/>
    <dgm:cxn modelId="{C165B296-478D-4BC0-B102-BC89BBCDBEBD}" type="presParOf" srcId="{3202D420-1591-4896-B771-DBA0F1F32142}" destId="{11D77588-E100-490A-94EF-7A4AE91528F8}" srcOrd="0" destOrd="0" presId="urn:microsoft.com/office/officeart/2005/8/layout/hierarchy1"/>
    <dgm:cxn modelId="{40ACB619-3122-4BDF-A5D9-5F59CDA96B43}" type="presParOf" srcId="{3202D420-1591-4896-B771-DBA0F1F32142}" destId="{1784F72C-E72F-491C-BFA6-B3DADB32066A}" srcOrd="1" destOrd="0" presId="urn:microsoft.com/office/officeart/2005/8/layout/hierarchy1"/>
    <dgm:cxn modelId="{573C5F1A-7C1B-43A5-BB53-07209833412B}" type="presParOf" srcId="{F46C6DB3-E8A1-420E-AEDE-153548853A3E}" destId="{44949955-5A22-4AB6-90DF-C008C0E9D5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A92946-E094-447F-B102-1122D78E1A36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58BECD4-6E9A-4614-8C23-BB5FDDBC7DC5}">
      <dgm:prSet/>
      <dgm:spPr/>
      <dgm:t>
        <a:bodyPr/>
        <a:lstStyle/>
        <a:p>
          <a:r>
            <a:rPr lang="en-US" dirty="0"/>
            <a:t>Implement init </a:t>
          </a:r>
        </a:p>
      </dgm:t>
    </dgm:pt>
    <dgm:pt modelId="{D9A8309E-874B-4405-8D56-1B8DAEE3D3FC}" type="parTrans" cxnId="{1632C6C9-C9EF-46A5-9E41-17C8B8006013}">
      <dgm:prSet/>
      <dgm:spPr/>
      <dgm:t>
        <a:bodyPr/>
        <a:lstStyle/>
        <a:p>
          <a:endParaRPr lang="en-US"/>
        </a:p>
      </dgm:t>
    </dgm:pt>
    <dgm:pt modelId="{6FACB640-1432-46E6-8566-B137F59A289C}" type="sibTrans" cxnId="{1632C6C9-C9EF-46A5-9E41-17C8B8006013}">
      <dgm:prSet/>
      <dgm:spPr/>
      <dgm:t>
        <a:bodyPr/>
        <a:lstStyle/>
        <a:p>
          <a:endParaRPr lang="en-US"/>
        </a:p>
      </dgm:t>
    </dgm:pt>
    <dgm:pt modelId="{3B6CCB95-E8FD-4CB0-911A-401D6C96C92B}">
      <dgm:prSet/>
      <dgm:spPr/>
      <dgm:t>
        <a:bodyPr/>
        <a:lstStyle/>
        <a:p>
          <a:r>
            <a:rPr lang="en-US" dirty="0"/>
            <a:t> Initializes the Board</a:t>
          </a:r>
        </a:p>
      </dgm:t>
    </dgm:pt>
    <dgm:pt modelId="{FE654BF3-4F99-4298-956D-084E4E2D7B9C}" type="parTrans" cxnId="{5B00996E-16B6-41AD-B8A7-66FAFA957703}">
      <dgm:prSet/>
      <dgm:spPr/>
      <dgm:t>
        <a:bodyPr/>
        <a:lstStyle/>
        <a:p>
          <a:endParaRPr lang="en-US"/>
        </a:p>
      </dgm:t>
    </dgm:pt>
    <dgm:pt modelId="{B123B07E-5486-4205-B46C-B6A883D48EF1}" type="sibTrans" cxnId="{5B00996E-16B6-41AD-B8A7-66FAFA957703}">
      <dgm:prSet/>
      <dgm:spPr/>
      <dgm:t>
        <a:bodyPr/>
        <a:lstStyle/>
        <a:p>
          <a:endParaRPr lang="en-US"/>
        </a:p>
      </dgm:t>
    </dgm:pt>
    <dgm:pt modelId="{089B0AE3-1C22-4C14-AB9F-EB38C1BA7B0A}">
      <dgm:prSet/>
      <dgm:spPr/>
      <dgm:t>
        <a:bodyPr/>
        <a:lstStyle/>
        <a:p>
          <a:r>
            <a:rPr lang="en-US" dirty="0"/>
            <a:t>Implement draw </a:t>
          </a:r>
        </a:p>
      </dgm:t>
    </dgm:pt>
    <dgm:pt modelId="{4F12423B-0F03-4516-855B-6EB02FA76364}" type="parTrans" cxnId="{1D58A0BB-DC0D-454D-B36F-B3AE6F51595D}">
      <dgm:prSet/>
      <dgm:spPr/>
      <dgm:t>
        <a:bodyPr/>
        <a:lstStyle/>
        <a:p>
          <a:endParaRPr lang="en-US"/>
        </a:p>
      </dgm:t>
    </dgm:pt>
    <dgm:pt modelId="{6324EDAA-E6CA-4B19-AEAA-9E1AF64976F4}" type="sibTrans" cxnId="{1D58A0BB-DC0D-454D-B36F-B3AE6F51595D}">
      <dgm:prSet/>
      <dgm:spPr/>
      <dgm:t>
        <a:bodyPr/>
        <a:lstStyle/>
        <a:p>
          <a:endParaRPr lang="en-US"/>
        </a:p>
      </dgm:t>
    </dgm:pt>
    <dgm:pt modelId="{30CB0519-71D4-4BDE-AD5F-999206AB4301}">
      <dgm:prSet/>
      <dgm:spPr/>
      <dgm:t>
        <a:bodyPr/>
        <a:lstStyle/>
        <a:p>
          <a:r>
            <a:rPr lang="en-US" dirty="0"/>
            <a:t> Draws the Board</a:t>
          </a:r>
        </a:p>
      </dgm:t>
    </dgm:pt>
    <dgm:pt modelId="{2C8B28EB-8B25-481A-A9B5-5D30BE5948B1}" type="parTrans" cxnId="{B8F8EDB2-5165-461D-96DF-C494EDE80B23}">
      <dgm:prSet/>
      <dgm:spPr/>
      <dgm:t>
        <a:bodyPr/>
        <a:lstStyle/>
        <a:p>
          <a:endParaRPr lang="en-US"/>
        </a:p>
      </dgm:t>
    </dgm:pt>
    <dgm:pt modelId="{A83F7FB8-584D-450C-9F3A-AB755F71B6E2}" type="sibTrans" cxnId="{B8F8EDB2-5165-461D-96DF-C494EDE80B23}">
      <dgm:prSet/>
      <dgm:spPr/>
      <dgm:t>
        <a:bodyPr/>
        <a:lstStyle/>
        <a:p>
          <a:endParaRPr lang="en-US"/>
        </a:p>
      </dgm:t>
    </dgm:pt>
    <dgm:pt modelId="{01A71A46-5292-42A4-8495-296D3B2F3F0C}">
      <dgm:prSet/>
      <dgm:spPr/>
      <dgm:t>
        <a:bodyPr/>
        <a:lstStyle/>
        <a:p>
          <a:r>
            <a:rPr lang="en-US" dirty="0"/>
            <a:t>Implement move </a:t>
          </a:r>
        </a:p>
      </dgm:t>
    </dgm:pt>
    <dgm:pt modelId="{E7B56FAA-4526-4E34-B48D-751DC715AF3A}" type="parTrans" cxnId="{EDD6F940-DE9D-4FC3-859B-D22A4739BAD9}">
      <dgm:prSet/>
      <dgm:spPr/>
      <dgm:t>
        <a:bodyPr/>
        <a:lstStyle/>
        <a:p>
          <a:endParaRPr lang="en-US"/>
        </a:p>
      </dgm:t>
    </dgm:pt>
    <dgm:pt modelId="{4485329D-B365-4EF2-AA87-47B9E2B5E0C7}" type="sibTrans" cxnId="{EDD6F940-DE9D-4FC3-859B-D22A4739BAD9}">
      <dgm:prSet/>
      <dgm:spPr/>
      <dgm:t>
        <a:bodyPr/>
        <a:lstStyle/>
        <a:p>
          <a:endParaRPr lang="en-US"/>
        </a:p>
      </dgm:t>
    </dgm:pt>
    <dgm:pt modelId="{AB83BEAD-CBDD-4B84-B6E9-E17BD4CDE393}">
      <dgm:prSet/>
      <dgm:spPr/>
      <dgm:t>
        <a:bodyPr/>
        <a:lstStyle/>
        <a:p>
          <a:r>
            <a:rPr lang="en-US" dirty="0"/>
            <a:t> Moves the tile</a:t>
          </a:r>
        </a:p>
      </dgm:t>
    </dgm:pt>
    <dgm:pt modelId="{DA13827E-80F0-448F-96C1-53CB20F5D9E8}" type="parTrans" cxnId="{8EB343A6-2343-4212-AD5E-D5586FE42BBF}">
      <dgm:prSet/>
      <dgm:spPr/>
      <dgm:t>
        <a:bodyPr/>
        <a:lstStyle/>
        <a:p>
          <a:endParaRPr lang="en-US"/>
        </a:p>
      </dgm:t>
    </dgm:pt>
    <dgm:pt modelId="{7D1310DB-8CAF-472E-8939-0D00D3678267}" type="sibTrans" cxnId="{8EB343A6-2343-4212-AD5E-D5586FE42BBF}">
      <dgm:prSet/>
      <dgm:spPr/>
      <dgm:t>
        <a:bodyPr/>
        <a:lstStyle/>
        <a:p>
          <a:endParaRPr lang="en-US"/>
        </a:p>
      </dgm:t>
    </dgm:pt>
    <dgm:pt modelId="{FD37F88B-7E23-414F-A5F1-8B3274FF4965}">
      <dgm:prSet/>
      <dgm:spPr/>
      <dgm:t>
        <a:bodyPr/>
        <a:lstStyle/>
        <a:p>
          <a:r>
            <a:rPr lang="en-US" dirty="0"/>
            <a:t>Implement win </a:t>
          </a:r>
        </a:p>
      </dgm:t>
    </dgm:pt>
    <dgm:pt modelId="{9E0448BC-5768-4B28-A403-76E0FBC26EA6}" type="parTrans" cxnId="{08AAE0C9-0386-4B25-AEFE-2984D911147A}">
      <dgm:prSet/>
      <dgm:spPr/>
      <dgm:t>
        <a:bodyPr/>
        <a:lstStyle/>
        <a:p>
          <a:endParaRPr lang="en-US"/>
        </a:p>
      </dgm:t>
    </dgm:pt>
    <dgm:pt modelId="{6825837F-A278-481A-B590-4E0AB9F7B3DB}" type="sibTrans" cxnId="{08AAE0C9-0386-4B25-AEFE-2984D911147A}">
      <dgm:prSet/>
      <dgm:spPr/>
      <dgm:t>
        <a:bodyPr/>
        <a:lstStyle/>
        <a:p>
          <a:endParaRPr lang="en-US"/>
        </a:p>
      </dgm:t>
    </dgm:pt>
    <dgm:pt modelId="{C12E091B-4EF9-4A7E-8C2A-FC9262D122FF}">
      <dgm:prSet/>
      <dgm:spPr/>
      <dgm:t>
        <a:bodyPr/>
        <a:lstStyle/>
        <a:p>
          <a:r>
            <a:rPr lang="en-US" dirty="0"/>
            <a:t> Test whether solution is achieved</a:t>
          </a:r>
        </a:p>
      </dgm:t>
    </dgm:pt>
    <dgm:pt modelId="{035C3A57-B48E-4A43-BCFB-E2E1EDB0812E}" type="parTrans" cxnId="{77F54BF9-A458-4CB5-92D2-C3B8288EFBEE}">
      <dgm:prSet/>
      <dgm:spPr/>
      <dgm:t>
        <a:bodyPr/>
        <a:lstStyle/>
        <a:p>
          <a:endParaRPr lang="en-US"/>
        </a:p>
      </dgm:t>
    </dgm:pt>
    <dgm:pt modelId="{C076BA1B-D38D-4A71-B9B7-868008DA988C}" type="sibTrans" cxnId="{77F54BF9-A458-4CB5-92D2-C3B8288EFBEE}">
      <dgm:prSet/>
      <dgm:spPr/>
      <dgm:t>
        <a:bodyPr/>
        <a:lstStyle/>
        <a:p>
          <a:endParaRPr lang="en-US"/>
        </a:p>
      </dgm:t>
    </dgm:pt>
    <dgm:pt modelId="{25CD5D7F-29EF-499A-B956-738A7A3A9680}" type="pres">
      <dgm:prSet presAssocID="{66A92946-E094-447F-B102-1122D78E1A36}" presName="Name0" presStyleCnt="0">
        <dgm:presLayoutVars>
          <dgm:dir/>
          <dgm:animLvl val="lvl"/>
          <dgm:resizeHandles val="exact"/>
        </dgm:presLayoutVars>
      </dgm:prSet>
      <dgm:spPr/>
    </dgm:pt>
    <dgm:pt modelId="{0464E9AE-F20C-4490-AA58-03FED37CB313}" type="pres">
      <dgm:prSet presAssocID="{FD37F88B-7E23-414F-A5F1-8B3274FF4965}" presName="boxAndChildren" presStyleCnt="0"/>
      <dgm:spPr/>
    </dgm:pt>
    <dgm:pt modelId="{DD9B511A-9E17-48A3-BEEE-6F2F463B59CC}" type="pres">
      <dgm:prSet presAssocID="{FD37F88B-7E23-414F-A5F1-8B3274FF4965}" presName="parentTextBox" presStyleLbl="alignNode1" presStyleIdx="0" presStyleCnt="4"/>
      <dgm:spPr/>
    </dgm:pt>
    <dgm:pt modelId="{189822E2-3B74-49C9-842D-6D4F71DC4C53}" type="pres">
      <dgm:prSet presAssocID="{FD37F88B-7E23-414F-A5F1-8B3274FF4965}" presName="descendantBox" presStyleLbl="bgAccFollowNode1" presStyleIdx="0" presStyleCnt="4"/>
      <dgm:spPr/>
    </dgm:pt>
    <dgm:pt modelId="{BD34021E-5F4E-40FA-8AB9-35032F722E7B}" type="pres">
      <dgm:prSet presAssocID="{4485329D-B365-4EF2-AA87-47B9E2B5E0C7}" presName="sp" presStyleCnt="0"/>
      <dgm:spPr/>
    </dgm:pt>
    <dgm:pt modelId="{E5193596-BD7C-4BAF-B23A-D43FE4E0EAB3}" type="pres">
      <dgm:prSet presAssocID="{01A71A46-5292-42A4-8495-296D3B2F3F0C}" presName="arrowAndChildren" presStyleCnt="0"/>
      <dgm:spPr/>
    </dgm:pt>
    <dgm:pt modelId="{D018D23D-23ED-43D0-B5DB-06BFC6A474ED}" type="pres">
      <dgm:prSet presAssocID="{01A71A46-5292-42A4-8495-296D3B2F3F0C}" presName="parentTextArrow" presStyleLbl="node1" presStyleIdx="0" presStyleCnt="0"/>
      <dgm:spPr/>
    </dgm:pt>
    <dgm:pt modelId="{6D2E5431-4D26-4AD9-9272-5F5148363C53}" type="pres">
      <dgm:prSet presAssocID="{01A71A46-5292-42A4-8495-296D3B2F3F0C}" presName="arrow" presStyleLbl="alignNode1" presStyleIdx="1" presStyleCnt="4"/>
      <dgm:spPr/>
    </dgm:pt>
    <dgm:pt modelId="{374C0D4D-B5A5-40BE-BA00-9AB36B76E6F5}" type="pres">
      <dgm:prSet presAssocID="{01A71A46-5292-42A4-8495-296D3B2F3F0C}" presName="descendantArrow" presStyleLbl="bgAccFollowNode1" presStyleIdx="1" presStyleCnt="4"/>
      <dgm:spPr/>
    </dgm:pt>
    <dgm:pt modelId="{31B84E53-96F0-4427-B483-65B643498D85}" type="pres">
      <dgm:prSet presAssocID="{6324EDAA-E6CA-4B19-AEAA-9E1AF64976F4}" presName="sp" presStyleCnt="0"/>
      <dgm:spPr/>
    </dgm:pt>
    <dgm:pt modelId="{354D6584-7069-4331-BC80-0F7E9C22C9E3}" type="pres">
      <dgm:prSet presAssocID="{089B0AE3-1C22-4C14-AB9F-EB38C1BA7B0A}" presName="arrowAndChildren" presStyleCnt="0"/>
      <dgm:spPr/>
    </dgm:pt>
    <dgm:pt modelId="{1330E88A-025D-49C8-BFBB-65674E683A74}" type="pres">
      <dgm:prSet presAssocID="{089B0AE3-1C22-4C14-AB9F-EB38C1BA7B0A}" presName="parentTextArrow" presStyleLbl="node1" presStyleIdx="0" presStyleCnt="0"/>
      <dgm:spPr/>
    </dgm:pt>
    <dgm:pt modelId="{2608F569-533E-46F1-BAA4-BFA98AF785E2}" type="pres">
      <dgm:prSet presAssocID="{089B0AE3-1C22-4C14-AB9F-EB38C1BA7B0A}" presName="arrow" presStyleLbl="alignNode1" presStyleIdx="2" presStyleCnt="4"/>
      <dgm:spPr/>
    </dgm:pt>
    <dgm:pt modelId="{E967447F-EA1A-4450-82BE-7859FF8F425F}" type="pres">
      <dgm:prSet presAssocID="{089B0AE3-1C22-4C14-AB9F-EB38C1BA7B0A}" presName="descendantArrow" presStyleLbl="bgAccFollowNode1" presStyleIdx="2" presStyleCnt="4"/>
      <dgm:spPr/>
    </dgm:pt>
    <dgm:pt modelId="{0A34D4CF-970B-4B35-8F1D-86FFFFDCB6F7}" type="pres">
      <dgm:prSet presAssocID="{6FACB640-1432-46E6-8566-B137F59A289C}" presName="sp" presStyleCnt="0"/>
      <dgm:spPr/>
    </dgm:pt>
    <dgm:pt modelId="{7F0BB892-042B-4420-A18C-4F70629D90BD}" type="pres">
      <dgm:prSet presAssocID="{658BECD4-6E9A-4614-8C23-BB5FDDBC7DC5}" presName="arrowAndChildren" presStyleCnt="0"/>
      <dgm:spPr/>
    </dgm:pt>
    <dgm:pt modelId="{9952BB91-D0BE-41AB-A1A1-CCE8FA9AE4DF}" type="pres">
      <dgm:prSet presAssocID="{658BECD4-6E9A-4614-8C23-BB5FDDBC7DC5}" presName="parentTextArrow" presStyleLbl="node1" presStyleIdx="0" presStyleCnt="0"/>
      <dgm:spPr/>
    </dgm:pt>
    <dgm:pt modelId="{D15DA9FA-9851-4B16-9FF7-6AD449F165E5}" type="pres">
      <dgm:prSet presAssocID="{658BECD4-6E9A-4614-8C23-BB5FDDBC7DC5}" presName="arrow" presStyleLbl="alignNode1" presStyleIdx="3" presStyleCnt="4"/>
      <dgm:spPr/>
    </dgm:pt>
    <dgm:pt modelId="{99A53F9D-9E21-40C4-9FE0-D0397E1A0588}" type="pres">
      <dgm:prSet presAssocID="{658BECD4-6E9A-4614-8C23-BB5FDDBC7DC5}" presName="descendantArrow" presStyleLbl="bgAccFollowNode1" presStyleIdx="3" presStyleCnt="4"/>
      <dgm:spPr/>
    </dgm:pt>
  </dgm:ptLst>
  <dgm:cxnLst>
    <dgm:cxn modelId="{EE739528-B63C-4368-BFE6-9F59C7090CE0}" type="presOf" srcId="{01A71A46-5292-42A4-8495-296D3B2F3F0C}" destId="{6D2E5431-4D26-4AD9-9272-5F5148363C53}" srcOrd="1" destOrd="0" presId="urn:microsoft.com/office/officeart/2016/7/layout/VerticalDownArrowProcess"/>
    <dgm:cxn modelId="{E08BBE2F-524C-45E7-B8E3-C9F714CFB1B0}" type="presOf" srcId="{AB83BEAD-CBDD-4B84-B6E9-E17BD4CDE393}" destId="{374C0D4D-B5A5-40BE-BA00-9AB36B76E6F5}" srcOrd="0" destOrd="0" presId="urn:microsoft.com/office/officeart/2016/7/layout/VerticalDownArrowProcess"/>
    <dgm:cxn modelId="{BD5CCA3E-4F28-4B4D-9911-5D0169597450}" type="presOf" srcId="{658BECD4-6E9A-4614-8C23-BB5FDDBC7DC5}" destId="{D15DA9FA-9851-4B16-9FF7-6AD449F165E5}" srcOrd="1" destOrd="0" presId="urn:microsoft.com/office/officeart/2016/7/layout/VerticalDownArrowProcess"/>
    <dgm:cxn modelId="{EDD6F940-DE9D-4FC3-859B-D22A4739BAD9}" srcId="{66A92946-E094-447F-B102-1122D78E1A36}" destId="{01A71A46-5292-42A4-8495-296D3B2F3F0C}" srcOrd="2" destOrd="0" parTransId="{E7B56FAA-4526-4E34-B48D-751DC715AF3A}" sibTransId="{4485329D-B365-4EF2-AA87-47B9E2B5E0C7}"/>
    <dgm:cxn modelId="{F30F0C60-871D-4BDB-9BF2-4EED63754F8E}" type="presOf" srcId="{FD37F88B-7E23-414F-A5F1-8B3274FF4965}" destId="{DD9B511A-9E17-48A3-BEEE-6F2F463B59CC}" srcOrd="0" destOrd="0" presId="urn:microsoft.com/office/officeart/2016/7/layout/VerticalDownArrowProcess"/>
    <dgm:cxn modelId="{A7DED646-98AC-420D-AAD8-DF32C6686960}" type="presOf" srcId="{658BECD4-6E9A-4614-8C23-BB5FDDBC7DC5}" destId="{9952BB91-D0BE-41AB-A1A1-CCE8FA9AE4DF}" srcOrd="0" destOrd="0" presId="urn:microsoft.com/office/officeart/2016/7/layout/VerticalDownArrowProcess"/>
    <dgm:cxn modelId="{5B00996E-16B6-41AD-B8A7-66FAFA957703}" srcId="{658BECD4-6E9A-4614-8C23-BB5FDDBC7DC5}" destId="{3B6CCB95-E8FD-4CB0-911A-401D6C96C92B}" srcOrd="0" destOrd="0" parTransId="{FE654BF3-4F99-4298-956D-084E4E2D7B9C}" sibTransId="{B123B07E-5486-4205-B46C-B6A883D48EF1}"/>
    <dgm:cxn modelId="{1086A482-2990-48EC-B1F3-0DC84A214CD2}" type="presOf" srcId="{01A71A46-5292-42A4-8495-296D3B2F3F0C}" destId="{D018D23D-23ED-43D0-B5DB-06BFC6A474ED}" srcOrd="0" destOrd="0" presId="urn:microsoft.com/office/officeart/2016/7/layout/VerticalDownArrowProcess"/>
    <dgm:cxn modelId="{E89DBD87-485A-4A08-BCDE-3606822BFF37}" type="presOf" srcId="{3B6CCB95-E8FD-4CB0-911A-401D6C96C92B}" destId="{99A53F9D-9E21-40C4-9FE0-D0397E1A0588}" srcOrd="0" destOrd="0" presId="urn:microsoft.com/office/officeart/2016/7/layout/VerticalDownArrowProcess"/>
    <dgm:cxn modelId="{49DC8295-E347-4B43-BD6D-7297C4C19103}" type="presOf" srcId="{30CB0519-71D4-4BDE-AD5F-999206AB4301}" destId="{E967447F-EA1A-4450-82BE-7859FF8F425F}" srcOrd="0" destOrd="0" presId="urn:microsoft.com/office/officeart/2016/7/layout/VerticalDownArrowProcess"/>
    <dgm:cxn modelId="{87113D9E-A8CF-44AE-A546-C01B8842F4AB}" type="presOf" srcId="{089B0AE3-1C22-4C14-AB9F-EB38C1BA7B0A}" destId="{1330E88A-025D-49C8-BFBB-65674E683A74}" srcOrd="0" destOrd="0" presId="urn:microsoft.com/office/officeart/2016/7/layout/VerticalDownArrowProcess"/>
    <dgm:cxn modelId="{8EB343A6-2343-4212-AD5E-D5586FE42BBF}" srcId="{01A71A46-5292-42A4-8495-296D3B2F3F0C}" destId="{AB83BEAD-CBDD-4B84-B6E9-E17BD4CDE393}" srcOrd="0" destOrd="0" parTransId="{DA13827E-80F0-448F-96C1-53CB20F5D9E8}" sibTransId="{7D1310DB-8CAF-472E-8939-0D00D3678267}"/>
    <dgm:cxn modelId="{B8F8EDB2-5165-461D-96DF-C494EDE80B23}" srcId="{089B0AE3-1C22-4C14-AB9F-EB38C1BA7B0A}" destId="{30CB0519-71D4-4BDE-AD5F-999206AB4301}" srcOrd="0" destOrd="0" parTransId="{2C8B28EB-8B25-481A-A9B5-5D30BE5948B1}" sibTransId="{A83F7FB8-584D-450C-9F3A-AB755F71B6E2}"/>
    <dgm:cxn modelId="{1D58A0BB-DC0D-454D-B36F-B3AE6F51595D}" srcId="{66A92946-E094-447F-B102-1122D78E1A36}" destId="{089B0AE3-1C22-4C14-AB9F-EB38C1BA7B0A}" srcOrd="1" destOrd="0" parTransId="{4F12423B-0F03-4516-855B-6EB02FA76364}" sibTransId="{6324EDAA-E6CA-4B19-AEAA-9E1AF64976F4}"/>
    <dgm:cxn modelId="{1632C6C9-C9EF-46A5-9E41-17C8B8006013}" srcId="{66A92946-E094-447F-B102-1122D78E1A36}" destId="{658BECD4-6E9A-4614-8C23-BB5FDDBC7DC5}" srcOrd="0" destOrd="0" parTransId="{D9A8309E-874B-4405-8D56-1B8DAEE3D3FC}" sibTransId="{6FACB640-1432-46E6-8566-B137F59A289C}"/>
    <dgm:cxn modelId="{08AAE0C9-0386-4B25-AEFE-2984D911147A}" srcId="{66A92946-E094-447F-B102-1122D78E1A36}" destId="{FD37F88B-7E23-414F-A5F1-8B3274FF4965}" srcOrd="3" destOrd="0" parTransId="{9E0448BC-5768-4B28-A403-76E0FBC26EA6}" sibTransId="{6825837F-A278-481A-B590-4E0AB9F7B3DB}"/>
    <dgm:cxn modelId="{DA9FA2D5-9D95-42E1-BC1C-38A46A91D80F}" type="presOf" srcId="{089B0AE3-1C22-4C14-AB9F-EB38C1BA7B0A}" destId="{2608F569-533E-46F1-BAA4-BFA98AF785E2}" srcOrd="1" destOrd="0" presId="urn:microsoft.com/office/officeart/2016/7/layout/VerticalDownArrowProcess"/>
    <dgm:cxn modelId="{65C177D6-41CD-442A-B893-67EA7A2F0914}" type="presOf" srcId="{C12E091B-4EF9-4A7E-8C2A-FC9262D122FF}" destId="{189822E2-3B74-49C9-842D-6D4F71DC4C53}" srcOrd="0" destOrd="0" presId="urn:microsoft.com/office/officeart/2016/7/layout/VerticalDownArrowProcess"/>
    <dgm:cxn modelId="{933089EA-C28D-4695-8829-AE1D1D5E8423}" type="presOf" srcId="{66A92946-E094-447F-B102-1122D78E1A36}" destId="{25CD5D7F-29EF-499A-B956-738A7A3A9680}" srcOrd="0" destOrd="0" presId="urn:microsoft.com/office/officeart/2016/7/layout/VerticalDownArrowProcess"/>
    <dgm:cxn modelId="{77F54BF9-A458-4CB5-92D2-C3B8288EFBEE}" srcId="{FD37F88B-7E23-414F-A5F1-8B3274FF4965}" destId="{C12E091B-4EF9-4A7E-8C2A-FC9262D122FF}" srcOrd="0" destOrd="0" parTransId="{035C3A57-B48E-4A43-BCFB-E2E1EDB0812E}" sibTransId="{C076BA1B-D38D-4A71-B9B7-868008DA988C}"/>
    <dgm:cxn modelId="{B3CB7E91-D633-4966-8146-6A64ED734493}" type="presParOf" srcId="{25CD5D7F-29EF-499A-B956-738A7A3A9680}" destId="{0464E9AE-F20C-4490-AA58-03FED37CB313}" srcOrd="0" destOrd="0" presId="urn:microsoft.com/office/officeart/2016/7/layout/VerticalDownArrowProcess"/>
    <dgm:cxn modelId="{65D64707-09A0-477F-A0F5-A42DC50017CE}" type="presParOf" srcId="{0464E9AE-F20C-4490-AA58-03FED37CB313}" destId="{DD9B511A-9E17-48A3-BEEE-6F2F463B59CC}" srcOrd="0" destOrd="0" presId="urn:microsoft.com/office/officeart/2016/7/layout/VerticalDownArrowProcess"/>
    <dgm:cxn modelId="{867369F6-DE66-4A36-8250-EDB7684CC3E1}" type="presParOf" srcId="{0464E9AE-F20C-4490-AA58-03FED37CB313}" destId="{189822E2-3B74-49C9-842D-6D4F71DC4C53}" srcOrd="1" destOrd="0" presId="urn:microsoft.com/office/officeart/2016/7/layout/VerticalDownArrowProcess"/>
    <dgm:cxn modelId="{FA95A04D-02C9-4CB0-A7C4-4DF156FC8FEA}" type="presParOf" srcId="{25CD5D7F-29EF-499A-B956-738A7A3A9680}" destId="{BD34021E-5F4E-40FA-8AB9-35032F722E7B}" srcOrd="1" destOrd="0" presId="urn:microsoft.com/office/officeart/2016/7/layout/VerticalDownArrowProcess"/>
    <dgm:cxn modelId="{8BC9326B-E031-4C7A-96A2-B0E97D395A0C}" type="presParOf" srcId="{25CD5D7F-29EF-499A-B956-738A7A3A9680}" destId="{E5193596-BD7C-4BAF-B23A-D43FE4E0EAB3}" srcOrd="2" destOrd="0" presId="urn:microsoft.com/office/officeart/2016/7/layout/VerticalDownArrowProcess"/>
    <dgm:cxn modelId="{76725A98-2C88-47C3-A197-946FF42D9564}" type="presParOf" srcId="{E5193596-BD7C-4BAF-B23A-D43FE4E0EAB3}" destId="{D018D23D-23ED-43D0-B5DB-06BFC6A474ED}" srcOrd="0" destOrd="0" presId="urn:microsoft.com/office/officeart/2016/7/layout/VerticalDownArrowProcess"/>
    <dgm:cxn modelId="{DA18B52E-C48D-4897-A621-AC4E5FD7AF1C}" type="presParOf" srcId="{E5193596-BD7C-4BAF-B23A-D43FE4E0EAB3}" destId="{6D2E5431-4D26-4AD9-9272-5F5148363C53}" srcOrd="1" destOrd="0" presId="urn:microsoft.com/office/officeart/2016/7/layout/VerticalDownArrowProcess"/>
    <dgm:cxn modelId="{A99C326B-0D98-4FA2-87E1-C13C75CCF4C6}" type="presParOf" srcId="{E5193596-BD7C-4BAF-B23A-D43FE4E0EAB3}" destId="{374C0D4D-B5A5-40BE-BA00-9AB36B76E6F5}" srcOrd="2" destOrd="0" presId="urn:microsoft.com/office/officeart/2016/7/layout/VerticalDownArrowProcess"/>
    <dgm:cxn modelId="{A839D387-B098-4202-BB9B-A05B0C22650C}" type="presParOf" srcId="{25CD5D7F-29EF-499A-B956-738A7A3A9680}" destId="{31B84E53-96F0-4427-B483-65B643498D85}" srcOrd="3" destOrd="0" presId="urn:microsoft.com/office/officeart/2016/7/layout/VerticalDownArrowProcess"/>
    <dgm:cxn modelId="{C099DC43-B3C1-42FA-A774-FD0D4F6E59DF}" type="presParOf" srcId="{25CD5D7F-29EF-499A-B956-738A7A3A9680}" destId="{354D6584-7069-4331-BC80-0F7E9C22C9E3}" srcOrd="4" destOrd="0" presId="urn:microsoft.com/office/officeart/2016/7/layout/VerticalDownArrowProcess"/>
    <dgm:cxn modelId="{812FDD07-EE83-4BA5-93FC-05D9F1D1461F}" type="presParOf" srcId="{354D6584-7069-4331-BC80-0F7E9C22C9E3}" destId="{1330E88A-025D-49C8-BFBB-65674E683A74}" srcOrd="0" destOrd="0" presId="urn:microsoft.com/office/officeart/2016/7/layout/VerticalDownArrowProcess"/>
    <dgm:cxn modelId="{92A8A9A1-E6DF-4839-B0DC-B9FCB1F0C6D4}" type="presParOf" srcId="{354D6584-7069-4331-BC80-0F7E9C22C9E3}" destId="{2608F569-533E-46F1-BAA4-BFA98AF785E2}" srcOrd="1" destOrd="0" presId="urn:microsoft.com/office/officeart/2016/7/layout/VerticalDownArrowProcess"/>
    <dgm:cxn modelId="{7A32D6C2-EF7B-4625-BDE3-A2AA3F8E0F03}" type="presParOf" srcId="{354D6584-7069-4331-BC80-0F7E9C22C9E3}" destId="{E967447F-EA1A-4450-82BE-7859FF8F425F}" srcOrd="2" destOrd="0" presId="urn:microsoft.com/office/officeart/2016/7/layout/VerticalDownArrowProcess"/>
    <dgm:cxn modelId="{765537E0-C80D-4DA1-A1FE-D94E2494808D}" type="presParOf" srcId="{25CD5D7F-29EF-499A-B956-738A7A3A9680}" destId="{0A34D4CF-970B-4B35-8F1D-86FFFFDCB6F7}" srcOrd="5" destOrd="0" presId="urn:microsoft.com/office/officeart/2016/7/layout/VerticalDownArrowProcess"/>
    <dgm:cxn modelId="{485EAEA7-FAC1-4C09-819C-61515556770E}" type="presParOf" srcId="{25CD5D7F-29EF-499A-B956-738A7A3A9680}" destId="{7F0BB892-042B-4420-A18C-4F70629D90BD}" srcOrd="6" destOrd="0" presId="urn:microsoft.com/office/officeart/2016/7/layout/VerticalDownArrowProcess"/>
    <dgm:cxn modelId="{D26422F0-C762-44E4-A268-6BF6FC99020A}" type="presParOf" srcId="{7F0BB892-042B-4420-A18C-4F70629D90BD}" destId="{9952BB91-D0BE-41AB-A1A1-CCE8FA9AE4DF}" srcOrd="0" destOrd="0" presId="urn:microsoft.com/office/officeart/2016/7/layout/VerticalDownArrowProcess"/>
    <dgm:cxn modelId="{9BFADF03-D608-40AB-82BC-04867C9982ED}" type="presParOf" srcId="{7F0BB892-042B-4420-A18C-4F70629D90BD}" destId="{D15DA9FA-9851-4B16-9FF7-6AD449F165E5}" srcOrd="1" destOrd="0" presId="urn:microsoft.com/office/officeart/2016/7/layout/VerticalDownArrowProcess"/>
    <dgm:cxn modelId="{071F581C-1B60-4349-8F6C-79B5BD03EBDB}" type="presParOf" srcId="{7F0BB892-042B-4420-A18C-4F70629D90BD}" destId="{99A53F9D-9E21-40C4-9FE0-D0397E1A058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76FEE-B5DA-4B86-B332-F4D1952EC6E3}">
      <dsp:nvSpPr>
        <dsp:cNvPr id="0" name=""/>
        <dsp:cNvSpPr/>
      </dsp:nvSpPr>
      <dsp:spPr>
        <a:xfrm>
          <a:off x="1174" y="520807"/>
          <a:ext cx="4121050" cy="2616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CA780C-3FED-4DD1-BBFF-6F89A248B1EB}">
      <dsp:nvSpPr>
        <dsp:cNvPr id="0" name=""/>
        <dsp:cNvSpPr/>
      </dsp:nvSpPr>
      <dsp:spPr>
        <a:xfrm>
          <a:off x="45906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Game of Tiles is a puzzle played on a square, two-dimensional board with numbered tiles that slide. </a:t>
          </a:r>
          <a:endParaRPr lang="en-US" sz="2400" kern="1200" dirty="0"/>
        </a:p>
      </dsp:txBody>
      <dsp:txXfrm>
        <a:off x="535713" y="1032452"/>
        <a:ext cx="3967760" cy="2463577"/>
      </dsp:txXfrm>
    </dsp:sp>
    <dsp:sp modelId="{11D77588-E100-490A-94EF-7A4AE91528F8}">
      <dsp:nvSpPr>
        <dsp:cNvPr id="0" name=""/>
        <dsp:cNvSpPr/>
      </dsp:nvSpPr>
      <dsp:spPr>
        <a:xfrm>
          <a:off x="5038013" y="520807"/>
          <a:ext cx="4121050" cy="2616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84F72C-E72F-491C-BFA6-B3DADB32066A}">
      <dsp:nvSpPr>
        <dsp:cNvPr id="0" name=""/>
        <dsp:cNvSpPr/>
      </dsp:nvSpPr>
      <dsp:spPr>
        <a:xfrm>
          <a:off x="549590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goal of this puzzle is to arrange the board’s tiles from smallest to largest,      left to right, top to bottom, with an empty space in board’s bottom-right corner.</a:t>
          </a:r>
          <a:endParaRPr lang="en-US" sz="2400" kern="1200" dirty="0"/>
        </a:p>
      </dsp:txBody>
      <dsp:txXfrm>
        <a:off x="5572553" y="1032452"/>
        <a:ext cx="3967760" cy="2463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B511A-9E17-48A3-BEEE-6F2F463B59CC}">
      <dsp:nvSpPr>
        <dsp:cNvPr id="0" name=""/>
        <dsp:cNvSpPr/>
      </dsp:nvSpPr>
      <dsp:spPr>
        <a:xfrm>
          <a:off x="0" y="3357542"/>
          <a:ext cx="2404533" cy="7345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010" tIns="149352" rIns="17101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 win </a:t>
          </a:r>
        </a:p>
      </dsp:txBody>
      <dsp:txXfrm>
        <a:off x="0" y="3357542"/>
        <a:ext cx="2404533" cy="734548"/>
      </dsp:txXfrm>
    </dsp:sp>
    <dsp:sp modelId="{189822E2-3B74-49C9-842D-6D4F71DC4C53}">
      <dsp:nvSpPr>
        <dsp:cNvPr id="0" name=""/>
        <dsp:cNvSpPr/>
      </dsp:nvSpPr>
      <dsp:spPr>
        <a:xfrm>
          <a:off x="2404533" y="3357542"/>
          <a:ext cx="7213599" cy="73454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326" tIns="228600" rIns="1463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Test whether solution is achieved</a:t>
          </a:r>
        </a:p>
      </dsp:txBody>
      <dsp:txXfrm>
        <a:off x="2404533" y="3357542"/>
        <a:ext cx="7213599" cy="734548"/>
      </dsp:txXfrm>
    </dsp:sp>
    <dsp:sp modelId="{6D2E5431-4D26-4AD9-9272-5F5148363C53}">
      <dsp:nvSpPr>
        <dsp:cNvPr id="0" name=""/>
        <dsp:cNvSpPr/>
      </dsp:nvSpPr>
      <dsp:spPr>
        <a:xfrm rot="10800000">
          <a:off x="0" y="2238825"/>
          <a:ext cx="2404533" cy="11297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010" tIns="149352" rIns="17101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 move </a:t>
          </a:r>
        </a:p>
      </dsp:txBody>
      <dsp:txXfrm rot="-10800000">
        <a:off x="0" y="2238825"/>
        <a:ext cx="2404533" cy="734327"/>
      </dsp:txXfrm>
    </dsp:sp>
    <dsp:sp modelId="{374C0D4D-B5A5-40BE-BA00-9AB36B76E6F5}">
      <dsp:nvSpPr>
        <dsp:cNvPr id="0" name=""/>
        <dsp:cNvSpPr/>
      </dsp:nvSpPr>
      <dsp:spPr>
        <a:xfrm>
          <a:off x="2404533" y="2238825"/>
          <a:ext cx="7213599" cy="7343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326" tIns="228600" rIns="1463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Moves the tile</a:t>
          </a:r>
        </a:p>
      </dsp:txBody>
      <dsp:txXfrm>
        <a:off x="2404533" y="2238825"/>
        <a:ext cx="7213599" cy="734327"/>
      </dsp:txXfrm>
    </dsp:sp>
    <dsp:sp modelId="{2608F569-533E-46F1-BAA4-BFA98AF785E2}">
      <dsp:nvSpPr>
        <dsp:cNvPr id="0" name=""/>
        <dsp:cNvSpPr/>
      </dsp:nvSpPr>
      <dsp:spPr>
        <a:xfrm rot="10800000">
          <a:off x="0" y="1120108"/>
          <a:ext cx="2404533" cy="11297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010" tIns="149352" rIns="17101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 draw </a:t>
          </a:r>
        </a:p>
      </dsp:txBody>
      <dsp:txXfrm rot="-10800000">
        <a:off x="0" y="1120108"/>
        <a:ext cx="2404533" cy="734327"/>
      </dsp:txXfrm>
    </dsp:sp>
    <dsp:sp modelId="{E967447F-EA1A-4450-82BE-7859FF8F425F}">
      <dsp:nvSpPr>
        <dsp:cNvPr id="0" name=""/>
        <dsp:cNvSpPr/>
      </dsp:nvSpPr>
      <dsp:spPr>
        <a:xfrm>
          <a:off x="2404533" y="1120108"/>
          <a:ext cx="7213599" cy="7343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326" tIns="228600" rIns="1463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Draws the Board</a:t>
          </a:r>
        </a:p>
      </dsp:txBody>
      <dsp:txXfrm>
        <a:off x="2404533" y="1120108"/>
        <a:ext cx="7213599" cy="734327"/>
      </dsp:txXfrm>
    </dsp:sp>
    <dsp:sp modelId="{D15DA9FA-9851-4B16-9FF7-6AD449F165E5}">
      <dsp:nvSpPr>
        <dsp:cNvPr id="0" name=""/>
        <dsp:cNvSpPr/>
      </dsp:nvSpPr>
      <dsp:spPr>
        <a:xfrm rot="10800000">
          <a:off x="0" y="1391"/>
          <a:ext cx="2404533" cy="11297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010" tIns="149352" rIns="171010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 init </a:t>
          </a:r>
        </a:p>
      </dsp:txBody>
      <dsp:txXfrm rot="-10800000">
        <a:off x="0" y="1391"/>
        <a:ext cx="2404533" cy="734327"/>
      </dsp:txXfrm>
    </dsp:sp>
    <dsp:sp modelId="{99A53F9D-9E21-40C4-9FE0-D0397E1A0588}">
      <dsp:nvSpPr>
        <dsp:cNvPr id="0" name=""/>
        <dsp:cNvSpPr/>
      </dsp:nvSpPr>
      <dsp:spPr>
        <a:xfrm>
          <a:off x="2404533" y="1391"/>
          <a:ext cx="7213599" cy="7343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326" tIns="228600" rIns="1463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Initializes the Board</a:t>
          </a:r>
        </a:p>
      </dsp:txBody>
      <dsp:txXfrm>
        <a:off x="2404533" y="1391"/>
        <a:ext cx="7213599" cy="73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5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69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76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594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1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4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9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0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7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6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37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7BBE-8CEC-4872-9AEC-1EDDAD352634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EAF5F1-3418-4937-911D-47F23FA01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5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B0ED-ADF0-4841-B5BB-4C76A44A7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GAME OF TILES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ADC4A-92E6-40B1-B24E-F3E5000CF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Unix Project</a:t>
            </a:r>
          </a:p>
        </p:txBody>
      </p:sp>
    </p:spTree>
    <p:extLst>
      <p:ext uri="{BB962C8B-B14F-4D97-AF65-F5344CB8AC3E}">
        <p14:creationId xmlns:p14="http://schemas.microsoft.com/office/powerpoint/2010/main" val="319499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B0879-D25A-48EF-BAB7-C9CEA96D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sz="5400" dirty="0"/>
              <a:t>Introduction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7433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7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558AE4E5-6259-4640-BF3B-A83D5520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41" y="2159331"/>
            <a:ext cx="3750581" cy="3750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3DB51-4B3F-4EDB-BABA-FE8E292C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When The Game Starts</a:t>
            </a:r>
          </a:p>
        </p:txBody>
      </p:sp>
      <p:sp>
        <p:nvSpPr>
          <p:cNvPr id="27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All the numbers are arranged in Descending Order.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 value of n is even the numbers 1 and 2 are swapped otherwise the pattern is unsolvable.</a:t>
            </a:r>
          </a:p>
        </p:txBody>
      </p:sp>
    </p:spTree>
    <p:extLst>
      <p:ext uri="{BB962C8B-B14F-4D97-AF65-F5344CB8AC3E}">
        <p14:creationId xmlns:p14="http://schemas.microsoft.com/office/powerpoint/2010/main" val="324016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B71F80-1F92-4074-84D9-16A062B215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209C9DA-6E0D-46D9-8275-C52222D8CC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B57A4D-E0D0-46DA-B339-F24CA46FA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87001-0526-42FB-80CA-63E910B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N" sz="4000" dirty="0"/>
              <a:t>Major Steps Involved In The Game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21216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21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5BDA9-C17B-4E29-87F4-9B48DAEB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BB547-C8C3-45A4-A595-7A53A76E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How The Game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5A2A-0DF0-47ED-90F7-BBE57A17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When the tiles are arranged in the ascending order as shown in the figure the game ends.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number of moves and time to complete the game is displayed.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highest score is also displayed.</a:t>
            </a:r>
          </a:p>
        </p:txBody>
      </p:sp>
    </p:spTree>
    <p:extLst>
      <p:ext uri="{BB962C8B-B14F-4D97-AF65-F5344CB8AC3E}">
        <p14:creationId xmlns:p14="http://schemas.microsoft.com/office/powerpoint/2010/main" val="53597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3EBD-4F17-4613-A936-99A37DAF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AutoComplete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32F9-13A8-406F-B306-A83AD349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player has an option to autocomplete the game.</a:t>
            </a:r>
          </a:p>
          <a:p>
            <a:r>
              <a:rPr lang="en-IN" dirty="0"/>
              <a:t>The board of 3 or 4 can be completed through autocomplete.</a:t>
            </a:r>
          </a:p>
        </p:txBody>
      </p:sp>
    </p:spTree>
    <p:extLst>
      <p:ext uri="{BB962C8B-B14F-4D97-AF65-F5344CB8AC3E}">
        <p14:creationId xmlns:p14="http://schemas.microsoft.com/office/powerpoint/2010/main" val="378229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7438-43E9-4F9B-BB40-BBF07262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7F90-2369-4AD7-9E12-410804B5A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05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190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GAME OF TILES</vt:lpstr>
      <vt:lpstr>Introduction</vt:lpstr>
      <vt:lpstr>When The Game Starts</vt:lpstr>
      <vt:lpstr>Major Steps Involved In The Game</vt:lpstr>
      <vt:lpstr>How The Game Ends</vt:lpstr>
      <vt:lpstr>AutoComplete Option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TILES</dc:title>
  <dc:creator>Nishant Kumar</dc:creator>
  <cp:lastModifiedBy>Nishant Kumar</cp:lastModifiedBy>
  <cp:revision>11</cp:revision>
  <dcterms:created xsi:type="dcterms:W3CDTF">2017-11-24T12:30:08Z</dcterms:created>
  <dcterms:modified xsi:type="dcterms:W3CDTF">2017-11-24T15:57:34Z</dcterms:modified>
</cp:coreProperties>
</file>