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NIHAR\Desktop\covid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NIHAR\Desktop\covid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NIHAR\Desktop\covid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NIHAR\Desktop\covid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NIHAR\Desktop\covid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ISHANT%20NIHAR\Desktop\covid%20projec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NISHANT%20NIHAR\Desktop\covid%20projec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NISHANT%20NIHAR\Desktop\covid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total_cases_by_date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cases_by_date!$B$1</c:f>
              <c:strCache>
                <c:ptCount val="1"/>
                <c:pt idx="0">
                  <c:v>total_cases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cases_by_date!$A$2:$A$1010</c:f>
              <c:numCache>
                <c:formatCode>m/d/yyyy</c:formatCode>
                <c:ptCount val="1009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  <c:pt idx="730">
                  <c:v>44561</c:v>
                </c:pt>
                <c:pt idx="731">
                  <c:v>44562</c:v>
                </c:pt>
                <c:pt idx="732">
                  <c:v>44563</c:v>
                </c:pt>
                <c:pt idx="733">
                  <c:v>44564</c:v>
                </c:pt>
                <c:pt idx="734">
                  <c:v>44565</c:v>
                </c:pt>
                <c:pt idx="735">
                  <c:v>44566</c:v>
                </c:pt>
                <c:pt idx="736">
                  <c:v>44567</c:v>
                </c:pt>
                <c:pt idx="737">
                  <c:v>44568</c:v>
                </c:pt>
                <c:pt idx="738">
                  <c:v>44569</c:v>
                </c:pt>
                <c:pt idx="739">
                  <c:v>44570</c:v>
                </c:pt>
                <c:pt idx="740">
                  <c:v>44571</c:v>
                </c:pt>
                <c:pt idx="741">
                  <c:v>44572</c:v>
                </c:pt>
                <c:pt idx="742">
                  <c:v>44573</c:v>
                </c:pt>
                <c:pt idx="743">
                  <c:v>44574</c:v>
                </c:pt>
                <c:pt idx="744">
                  <c:v>44575</c:v>
                </c:pt>
                <c:pt idx="745">
                  <c:v>44576</c:v>
                </c:pt>
                <c:pt idx="746">
                  <c:v>44577</c:v>
                </c:pt>
                <c:pt idx="747">
                  <c:v>44578</c:v>
                </c:pt>
                <c:pt idx="748">
                  <c:v>44579</c:v>
                </c:pt>
                <c:pt idx="749">
                  <c:v>44580</c:v>
                </c:pt>
                <c:pt idx="750">
                  <c:v>44581</c:v>
                </c:pt>
                <c:pt idx="751">
                  <c:v>44582</c:v>
                </c:pt>
                <c:pt idx="752">
                  <c:v>44583</c:v>
                </c:pt>
                <c:pt idx="753">
                  <c:v>44584</c:v>
                </c:pt>
                <c:pt idx="754">
                  <c:v>44585</c:v>
                </c:pt>
                <c:pt idx="755">
                  <c:v>44586</c:v>
                </c:pt>
                <c:pt idx="756">
                  <c:v>44587</c:v>
                </c:pt>
                <c:pt idx="757">
                  <c:v>44588</c:v>
                </c:pt>
                <c:pt idx="758">
                  <c:v>44589</c:v>
                </c:pt>
                <c:pt idx="759">
                  <c:v>44590</c:v>
                </c:pt>
                <c:pt idx="760">
                  <c:v>44591</c:v>
                </c:pt>
                <c:pt idx="761">
                  <c:v>44592</c:v>
                </c:pt>
                <c:pt idx="762">
                  <c:v>44593</c:v>
                </c:pt>
                <c:pt idx="763">
                  <c:v>44594</c:v>
                </c:pt>
                <c:pt idx="764">
                  <c:v>44595</c:v>
                </c:pt>
                <c:pt idx="765">
                  <c:v>44596</c:v>
                </c:pt>
                <c:pt idx="766">
                  <c:v>44597</c:v>
                </c:pt>
                <c:pt idx="767">
                  <c:v>44598</c:v>
                </c:pt>
                <c:pt idx="768">
                  <c:v>44599</c:v>
                </c:pt>
                <c:pt idx="769">
                  <c:v>44600</c:v>
                </c:pt>
                <c:pt idx="770">
                  <c:v>44601</c:v>
                </c:pt>
                <c:pt idx="771">
                  <c:v>44602</c:v>
                </c:pt>
                <c:pt idx="772">
                  <c:v>44603</c:v>
                </c:pt>
                <c:pt idx="773">
                  <c:v>44604</c:v>
                </c:pt>
                <c:pt idx="774">
                  <c:v>44605</c:v>
                </c:pt>
                <c:pt idx="775">
                  <c:v>44606</c:v>
                </c:pt>
                <c:pt idx="776">
                  <c:v>44607</c:v>
                </c:pt>
                <c:pt idx="777">
                  <c:v>44608</c:v>
                </c:pt>
                <c:pt idx="778">
                  <c:v>44609</c:v>
                </c:pt>
                <c:pt idx="779">
                  <c:v>44610</c:v>
                </c:pt>
                <c:pt idx="780">
                  <c:v>44611</c:v>
                </c:pt>
                <c:pt idx="781">
                  <c:v>44612</c:v>
                </c:pt>
                <c:pt idx="782">
                  <c:v>44613</c:v>
                </c:pt>
                <c:pt idx="783">
                  <c:v>44614</c:v>
                </c:pt>
                <c:pt idx="784">
                  <c:v>44615</c:v>
                </c:pt>
                <c:pt idx="785">
                  <c:v>44616</c:v>
                </c:pt>
                <c:pt idx="786">
                  <c:v>44617</c:v>
                </c:pt>
                <c:pt idx="787">
                  <c:v>44618</c:v>
                </c:pt>
                <c:pt idx="788">
                  <c:v>44619</c:v>
                </c:pt>
                <c:pt idx="789">
                  <c:v>44620</c:v>
                </c:pt>
                <c:pt idx="790">
                  <c:v>44621</c:v>
                </c:pt>
                <c:pt idx="791">
                  <c:v>44622</c:v>
                </c:pt>
                <c:pt idx="792">
                  <c:v>44623</c:v>
                </c:pt>
                <c:pt idx="793">
                  <c:v>44624</c:v>
                </c:pt>
                <c:pt idx="794">
                  <c:v>44625</c:v>
                </c:pt>
                <c:pt idx="795">
                  <c:v>44626</c:v>
                </c:pt>
                <c:pt idx="796">
                  <c:v>44627</c:v>
                </c:pt>
                <c:pt idx="797">
                  <c:v>44628</c:v>
                </c:pt>
                <c:pt idx="798">
                  <c:v>44629</c:v>
                </c:pt>
                <c:pt idx="799">
                  <c:v>44630</c:v>
                </c:pt>
                <c:pt idx="800">
                  <c:v>44631</c:v>
                </c:pt>
                <c:pt idx="801">
                  <c:v>44632</c:v>
                </c:pt>
                <c:pt idx="802">
                  <c:v>44633</c:v>
                </c:pt>
                <c:pt idx="803">
                  <c:v>44634</c:v>
                </c:pt>
                <c:pt idx="804">
                  <c:v>44635</c:v>
                </c:pt>
                <c:pt idx="805">
                  <c:v>44636</c:v>
                </c:pt>
                <c:pt idx="806">
                  <c:v>44637</c:v>
                </c:pt>
                <c:pt idx="807">
                  <c:v>44638</c:v>
                </c:pt>
                <c:pt idx="808">
                  <c:v>44639</c:v>
                </c:pt>
                <c:pt idx="809">
                  <c:v>44640</c:v>
                </c:pt>
                <c:pt idx="810">
                  <c:v>44641</c:v>
                </c:pt>
                <c:pt idx="811">
                  <c:v>44642</c:v>
                </c:pt>
                <c:pt idx="812">
                  <c:v>44643</c:v>
                </c:pt>
                <c:pt idx="813">
                  <c:v>44644</c:v>
                </c:pt>
                <c:pt idx="814">
                  <c:v>44645</c:v>
                </c:pt>
                <c:pt idx="815">
                  <c:v>44646</c:v>
                </c:pt>
                <c:pt idx="816">
                  <c:v>44647</c:v>
                </c:pt>
                <c:pt idx="817">
                  <c:v>44648</c:v>
                </c:pt>
                <c:pt idx="818">
                  <c:v>44649</c:v>
                </c:pt>
                <c:pt idx="819">
                  <c:v>44650</c:v>
                </c:pt>
                <c:pt idx="820">
                  <c:v>44651</c:v>
                </c:pt>
                <c:pt idx="821">
                  <c:v>44652</c:v>
                </c:pt>
                <c:pt idx="822">
                  <c:v>44653</c:v>
                </c:pt>
                <c:pt idx="823">
                  <c:v>44654</c:v>
                </c:pt>
                <c:pt idx="824">
                  <c:v>44655</c:v>
                </c:pt>
                <c:pt idx="825">
                  <c:v>44656</c:v>
                </c:pt>
                <c:pt idx="826">
                  <c:v>44657</c:v>
                </c:pt>
                <c:pt idx="827">
                  <c:v>44658</c:v>
                </c:pt>
                <c:pt idx="828">
                  <c:v>44659</c:v>
                </c:pt>
                <c:pt idx="829">
                  <c:v>44660</c:v>
                </c:pt>
                <c:pt idx="830">
                  <c:v>44661</c:v>
                </c:pt>
                <c:pt idx="831">
                  <c:v>44662</c:v>
                </c:pt>
                <c:pt idx="832">
                  <c:v>44663</c:v>
                </c:pt>
                <c:pt idx="833">
                  <c:v>44664</c:v>
                </c:pt>
                <c:pt idx="834">
                  <c:v>44665</c:v>
                </c:pt>
                <c:pt idx="835">
                  <c:v>44666</c:v>
                </c:pt>
                <c:pt idx="836">
                  <c:v>44667</c:v>
                </c:pt>
                <c:pt idx="837">
                  <c:v>44668</c:v>
                </c:pt>
                <c:pt idx="838">
                  <c:v>44669</c:v>
                </c:pt>
                <c:pt idx="839">
                  <c:v>44670</c:v>
                </c:pt>
                <c:pt idx="840">
                  <c:v>44671</c:v>
                </c:pt>
                <c:pt idx="841">
                  <c:v>44672</c:v>
                </c:pt>
                <c:pt idx="842">
                  <c:v>44673</c:v>
                </c:pt>
                <c:pt idx="843">
                  <c:v>44674</c:v>
                </c:pt>
                <c:pt idx="844">
                  <c:v>44675</c:v>
                </c:pt>
                <c:pt idx="845">
                  <c:v>44676</c:v>
                </c:pt>
                <c:pt idx="846">
                  <c:v>44677</c:v>
                </c:pt>
                <c:pt idx="847">
                  <c:v>44678</c:v>
                </c:pt>
                <c:pt idx="848">
                  <c:v>44679</c:v>
                </c:pt>
                <c:pt idx="849">
                  <c:v>44680</c:v>
                </c:pt>
                <c:pt idx="850">
                  <c:v>44681</c:v>
                </c:pt>
                <c:pt idx="851">
                  <c:v>44682</c:v>
                </c:pt>
                <c:pt idx="852">
                  <c:v>44683</c:v>
                </c:pt>
                <c:pt idx="853">
                  <c:v>44684</c:v>
                </c:pt>
                <c:pt idx="854">
                  <c:v>44685</c:v>
                </c:pt>
                <c:pt idx="855">
                  <c:v>44686</c:v>
                </c:pt>
                <c:pt idx="856">
                  <c:v>44687</c:v>
                </c:pt>
                <c:pt idx="857">
                  <c:v>44688</c:v>
                </c:pt>
                <c:pt idx="858">
                  <c:v>44689</c:v>
                </c:pt>
                <c:pt idx="859">
                  <c:v>44690</c:v>
                </c:pt>
                <c:pt idx="860">
                  <c:v>44691</c:v>
                </c:pt>
                <c:pt idx="861">
                  <c:v>44692</c:v>
                </c:pt>
                <c:pt idx="862">
                  <c:v>44693</c:v>
                </c:pt>
                <c:pt idx="863">
                  <c:v>44694</c:v>
                </c:pt>
                <c:pt idx="864">
                  <c:v>44695</c:v>
                </c:pt>
                <c:pt idx="865">
                  <c:v>44696</c:v>
                </c:pt>
                <c:pt idx="866">
                  <c:v>44697</c:v>
                </c:pt>
                <c:pt idx="867">
                  <c:v>44698</c:v>
                </c:pt>
                <c:pt idx="868">
                  <c:v>44699</c:v>
                </c:pt>
                <c:pt idx="869">
                  <c:v>44700</c:v>
                </c:pt>
                <c:pt idx="870">
                  <c:v>44701</c:v>
                </c:pt>
                <c:pt idx="871">
                  <c:v>44702</c:v>
                </c:pt>
                <c:pt idx="872">
                  <c:v>44703</c:v>
                </c:pt>
                <c:pt idx="873">
                  <c:v>44704</c:v>
                </c:pt>
                <c:pt idx="874">
                  <c:v>44705</c:v>
                </c:pt>
                <c:pt idx="875">
                  <c:v>44706</c:v>
                </c:pt>
                <c:pt idx="876">
                  <c:v>44707</c:v>
                </c:pt>
                <c:pt idx="877">
                  <c:v>44708</c:v>
                </c:pt>
                <c:pt idx="878">
                  <c:v>44709</c:v>
                </c:pt>
                <c:pt idx="879">
                  <c:v>44710</c:v>
                </c:pt>
                <c:pt idx="880">
                  <c:v>44711</c:v>
                </c:pt>
                <c:pt idx="881">
                  <c:v>44712</c:v>
                </c:pt>
                <c:pt idx="882">
                  <c:v>44713</c:v>
                </c:pt>
                <c:pt idx="883">
                  <c:v>44714</c:v>
                </c:pt>
                <c:pt idx="884">
                  <c:v>44715</c:v>
                </c:pt>
                <c:pt idx="885">
                  <c:v>44716</c:v>
                </c:pt>
                <c:pt idx="886">
                  <c:v>44717</c:v>
                </c:pt>
                <c:pt idx="887">
                  <c:v>44718</c:v>
                </c:pt>
                <c:pt idx="888">
                  <c:v>44719</c:v>
                </c:pt>
                <c:pt idx="889">
                  <c:v>44720</c:v>
                </c:pt>
                <c:pt idx="890">
                  <c:v>44721</c:v>
                </c:pt>
                <c:pt idx="891">
                  <c:v>44722</c:v>
                </c:pt>
                <c:pt idx="892">
                  <c:v>44723</c:v>
                </c:pt>
                <c:pt idx="893">
                  <c:v>44724</c:v>
                </c:pt>
                <c:pt idx="894">
                  <c:v>44725</c:v>
                </c:pt>
                <c:pt idx="895">
                  <c:v>44726</c:v>
                </c:pt>
                <c:pt idx="896">
                  <c:v>44727</c:v>
                </c:pt>
                <c:pt idx="897">
                  <c:v>44728</c:v>
                </c:pt>
                <c:pt idx="898">
                  <c:v>44729</c:v>
                </c:pt>
                <c:pt idx="899">
                  <c:v>44730</c:v>
                </c:pt>
                <c:pt idx="900">
                  <c:v>44731</c:v>
                </c:pt>
                <c:pt idx="901">
                  <c:v>44732</c:v>
                </c:pt>
                <c:pt idx="902">
                  <c:v>44733</c:v>
                </c:pt>
                <c:pt idx="903">
                  <c:v>44734</c:v>
                </c:pt>
                <c:pt idx="904">
                  <c:v>44735</c:v>
                </c:pt>
                <c:pt idx="905">
                  <c:v>44736</c:v>
                </c:pt>
                <c:pt idx="906">
                  <c:v>44737</c:v>
                </c:pt>
                <c:pt idx="907">
                  <c:v>44738</c:v>
                </c:pt>
                <c:pt idx="908">
                  <c:v>44739</c:v>
                </c:pt>
                <c:pt idx="909">
                  <c:v>44740</c:v>
                </c:pt>
                <c:pt idx="910">
                  <c:v>44741</c:v>
                </c:pt>
                <c:pt idx="911">
                  <c:v>44742</c:v>
                </c:pt>
                <c:pt idx="912">
                  <c:v>44743</c:v>
                </c:pt>
                <c:pt idx="913">
                  <c:v>44744</c:v>
                </c:pt>
                <c:pt idx="914">
                  <c:v>44745</c:v>
                </c:pt>
                <c:pt idx="915">
                  <c:v>44746</c:v>
                </c:pt>
                <c:pt idx="916">
                  <c:v>44747</c:v>
                </c:pt>
                <c:pt idx="917">
                  <c:v>44748</c:v>
                </c:pt>
                <c:pt idx="918">
                  <c:v>44749</c:v>
                </c:pt>
                <c:pt idx="919">
                  <c:v>44750</c:v>
                </c:pt>
                <c:pt idx="920">
                  <c:v>44751</c:v>
                </c:pt>
                <c:pt idx="921">
                  <c:v>44752</c:v>
                </c:pt>
                <c:pt idx="922">
                  <c:v>44753</c:v>
                </c:pt>
                <c:pt idx="923">
                  <c:v>44754</c:v>
                </c:pt>
                <c:pt idx="924">
                  <c:v>44755</c:v>
                </c:pt>
                <c:pt idx="925">
                  <c:v>44756</c:v>
                </c:pt>
                <c:pt idx="926">
                  <c:v>44757</c:v>
                </c:pt>
                <c:pt idx="927">
                  <c:v>44758</c:v>
                </c:pt>
                <c:pt idx="928">
                  <c:v>44759</c:v>
                </c:pt>
                <c:pt idx="929">
                  <c:v>44760</c:v>
                </c:pt>
                <c:pt idx="930">
                  <c:v>44761</c:v>
                </c:pt>
                <c:pt idx="931">
                  <c:v>44762</c:v>
                </c:pt>
                <c:pt idx="932">
                  <c:v>44763</c:v>
                </c:pt>
                <c:pt idx="933">
                  <c:v>44764</c:v>
                </c:pt>
                <c:pt idx="934">
                  <c:v>44765</c:v>
                </c:pt>
                <c:pt idx="935">
                  <c:v>44766</c:v>
                </c:pt>
                <c:pt idx="936">
                  <c:v>44767</c:v>
                </c:pt>
                <c:pt idx="937">
                  <c:v>44768</c:v>
                </c:pt>
                <c:pt idx="938">
                  <c:v>44769</c:v>
                </c:pt>
                <c:pt idx="939">
                  <c:v>44770</c:v>
                </c:pt>
                <c:pt idx="940">
                  <c:v>44771</c:v>
                </c:pt>
                <c:pt idx="941">
                  <c:v>44772</c:v>
                </c:pt>
                <c:pt idx="942">
                  <c:v>44773</c:v>
                </c:pt>
                <c:pt idx="943">
                  <c:v>44774</c:v>
                </c:pt>
                <c:pt idx="944">
                  <c:v>44775</c:v>
                </c:pt>
                <c:pt idx="945">
                  <c:v>44776</c:v>
                </c:pt>
                <c:pt idx="946">
                  <c:v>44777</c:v>
                </c:pt>
                <c:pt idx="947">
                  <c:v>44778</c:v>
                </c:pt>
                <c:pt idx="948">
                  <c:v>44779</c:v>
                </c:pt>
                <c:pt idx="949">
                  <c:v>44780</c:v>
                </c:pt>
                <c:pt idx="950">
                  <c:v>44781</c:v>
                </c:pt>
                <c:pt idx="951">
                  <c:v>44782</c:v>
                </c:pt>
                <c:pt idx="952">
                  <c:v>44783</c:v>
                </c:pt>
                <c:pt idx="953">
                  <c:v>44784</c:v>
                </c:pt>
                <c:pt idx="954">
                  <c:v>44785</c:v>
                </c:pt>
                <c:pt idx="955">
                  <c:v>44786</c:v>
                </c:pt>
                <c:pt idx="956">
                  <c:v>44787</c:v>
                </c:pt>
                <c:pt idx="957">
                  <c:v>44788</c:v>
                </c:pt>
                <c:pt idx="958">
                  <c:v>44789</c:v>
                </c:pt>
                <c:pt idx="959">
                  <c:v>44790</c:v>
                </c:pt>
                <c:pt idx="960">
                  <c:v>44791</c:v>
                </c:pt>
                <c:pt idx="961">
                  <c:v>44792</c:v>
                </c:pt>
                <c:pt idx="962">
                  <c:v>44793</c:v>
                </c:pt>
                <c:pt idx="963">
                  <c:v>44794</c:v>
                </c:pt>
                <c:pt idx="964">
                  <c:v>44795</c:v>
                </c:pt>
                <c:pt idx="965">
                  <c:v>44796</c:v>
                </c:pt>
                <c:pt idx="966">
                  <c:v>44797</c:v>
                </c:pt>
                <c:pt idx="967">
                  <c:v>44798</c:v>
                </c:pt>
                <c:pt idx="968">
                  <c:v>44799</c:v>
                </c:pt>
                <c:pt idx="969">
                  <c:v>44800</c:v>
                </c:pt>
                <c:pt idx="970">
                  <c:v>44801</c:v>
                </c:pt>
                <c:pt idx="971">
                  <c:v>44802</c:v>
                </c:pt>
                <c:pt idx="972">
                  <c:v>44803</c:v>
                </c:pt>
                <c:pt idx="973">
                  <c:v>44804</c:v>
                </c:pt>
                <c:pt idx="974">
                  <c:v>44805</c:v>
                </c:pt>
                <c:pt idx="975">
                  <c:v>44806</c:v>
                </c:pt>
                <c:pt idx="976">
                  <c:v>44807</c:v>
                </c:pt>
                <c:pt idx="977">
                  <c:v>44808</c:v>
                </c:pt>
                <c:pt idx="978">
                  <c:v>44809</c:v>
                </c:pt>
                <c:pt idx="979">
                  <c:v>44810</c:v>
                </c:pt>
                <c:pt idx="980">
                  <c:v>44811</c:v>
                </c:pt>
                <c:pt idx="981">
                  <c:v>44812</c:v>
                </c:pt>
                <c:pt idx="982">
                  <c:v>44813</c:v>
                </c:pt>
                <c:pt idx="983">
                  <c:v>44814</c:v>
                </c:pt>
                <c:pt idx="984">
                  <c:v>44815</c:v>
                </c:pt>
                <c:pt idx="985">
                  <c:v>44816</c:v>
                </c:pt>
                <c:pt idx="986">
                  <c:v>44817</c:v>
                </c:pt>
                <c:pt idx="987">
                  <c:v>44818</c:v>
                </c:pt>
                <c:pt idx="988">
                  <c:v>44819</c:v>
                </c:pt>
                <c:pt idx="989">
                  <c:v>44820</c:v>
                </c:pt>
                <c:pt idx="990">
                  <c:v>44821</c:v>
                </c:pt>
                <c:pt idx="991">
                  <c:v>44822</c:v>
                </c:pt>
                <c:pt idx="992">
                  <c:v>44823</c:v>
                </c:pt>
                <c:pt idx="993">
                  <c:v>44824</c:v>
                </c:pt>
                <c:pt idx="994">
                  <c:v>44825</c:v>
                </c:pt>
                <c:pt idx="995">
                  <c:v>44826</c:v>
                </c:pt>
                <c:pt idx="996">
                  <c:v>44827</c:v>
                </c:pt>
                <c:pt idx="997">
                  <c:v>44828</c:v>
                </c:pt>
                <c:pt idx="998">
                  <c:v>44829</c:v>
                </c:pt>
                <c:pt idx="999">
                  <c:v>44830</c:v>
                </c:pt>
                <c:pt idx="1000">
                  <c:v>44831</c:v>
                </c:pt>
                <c:pt idx="1001">
                  <c:v>44832</c:v>
                </c:pt>
                <c:pt idx="1002">
                  <c:v>44833</c:v>
                </c:pt>
                <c:pt idx="1003">
                  <c:v>44834</c:v>
                </c:pt>
                <c:pt idx="1004">
                  <c:v>44835</c:v>
                </c:pt>
                <c:pt idx="1005">
                  <c:v>44836</c:v>
                </c:pt>
                <c:pt idx="1006">
                  <c:v>44837</c:v>
                </c:pt>
                <c:pt idx="1007">
                  <c:v>44838</c:v>
                </c:pt>
                <c:pt idx="1008">
                  <c:v>44839</c:v>
                </c:pt>
              </c:numCache>
            </c:numRef>
          </c:cat>
          <c:val>
            <c:numRef>
              <c:f>cases_by_date!$B$2:$B$1010</c:f>
              <c:numCache>
                <c:formatCode>General</c:formatCode>
                <c:ptCount val="10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2228</c:v>
                </c:pt>
                <c:pt idx="22">
                  <c:v>2628</c:v>
                </c:pt>
                <c:pt idx="23">
                  <c:v>3778</c:v>
                </c:pt>
                <c:pt idx="24">
                  <c:v>5751</c:v>
                </c:pt>
                <c:pt idx="25">
                  <c:v>8483</c:v>
                </c:pt>
                <c:pt idx="26">
                  <c:v>11720</c:v>
                </c:pt>
                <c:pt idx="27">
                  <c:v>22328</c:v>
                </c:pt>
                <c:pt idx="28">
                  <c:v>24686</c:v>
                </c:pt>
                <c:pt idx="29">
                  <c:v>32958</c:v>
                </c:pt>
                <c:pt idx="30">
                  <c:v>39721</c:v>
                </c:pt>
                <c:pt idx="31">
                  <c:v>48171</c:v>
                </c:pt>
                <c:pt idx="32">
                  <c:v>67169</c:v>
                </c:pt>
                <c:pt idx="33">
                  <c:v>79571</c:v>
                </c:pt>
                <c:pt idx="34">
                  <c:v>95620</c:v>
                </c:pt>
                <c:pt idx="35">
                  <c:v>110600</c:v>
                </c:pt>
                <c:pt idx="36">
                  <c:v>123248</c:v>
                </c:pt>
                <c:pt idx="37">
                  <c:v>137504</c:v>
                </c:pt>
                <c:pt idx="38">
                  <c:v>148433</c:v>
                </c:pt>
                <c:pt idx="39">
                  <c:v>160553</c:v>
                </c:pt>
                <c:pt idx="40">
                  <c:v>170847</c:v>
                </c:pt>
                <c:pt idx="41">
                  <c:v>179022</c:v>
                </c:pt>
                <c:pt idx="42">
                  <c:v>180614</c:v>
                </c:pt>
                <c:pt idx="43">
                  <c:v>241222</c:v>
                </c:pt>
                <c:pt idx="44">
                  <c:v>267248</c:v>
                </c:pt>
                <c:pt idx="45">
                  <c:v>275687</c:v>
                </c:pt>
                <c:pt idx="46">
                  <c:v>284279</c:v>
                </c:pt>
                <c:pt idx="47">
                  <c:v>292221</c:v>
                </c:pt>
                <c:pt idx="48">
                  <c:v>299573</c:v>
                </c:pt>
                <c:pt idx="49">
                  <c:v>301415</c:v>
                </c:pt>
                <c:pt idx="50">
                  <c:v>303633</c:v>
                </c:pt>
                <c:pt idx="51">
                  <c:v>306170</c:v>
                </c:pt>
                <c:pt idx="52">
                  <c:v>313260</c:v>
                </c:pt>
                <c:pt idx="53">
                  <c:v>314768</c:v>
                </c:pt>
                <c:pt idx="54">
                  <c:v>317114</c:v>
                </c:pt>
                <c:pt idx="55">
                  <c:v>320632</c:v>
                </c:pt>
                <c:pt idx="56">
                  <c:v>324644</c:v>
                </c:pt>
                <c:pt idx="57">
                  <c:v>330255</c:v>
                </c:pt>
                <c:pt idx="58">
                  <c:v>336266</c:v>
                </c:pt>
                <c:pt idx="59">
                  <c:v>344076</c:v>
                </c:pt>
                <c:pt idx="60">
                  <c:v>354300</c:v>
                </c:pt>
                <c:pt idx="61">
                  <c:v>362714</c:v>
                </c:pt>
                <c:pt idx="62">
                  <c:v>373774</c:v>
                </c:pt>
                <c:pt idx="63">
                  <c:v>383948</c:v>
                </c:pt>
                <c:pt idx="64">
                  <c:v>395989</c:v>
                </c:pt>
                <c:pt idx="65">
                  <c:v>413267</c:v>
                </c:pt>
                <c:pt idx="66">
                  <c:v>431821</c:v>
                </c:pt>
                <c:pt idx="67">
                  <c:v>449505</c:v>
                </c:pt>
                <c:pt idx="68">
                  <c:v>469848</c:v>
                </c:pt>
                <c:pt idx="69">
                  <c:v>491706</c:v>
                </c:pt>
                <c:pt idx="70">
                  <c:v>526048</c:v>
                </c:pt>
                <c:pt idx="71">
                  <c:v>557257</c:v>
                </c:pt>
                <c:pt idx="72">
                  <c:v>619006</c:v>
                </c:pt>
                <c:pt idx="73">
                  <c:v>669703</c:v>
                </c:pt>
                <c:pt idx="74">
                  <c:v>721921</c:v>
                </c:pt>
                <c:pt idx="75">
                  <c:v>790148</c:v>
                </c:pt>
                <c:pt idx="76">
                  <c:v>859910</c:v>
                </c:pt>
                <c:pt idx="77">
                  <c:v>940555</c:v>
                </c:pt>
                <c:pt idx="78">
                  <c:v>1065639</c:v>
                </c:pt>
                <c:pt idx="79">
                  <c:v>1199809</c:v>
                </c:pt>
                <c:pt idx="80">
                  <c:v>1348484</c:v>
                </c:pt>
                <c:pt idx="81">
                  <c:v>1501539</c:v>
                </c:pt>
                <c:pt idx="82">
                  <c:v>1693788</c:v>
                </c:pt>
                <c:pt idx="83">
                  <c:v>1882288</c:v>
                </c:pt>
                <c:pt idx="84">
                  <c:v>2115051</c:v>
                </c:pt>
                <c:pt idx="85">
                  <c:v>2387234</c:v>
                </c:pt>
                <c:pt idx="86">
                  <c:v>2672252</c:v>
                </c:pt>
                <c:pt idx="87">
                  <c:v>2982067</c:v>
                </c:pt>
                <c:pt idx="88">
                  <c:v>3233226</c:v>
                </c:pt>
                <c:pt idx="89">
                  <c:v>3519170</c:v>
                </c:pt>
                <c:pt idx="90">
                  <c:v>3863163</c:v>
                </c:pt>
                <c:pt idx="91">
                  <c:v>4237771</c:v>
                </c:pt>
                <c:pt idx="92">
                  <c:v>4595061</c:v>
                </c:pt>
                <c:pt idx="93">
                  <c:v>4962391</c:v>
                </c:pt>
                <c:pt idx="94">
                  <c:v>5210270</c:v>
                </c:pt>
                <c:pt idx="95">
                  <c:v>5519437</c:v>
                </c:pt>
                <c:pt idx="96">
                  <c:v>5837923</c:v>
                </c:pt>
                <c:pt idx="97">
                  <c:v>6128821</c:v>
                </c:pt>
                <c:pt idx="98">
                  <c:v>6481912</c:v>
                </c:pt>
                <c:pt idx="99">
                  <c:v>6855686</c:v>
                </c:pt>
                <c:pt idx="100">
                  <c:v>7225887</c:v>
                </c:pt>
                <c:pt idx="101">
                  <c:v>7549177</c:v>
                </c:pt>
                <c:pt idx="102">
                  <c:v>8090968</c:v>
                </c:pt>
                <c:pt idx="103">
                  <c:v>8395337</c:v>
                </c:pt>
                <c:pt idx="104">
                  <c:v>8763102</c:v>
                </c:pt>
                <c:pt idx="105">
                  <c:v>9097065</c:v>
                </c:pt>
                <c:pt idx="106">
                  <c:v>9508008</c:v>
                </c:pt>
                <c:pt idx="107">
                  <c:v>9879975</c:v>
                </c:pt>
                <c:pt idx="108">
                  <c:v>10210287</c:v>
                </c:pt>
                <c:pt idx="109">
                  <c:v>10534267</c:v>
                </c:pt>
                <c:pt idx="110">
                  <c:v>10853034</c:v>
                </c:pt>
                <c:pt idx="111">
                  <c:v>11173361</c:v>
                </c:pt>
                <c:pt idx="112">
                  <c:v>11518403</c:v>
                </c:pt>
                <c:pt idx="113">
                  <c:v>11862424</c:v>
                </c:pt>
                <c:pt idx="114">
                  <c:v>12200364</c:v>
                </c:pt>
                <c:pt idx="115">
                  <c:v>12546315</c:v>
                </c:pt>
                <c:pt idx="116">
                  <c:v>12839741</c:v>
                </c:pt>
                <c:pt idx="117">
                  <c:v>13135066</c:v>
                </c:pt>
                <c:pt idx="118">
                  <c:v>13449223</c:v>
                </c:pt>
                <c:pt idx="119">
                  <c:v>13766451</c:v>
                </c:pt>
                <c:pt idx="120">
                  <c:v>14110156</c:v>
                </c:pt>
                <c:pt idx="121">
                  <c:v>14475095</c:v>
                </c:pt>
                <c:pt idx="122">
                  <c:v>14795104</c:v>
                </c:pt>
                <c:pt idx="123">
                  <c:v>15097051</c:v>
                </c:pt>
                <c:pt idx="124">
                  <c:v>15413201</c:v>
                </c:pt>
                <c:pt idx="125">
                  <c:v>15738802</c:v>
                </c:pt>
                <c:pt idx="126">
                  <c:v>16111424</c:v>
                </c:pt>
                <c:pt idx="127">
                  <c:v>16473816</c:v>
                </c:pt>
                <c:pt idx="128">
                  <c:v>16843387</c:v>
                </c:pt>
                <c:pt idx="129">
                  <c:v>17186640</c:v>
                </c:pt>
                <c:pt idx="130">
                  <c:v>17492288</c:v>
                </c:pt>
                <c:pt idx="131">
                  <c:v>17803606</c:v>
                </c:pt>
                <c:pt idx="132">
                  <c:v>18151617</c:v>
                </c:pt>
                <c:pt idx="133">
                  <c:v>18494594</c:v>
                </c:pt>
                <c:pt idx="134">
                  <c:v>18883413</c:v>
                </c:pt>
                <c:pt idx="135">
                  <c:v>19274215</c:v>
                </c:pt>
                <c:pt idx="136">
                  <c:v>19654335</c:v>
                </c:pt>
                <c:pt idx="137">
                  <c:v>19970887</c:v>
                </c:pt>
                <c:pt idx="138">
                  <c:v>20331469</c:v>
                </c:pt>
                <c:pt idx="139">
                  <c:v>20718359</c:v>
                </c:pt>
                <c:pt idx="140">
                  <c:v>21145103</c:v>
                </c:pt>
                <c:pt idx="141">
                  <c:v>21573393</c:v>
                </c:pt>
                <c:pt idx="142">
                  <c:v>22008325</c:v>
                </c:pt>
                <c:pt idx="143">
                  <c:v>22429087</c:v>
                </c:pt>
                <c:pt idx="144">
                  <c:v>22804691</c:v>
                </c:pt>
                <c:pt idx="145">
                  <c:v>23159857</c:v>
                </c:pt>
                <c:pt idx="146">
                  <c:v>23533350</c:v>
                </c:pt>
                <c:pt idx="147">
                  <c:v>23946948</c:v>
                </c:pt>
                <c:pt idx="148">
                  <c:v>24435156</c:v>
                </c:pt>
                <c:pt idx="149">
                  <c:v>24925856</c:v>
                </c:pt>
                <c:pt idx="150">
                  <c:v>25471447</c:v>
                </c:pt>
                <c:pt idx="151">
                  <c:v>25885413</c:v>
                </c:pt>
                <c:pt idx="152">
                  <c:v>26289470</c:v>
                </c:pt>
                <c:pt idx="153">
                  <c:v>26782464</c:v>
                </c:pt>
                <c:pt idx="154">
                  <c:v>27227714</c:v>
                </c:pt>
                <c:pt idx="155">
                  <c:v>27788789</c:v>
                </c:pt>
                <c:pt idx="156">
                  <c:v>28327742</c:v>
                </c:pt>
                <c:pt idx="157">
                  <c:v>28849277</c:v>
                </c:pt>
                <c:pt idx="158">
                  <c:v>29296523</c:v>
                </c:pt>
                <c:pt idx="159">
                  <c:v>29711769</c:v>
                </c:pt>
                <c:pt idx="160">
                  <c:v>30219646</c:v>
                </c:pt>
                <c:pt idx="161">
                  <c:v>30772684</c:v>
                </c:pt>
                <c:pt idx="162">
                  <c:v>31321968</c:v>
                </c:pt>
                <c:pt idx="163">
                  <c:v>31836501</c:v>
                </c:pt>
                <c:pt idx="164">
                  <c:v>32376296</c:v>
                </c:pt>
                <c:pt idx="165">
                  <c:v>32907183</c:v>
                </c:pt>
                <c:pt idx="166">
                  <c:v>33409745</c:v>
                </c:pt>
                <c:pt idx="167">
                  <c:v>33989458</c:v>
                </c:pt>
                <c:pt idx="168">
                  <c:v>34566984</c:v>
                </c:pt>
                <c:pt idx="169">
                  <c:v>35144809</c:v>
                </c:pt>
                <c:pt idx="170">
                  <c:v>35873257</c:v>
                </c:pt>
                <c:pt idx="171">
                  <c:v>36620738</c:v>
                </c:pt>
                <c:pt idx="172">
                  <c:v>36996009</c:v>
                </c:pt>
                <c:pt idx="173">
                  <c:v>37568528</c:v>
                </c:pt>
                <c:pt idx="174">
                  <c:v>38245729</c:v>
                </c:pt>
                <c:pt idx="175">
                  <c:v>38936712</c:v>
                </c:pt>
                <c:pt idx="176">
                  <c:v>39659429</c:v>
                </c:pt>
                <c:pt idx="177">
                  <c:v>40434835</c:v>
                </c:pt>
                <c:pt idx="178">
                  <c:v>41144947</c:v>
                </c:pt>
                <c:pt idx="179">
                  <c:v>41821199</c:v>
                </c:pt>
                <c:pt idx="180">
                  <c:v>42435509</c:v>
                </c:pt>
                <c:pt idx="181">
                  <c:v>43174258</c:v>
                </c:pt>
                <c:pt idx="182">
                  <c:v>44039239</c:v>
                </c:pt>
                <c:pt idx="183">
                  <c:v>44863564</c:v>
                </c:pt>
                <c:pt idx="184">
                  <c:v>45678487</c:v>
                </c:pt>
                <c:pt idx="185">
                  <c:v>46440759</c:v>
                </c:pt>
                <c:pt idx="186">
                  <c:v>47188254</c:v>
                </c:pt>
                <c:pt idx="187">
                  <c:v>47865511</c:v>
                </c:pt>
                <c:pt idx="188">
                  <c:v>48707231</c:v>
                </c:pt>
                <c:pt idx="189">
                  <c:v>49572668</c:v>
                </c:pt>
                <c:pt idx="190">
                  <c:v>50475305</c:v>
                </c:pt>
                <c:pt idx="191">
                  <c:v>51412774</c:v>
                </c:pt>
                <c:pt idx="192">
                  <c:v>52267875</c:v>
                </c:pt>
                <c:pt idx="193">
                  <c:v>53042229</c:v>
                </c:pt>
                <c:pt idx="194">
                  <c:v>53825984</c:v>
                </c:pt>
                <c:pt idx="195">
                  <c:v>54713800</c:v>
                </c:pt>
                <c:pt idx="196">
                  <c:v>55638003</c:v>
                </c:pt>
                <c:pt idx="197">
                  <c:v>56623622</c:v>
                </c:pt>
                <c:pt idx="198">
                  <c:v>57579144</c:v>
                </c:pt>
                <c:pt idx="199">
                  <c:v>58524169</c:v>
                </c:pt>
                <c:pt idx="200">
                  <c:v>59374405</c:v>
                </c:pt>
                <c:pt idx="201">
                  <c:v>60216481</c:v>
                </c:pt>
                <c:pt idx="202">
                  <c:v>61194326</c:v>
                </c:pt>
                <c:pt idx="203">
                  <c:v>62302429</c:v>
                </c:pt>
                <c:pt idx="204">
                  <c:v>63429296</c:v>
                </c:pt>
                <c:pt idx="205">
                  <c:v>64571769</c:v>
                </c:pt>
                <c:pt idx="206">
                  <c:v>65574914</c:v>
                </c:pt>
                <c:pt idx="207">
                  <c:v>66425675</c:v>
                </c:pt>
                <c:pt idx="208">
                  <c:v>67375806</c:v>
                </c:pt>
                <c:pt idx="209">
                  <c:v>68437962</c:v>
                </c:pt>
                <c:pt idx="210">
                  <c:v>69527943</c:v>
                </c:pt>
                <c:pt idx="211">
                  <c:v>70665438</c:v>
                </c:pt>
                <c:pt idx="212">
                  <c:v>71826021</c:v>
                </c:pt>
                <c:pt idx="213">
                  <c:v>72816781</c:v>
                </c:pt>
                <c:pt idx="214">
                  <c:v>73743086</c:v>
                </c:pt>
                <c:pt idx="215">
                  <c:v>74583672</c:v>
                </c:pt>
                <c:pt idx="216">
                  <c:v>75656796</c:v>
                </c:pt>
                <c:pt idx="217">
                  <c:v>76768252</c:v>
                </c:pt>
                <c:pt idx="218">
                  <c:v>77927631</c:v>
                </c:pt>
                <c:pt idx="219">
                  <c:v>79071583</c:v>
                </c:pt>
                <c:pt idx="220">
                  <c:v>80138760</c:v>
                </c:pt>
                <c:pt idx="221">
                  <c:v>81075779</c:v>
                </c:pt>
                <c:pt idx="222">
                  <c:v>82026302</c:v>
                </c:pt>
                <c:pt idx="223">
                  <c:v>83099959</c:v>
                </c:pt>
                <c:pt idx="224">
                  <c:v>84213354</c:v>
                </c:pt>
                <c:pt idx="225">
                  <c:v>85391555</c:v>
                </c:pt>
                <c:pt idx="226">
                  <c:v>86636508</c:v>
                </c:pt>
                <c:pt idx="227">
                  <c:v>87643203</c:v>
                </c:pt>
                <c:pt idx="228">
                  <c:v>88491640</c:v>
                </c:pt>
                <c:pt idx="229">
                  <c:v>89364304</c:v>
                </c:pt>
                <c:pt idx="230">
                  <c:v>90415556</c:v>
                </c:pt>
                <c:pt idx="231">
                  <c:v>91543643</c:v>
                </c:pt>
                <c:pt idx="232">
                  <c:v>92649745</c:v>
                </c:pt>
                <c:pt idx="233">
                  <c:v>93719153</c:v>
                </c:pt>
                <c:pt idx="234">
                  <c:v>94785191</c:v>
                </c:pt>
                <c:pt idx="235">
                  <c:v>95607267</c:v>
                </c:pt>
                <c:pt idx="236">
                  <c:v>96546322</c:v>
                </c:pt>
                <c:pt idx="237">
                  <c:v>97544616</c:v>
                </c:pt>
                <c:pt idx="238">
                  <c:v>98687387</c:v>
                </c:pt>
                <c:pt idx="239">
                  <c:v>99866176</c:v>
                </c:pt>
                <c:pt idx="240">
                  <c:v>101026691</c:v>
                </c:pt>
                <c:pt idx="241">
                  <c:v>102083412</c:v>
                </c:pt>
                <c:pt idx="242">
                  <c:v>102974480</c:v>
                </c:pt>
                <c:pt idx="243">
                  <c:v>104063870</c:v>
                </c:pt>
                <c:pt idx="244">
                  <c:v>105151722</c:v>
                </c:pt>
                <c:pt idx="245">
                  <c:v>106303246</c:v>
                </c:pt>
                <c:pt idx="246">
                  <c:v>107470406</c:v>
                </c:pt>
                <c:pt idx="247">
                  <c:v>108706832</c:v>
                </c:pt>
                <c:pt idx="248">
                  <c:v>109820003</c:v>
                </c:pt>
                <c:pt idx="249">
                  <c:v>110750746</c:v>
                </c:pt>
                <c:pt idx="250">
                  <c:v>111658119</c:v>
                </c:pt>
                <c:pt idx="251">
                  <c:v>112669541</c:v>
                </c:pt>
                <c:pt idx="252">
                  <c:v>113838173</c:v>
                </c:pt>
                <c:pt idx="253">
                  <c:v>115088831</c:v>
                </c:pt>
                <c:pt idx="254">
                  <c:v>116388763</c:v>
                </c:pt>
                <c:pt idx="255">
                  <c:v>117567184</c:v>
                </c:pt>
                <c:pt idx="256">
                  <c:v>118579333</c:v>
                </c:pt>
                <c:pt idx="257">
                  <c:v>119690940</c:v>
                </c:pt>
                <c:pt idx="258">
                  <c:v>120842641</c:v>
                </c:pt>
                <c:pt idx="259">
                  <c:v>122098438</c:v>
                </c:pt>
                <c:pt idx="260">
                  <c:v>123400617</c:v>
                </c:pt>
                <c:pt idx="261">
                  <c:v>124751730</c:v>
                </c:pt>
                <c:pt idx="262">
                  <c:v>125953315</c:v>
                </c:pt>
                <c:pt idx="263">
                  <c:v>126998371</c:v>
                </c:pt>
                <c:pt idx="264">
                  <c:v>128087673</c:v>
                </c:pt>
                <c:pt idx="265">
                  <c:v>129261956</c:v>
                </c:pt>
                <c:pt idx="266">
                  <c:v>130550738</c:v>
                </c:pt>
                <c:pt idx="267">
                  <c:v>131880626</c:v>
                </c:pt>
                <c:pt idx="268">
                  <c:v>133250075</c:v>
                </c:pt>
                <c:pt idx="269">
                  <c:v>134426432</c:v>
                </c:pt>
                <c:pt idx="270">
                  <c:v>135441159</c:v>
                </c:pt>
                <c:pt idx="271">
                  <c:v>136542723</c:v>
                </c:pt>
                <c:pt idx="272">
                  <c:v>137701216</c:v>
                </c:pt>
                <c:pt idx="273">
                  <c:v>139055302</c:v>
                </c:pt>
                <c:pt idx="274">
                  <c:v>140379529</c:v>
                </c:pt>
                <c:pt idx="275">
                  <c:v>141749433</c:v>
                </c:pt>
                <c:pt idx="276">
                  <c:v>142980900</c:v>
                </c:pt>
                <c:pt idx="277">
                  <c:v>144058609</c:v>
                </c:pt>
                <c:pt idx="278">
                  <c:v>145354939</c:v>
                </c:pt>
                <c:pt idx="279">
                  <c:v>146670429</c:v>
                </c:pt>
                <c:pt idx="280">
                  <c:v>148131420</c:v>
                </c:pt>
                <c:pt idx="281">
                  <c:v>149640221</c:v>
                </c:pt>
                <c:pt idx="282">
                  <c:v>151163397</c:v>
                </c:pt>
                <c:pt idx="283">
                  <c:v>152660033</c:v>
                </c:pt>
                <c:pt idx="284">
                  <c:v>153872603</c:v>
                </c:pt>
                <c:pt idx="285">
                  <c:v>155104983</c:v>
                </c:pt>
                <c:pt idx="286">
                  <c:v>156454040</c:v>
                </c:pt>
                <c:pt idx="287">
                  <c:v>158071549</c:v>
                </c:pt>
                <c:pt idx="288">
                  <c:v>159811024</c:v>
                </c:pt>
                <c:pt idx="289">
                  <c:v>161566340</c:v>
                </c:pt>
                <c:pt idx="290">
                  <c:v>163160334</c:v>
                </c:pt>
                <c:pt idx="291">
                  <c:v>164578743</c:v>
                </c:pt>
                <c:pt idx="292">
                  <c:v>166188690</c:v>
                </c:pt>
                <c:pt idx="293">
                  <c:v>167853450</c:v>
                </c:pt>
                <c:pt idx="294">
                  <c:v>169747834</c:v>
                </c:pt>
                <c:pt idx="295">
                  <c:v>171842983</c:v>
                </c:pt>
                <c:pt idx="296">
                  <c:v>173992445</c:v>
                </c:pt>
                <c:pt idx="297">
                  <c:v>175976699</c:v>
                </c:pt>
                <c:pt idx="298">
                  <c:v>177520307</c:v>
                </c:pt>
                <c:pt idx="299">
                  <c:v>179668024</c:v>
                </c:pt>
                <c:pt idx="300">
                  <c:v>181710067</c:v>
                </c:pt>
                <c:pt idx="301">
                  <c:v>183989892</c:v>
                </c:pt>
                <c:pt idx="302">
                  <c:v>186414189</c:v>
                </c:pt>
                <c:pt idx="303">
                  <c:v>188930714</c:v>
                </c:pt>
                <c:pt idx="304">
                  <c:v>190997189</c:v>
                </c:pt>
                <c:pt idx="305">
                  <c:v>192918853</c:v>
                </c:pt>
                <c:pt idx="306">
                  <c:v>195373100</c:v>
                </c:pt>
                <c:pt idx="307">
                  <c:v>197858321</c:v>
                </c:pt>
                <c:pt idx="308">
                  <c:v>199963454</c:v>
                </c:pt>
                <c:pt idx="309">
                  <c:v>202679908</c:v>
                </c:pt>
                <c:pt idx="310">
                  <c:v>205419866</c:v>
                </c:pt>
                <c:pt idx="311">
                  <c:v>208058685</c:v>
                </c:pt>
                <c:pt idx="312">
                  <c:v>210186429</c:v>
                </c:pt>
                <c:pt idx="313">
                  <c:v>212398813</c:v>
                </c:pt>
                <c:pt idx="314">
                  <c:v>214855641</c:v>
                </c:pt>
                <c:pt idx="315">
                  <c:v>217573595</c:v>
                </c:pt>
                <c:pt idx="316">
                  <c:v>220340571</c:v>
                </c:pt>
                <c:pt idx="317">
                  <c:v>223192664</c:v>
                </c:pt>
                <c:pt idx="318">
                  <c:v>225718475</c:v>
                </c:pt>
                <c:pt idx="319">
                  <c:v>227825710</c:v>
                </c:pt>
                <c:pt idx="320">
                  <c:v>230086064</c:v>
                </c:pt>
                <c:pt idx="321">
                  <c:v>232684693</c:v>
                </c:pt>
                <c:pt idx="322">
                  <c:v>235356126</c:v>
                </c:pt>
                <c:pt idx="323">
                  <c:v>238161741</c:v>
                </c:pt>
                <c:pt idx="324">
                  <c:v>241049083</c:v>
                </c:pt>
                <c:pt idx="325">
                  <c:v>243574702</c:v>
                </c:pt>
                <c:pt idx="326">
                  <c:v>245684957</c:v>
                </c:pt>
                <c:pt idx="327">
                  <c:v>247939946</c:v>
                </c:pt>
                <c:pt idx="328">
                  <c:v>250458948</c:v>
                </c:pt>
                <c:pt idx="329">
                  <c:v>253073359</c:v>
                </c:pt>
                <c:pt idx="330">
                  <c:v>255591679</c:v>
                </c:pt>
                <c:pt idx="331">
                  <c:v>258528895</c:v>
                </c:pt>
                <c:pt idx="332">
                  <c:v>261087104</c:v>
                </c:pt>
                <c:pt idx="333">
                  <c:v>263166050</c:v>
                </c:pt>
                <c:pt idx="334">
                  <c:v>265286760</c:v>
                </c:pt>
                <c:pt idx="335">
                  <c:v>267864917</c:v>
                </c:pt>
                <c:pt idx="336">
                  <c:v>270557518</c:v>
                </c:pt>
                <c:pt idx="337">
                  <c:v>273466661</c:v>
                </c:pt>
                <c:pt idx="338">
                  <c:v>276397280</c:v>
                </c:pt>
                <c:pt idx="339">
                  <c:v>279089863</c:v>
                </c:pt>
                <c:pt idx="340">
                  <c:v>281366158</c:v>
                </c:pt>
                <c:pt idx="341">
                  <c:v>283591651</c:v>
                </c:pt>
                <c:pt idx="342">
                  <c:v>286230245</c:v>
                </c:pt>
                <c:pt idx="343">
                  <c:v>289029487</c:v>
                </c:pt>
                <c:pt idx="344">
                  <c:v>295158041</c:v>
                </c:pt>
                <c:pt idx="345">
                  <c:v>298134426</c:v>
                </c:pt>
                <c:pt idx="346">
                  <c:v>300864265</c:v>
                </c:pt>
                <c:pt idx="347">
                  <c:v>303126588</c:v>
                </c:pt>
                <c:pt idx="348">
                  <c:v>305422924</c:v>
                </c:pt>
                <c:pt idx="349">
                  <c:v>308148429</c:v>
                </c:pt>
                <c:pt idx="350">
                  <c:v>311180180</c:v>
                </c:pt>
                <c:pt idx="351">
                  <c:v>314296252</c:v>
                </c:pt>
                <c:pt idx="352">
                  <c:v>317345479</c:v>
                </c:pt>
                <c:pt idx="353">
                  <c:v>320024952</c:v>
                </c:pt>
                <c:pt idx="354">
                  <c:v>322318779</c:v>
                </c:pt>
                <c:pt idx="355">
                  <c:v>324599066</c:v>
                </c:pt>
                <c:pt idx="356">
                  <c:v>327343613</c:v>
                </c:pt>
                <c:pt idx="357">
                  <c:v>330224376</c:v>
                </c:pt>
                <c:pt idx="358">
                  <c:v>333161420</c:v>
                </c:pt>
                <c:pt idx="359">
                  <c:v>335357656</c:v>
                </c:pt>
                <c:pt idx="360">
                  <c:v>337445724</c:v>
                </c:pt>
                <c:pt idx="361">
                  <c:v>339160003</c:v>
                </c:pt>
                <c:pt idx="362">
                  <c:v>341235847</c:v>
                </c:pt>
                <c:pt idx="363">
                  <c:v>344068916</c:v>
                </c:pt>
                <c:pt idx="364">
                  <c:v>347146531</c:v>
                </c:pt>
                <c:pt idx="365">
                  <c:v>350688013</c:v>
                </c:pt>
                <c:pt idx="366">
                  <c:v>353172241</c:v>
                </c:pt>
                <c:pt idx="367">
                  <c:v>355562689</c:v>
                </c:pt>
                <c:pt idx="368">
                  <c:v>357721674</c:v>
                </c:pt>
                <c:pt idx="369">
                  <c:v>360050718</c:v>
                </c:pt>
                <c:pt idx="370">
                  <c:v>363188441</c:v>
                </c:pt>
                <c:pt idx="371">
                  <c:v>366517711</c:v>
                </c:pt>
                <c:pt idx="372">
                  <c:v>370202783</c:v>
                </c:pt>
                <c:pt idx="373">
                  <c:v>373727730</c:v>
                </c:pt>
                <c:pt idx="374">
                  <c:v>376891867</c:v>
                </c:pt>
                <c:pt idx="375">
                  <c:v>379406436</c:v>
                </c:pt>
                <c:pt idx="376">
                  <c:v>381992774</c:v>
                </c:pt>
                <c:pt idx="377">
                  <c:v>384905744</c:v>
                </c:pt>
                <c:pt idx="378">
                  <c:v>388050483</c:v>
                </c:pt>
                <c:pt idx="379">
                  <c:v>391257512</c:v>
                </c:pt>
                <c:pt idx="380">
                  <c:v>394555473</c:v>
                </c:pt>
                <c:pt idx="381">
                  <c:v>397295648</c:v>
                </c:pt>
                <c:pt idx="382">
                  <c:v>399491053</c:v>
                </c:pt>
                <c:pt idx="383">
                  <c:v>401694633</c:v>
                </c:pt>
                <c:pt idx="384">
                  <c:v>404204521</c:v>
                </c:pt>
                <c:pt idx="385">
                  <c:v>407117533</c:v>
                </c:pt>
                <c:pt idx="386">
                  <c:v>409957502</c:v>
                </c:pt>
                <c:pt idx="387">
                  <c:v>412769532</c:v>
                </c:pt>
                <c:pt idx="388">
                  <c:v>415186683</c:v>
                </c:pt>
                <c:pt idx="389">
                  <c:v>417121866</c:v>
                </c:pt>
                <c:pt idx="390">
                  <c:v>419192231</c:v>
                </c:pt>
                <c:pt idx="391">
                  <c:v>421567643</c:v>
                </c:pt>
                <c:pt idx="392">
                  <c:v>424131272</c:v>
                </c:pt>
                <c:pt idx="393">
                  <c:v>426744600</c:v>
                </c:pt>
                <c:pt idx="394">
                  <c:v>429244863</c:v>
                </c:pt>
                <c:pt idx="395">
                  <c:v>431403692</c:v>
                </c:pt>
                <c:pt idx="396">
                  <c:v>433072064</c:v>
                </c:pt>
                <c:pt idx="397">
                  <c:v>434969613</c:v>
                </c:pt>
                <c:pt idx="398">
                  <c:v>436950393</c:v>
                </c:pt>
                <c:pt idx="399">
                  <c:v>439189831</c:v>
                </c:pt>
                <c:pt idx="400">
                  <c:v>441188537</c:v>
                </c:pt>
                <c:pt idx="401">
                  <c:v>443486036</c:v>
                </c:pt>
                <c:pt idx="402">
                  <c:v>445315982</c:v>
                </c:pt>
                <c:pt idx="403">
                  <c:v>446795766</c:v>
                </c:pt>
                <c:pt idx="404">
                  <c:v>448242390</c:v>
                </c:pt>
                <c:pt idx="405">
                  <c:v>449965349</c:v>
                </c:pt>
                <c:pt idx="406">
                  <c:v>451845301</c:v>
                </c:pt>
                <c:pt idx="407">
                  <c:v>453735414</c:v>
                </c:pt>
                <c:pt idx="408">
                  <c:v>455560077</c:v>
                </c:pt>
                <c:pt idx="409">
                  <c:v>457167589</c:v>
                </c:pt>
                <c:pt idx="410">
                  <c:v>458468126</c:v>
                </c:pt>
                <c:pt idx="411">
                  <c:v>459660879</c:v>
                </c:pt>
                <c:pt idx="412">
                  <c:v>461190538</c:v>
                </c:pt>
                <c:pt idx="413">
                  <c:v>462846383</c:v>
                </c:pt>
                <c:pt idx="414">
                  <c:v>464605883</c:v>
                </c:pt>
                <c:pt idx="415">
                  <c:v>466360995</c:v>
                </c:pt>
                <c:pt idx="416">
                  <c:v>467958377</c:v>
                </c:pt>
                <c:pt idx="417">
                  <c:v>469320697</c:v>
                </c:pt>
                <c:pt idx="418">
                  <c:v>470572060</c:v>
                </c:pt>
                <c:pt idx="419">
                  <c:v>472245107</c:v>
                </c:pt>
                <c:pt idx="420">
                  <c:v>474158162</c:v>
                </c:pt>
                <c:pt idx="421">
                  <c:v>476102642</c:v>
                </c:pt>
                <c:pt idx="422">
                  <c:v>478000400</c:v>
                </c:pt>
                <c:pt idx="423">
                  <c:v>479701548</c:v>
                </c:pt>
                <c:pt idx="424">
                  <c:v>481025675</c:v>
                </c:pt>
                <c:pt idx="425">
                  <c:v>482321183</c:v>
                </c:pt>
                <c:pt idx="426">
                  <c:v>483607375</c:v>
                </c:pt>
                <c:pt idx="427">
                  <c:v>485512842</c:v>
                </c:pt>
                <c:pt idx="428">
                  <c:v>487485752</c:v>
                </c:pt>
                <c:pt idx="429">
                  <c:v>489421364</c:v>
                </c:pt>
                <c:pt idx="430">
                  <c:v>491199418</c:v>
                </c:pt>
                <c:pt idx="431">
                  <c:v>492801061</c:v>
                </c:pt>
                <c:pt idx="432">
                  <c:v>494093513</c:v>
                </c:pt>
                <c:pt idx="433">
                  <c:v>495871315</c:v>
                </c:pt>
                <c:pt idx="434">
                  <c:v>497855800</c:v>
                </c:pt>
                <c:pt idx="435">
                  <c:v>499973530</c:v>
                </c:pt>
                <c:pt idx="436">
                  <c:v>502080170</c:v>
                </c:pt>
                <c:pt idx="437">
                  <c:v>504051148</c:v>
                </c:pt>
                <c:pt idx="438">
                  <c:v>505631318</c:v>
                </c:pt>
                <c:pt idx="439">
                  <c:v>507134358</c:v>
                </c:pt>
                <c:pt idx="440">
                  <c:v>509140176</c:v>
                </c:pt>
                <c:pt idx="441">
                  <c:v>511495426</c:v>
                </c:pt>
                <c:pt idx="442">
                  <c:v>513863201</c:v>
                </c:pt>
                <c:pt idx="443">
                  <c:v>516285430</c:v>
                </c:pt>
                <c:pt idx="444">
                  <c:v>518434416</c:v>
                </c:pt>
                <c:pt idx="445">
                  <c:v>520338934</c:v>
                </c:pt>
                <c:pt idx="446">
                  <c:v>522137395</c:v>
                </c:pt>
                <c:pt idx="447">
                  <c:v>524289705</c:v>
                </c:pt>
                <c:pt idx="448">
                  <c:v>527009129</c:v>
                </c:pt>
                <c:pt idx="449">
                  <c:v>529825443</c:v>
                </c:pt>
                <c:pt idx="450">
                  <c:v>532583165</c:v>
                </c:pt>
                <c:pt idx="451">
                  <c:v>535096610</c:v>
                </c:pt>
                <c:pt idx="452">
                  <c:v>537214529</c:v>
                </c:pt>
                <c:pt idx="453">
                  <c:v>539151936</c:v>
                </c:pt>
                <c:pt idx="454">
                  <c:v>541552376</c:v>
                </c:pt>
                <c:pt idx="455">
                  <c:v>544456347</c:v>
                </c:pt>
                <c:pt idx="456">
                  <c:v>547501325</c:v>
                </c:pt>
                <c:pt idx="457">
                  <c:v>550257080</c:v>
                </c:pt>
                <c:pt idx="458">
                  <c:v>552542926</c:v>
                </c:pt>
                <c:pt idx="459">
                  <c:v>554952310</c:v>
                </c:pt>
                <c:pt idx="460">
                  <c:v>557020218</c:v>
                </c:pt>
                <c:pt idx="461">
                  <c:v>559539984</c:v>
                </c:pt>
                <c:pt idx="462">
                  <c:v>562295844</c:v>
                </c:pt>
                <c:pt idx="463">
                  <c:v>565871656</c:v>
                </c:pt>
                <c:pt idx="464">
                  <c:v>569002530</c:v>
                </c:pt>
                <c:pt idx="465">
                  <c:v>571800560</c:v>
                </c:pt>
                <c:pt idx="466">
                  <c:v>574847436</c:v>
                </c:pt>
                <c:pt idx="467">
                  <c:v>577397839</c:v>
                </c:pt>
                <c:pt idx="468">
                  <c:v>580592855</c:v>
                </c:pt>
                <c:pt idx="469">
                  <c:v>584005628</c:v>
                </c:pt>
                <c:pt idx="470">
                  <c:v>587458744</c:v>
                </c:pt>
                <c:pt idx="471">
                  <c:v>591054330</c:v>
                </c:pt>
                <c:pt idx="472">
                  <c:v>594360425</c:v>
                </c:pt>
                <c:pt idx="473">
                  <c:v>597264487</c:v>
                </c:pt>
                <c:pt idx="474">
                  <c:v>600108760</c:v>
                </c:pt>
                <c:pt idx="475">
                  <c:v>603595438</c:v>
                </c:pt>
                <c:pt idx="476">
                  <c:v>607307814</c:v>
                </c:pt>
                <c:pt idx="477">
                  <c:v>611054768</c:v>
                </c:pt>
                <c:pt idx="478">
                  <c:v>614827960</c:v>
                </c:pt>
                <c:pt idx="479">
                  <c:v>618239536</c:v>
                </c:pt>
                <c:pt idx="480">
                  <c:v>621241811</c:v>
                </c:pt>
                <c:pt idx="481">
                  <c:v>624068512</c:v>
                </c:pt>
                <c:pt idx="482">
                  <c:v>627537431</c:v>
                </c:pt>
                <c:pt idx="483">
                  <c:v>631259548</c:v>
                </c:pt>
                <c:pt idx="484">
                  <c:v>634960003</c:v>
                </c:pt>
                <c:pt idx="485">
                  <c:v>638638427</c:v>
                </c:pt>
                <c:pt idx="486">
                  <c:v>641910594</c:v>
                </c:pt>
                <c:pt idx="487">
                  <c:v>644723004</c:v>
                </c:pt>
                <c:pt idx="488">
                  <c:v>647542623</c:v>
                </c:pt>
                <c:pt idx="489">
                  <c:v>650769459</c:v>
                </c:pt>
                <c:pt idx="490">
                  <c:v>654238931</c:v>
                </c:pt>
                <c:pt idx="491">
                  <c:v>657838008</c:v>
                </c:pt>
                <c:pt idx="492">
                  <c:v>661274503</c:v>
                </c:pt>
                <c:pt idx="493">
                  <c:v>664504980</c:v>
                </c:pt>
                <c:pt idx="494">
                  <c:v>667155625</c:v>
                </c:pt>
                <c:pt idx="495">
                  <c:v>669706769</c:v>
                </c:pt>
                <c:pt idx="496">
                  <c:v>672688131</c:v>
                </c:pt>
                <c:pt idx="497">
                  <c:v>675844295</c:v>
                </c:pt>
                <c:pt idx="498">
                  <c:v>678860234</c:v>
                </c:pt>
                <c:pt idx="499">
                  <c:v>681762824</c:v>
                </c:pt>
                <c:pt idx="500">
                  <c:v>684340902</c:v>
                </c:pt>
                <c:pt idx="501">
                  <c:v>686571015</c:v>
                </c:pt>
                <c:pt idx="502">
                  <c:v>688783238</c:v>
                </c:pt>
                <c:pt idx="503">
                  <c:v>691320929</c:v>
                </c:pt>
                <c:pt idx="504">
                  <c:v>694078619</c:v>
                </c:pt>
                <c:pt idx="505">
                  <c:v>694906704</c:v>
                </c:pt>
                <c:pt idx="506">
                  <c:v>697465482</c:v>
                </c:pt>
                <c:pt idx="507">
                  <c:v>699795506</c:v>
                </c:pt>
                <c:pt idx="508">
                  <c:v>701754038</c:v>
                </c:pt>
                <c:pt idx="509">
                  <c:v>703586024</c:v>
                </c:pt>
                <c:pt idx="510">
                  <c:v>705752306</c:v>
                </c:pt>
                <c:pt idx="511">
                  <c:v>708068128</c:v>
                </c:pt>
                <c:pt idx="512">
                  <c:v>710303126</c:v>
                </c:pt>
                <c:pt idx="513">
                  <c:v>712368098</c:v>
                </c:pt>
                <c:pt idx="514">
                  <c:v>714323071</c:v>
                </c:pt>
                <c:pt idx="515">
                  <c:v>715907463</c:v>
                </c:pt>
                <c:pt idx="516">
                  <c:v>717477658</c:v>
                </c:pt>
                <c:pt idx="517">
                  <c:v>719347851</c:v>
                </c:pt>
                <c:pt idx="518">
                  <c:v>721324901</c:v>
                </c:pt>
                <c:pt idx="519">
                  <c:v>723294218</c:v>
                </c:pt>
                <c:pt idx="520">
                  <c:v>725022440</c:v>
                </c:pt>
                <c:pt idx="521">
                  <c:v>726629171</c:v>
                </c:pt>
                <c:pt idx="522">
                  <c:v>727937694</c:v>
                </c:pt>
                <c:pt idx="523">
                  <c:v>729243334</c:v>
                </c:pt>
                <c:pt idx="524">
                  <c:v>730747323</c:v>
                </c:pt>
                <c:pt idx="525">
                  <c:v>732445996</c:v>
                </c:pt>
                <c:pt idx="526">
                  <c:v>734291998</c:v>
                </c:pt>
                <c:pt idx="527">
                  <c:v>735999483</c:v>
                </c:pt>
                <c:pt idx="528">
                  <c:v>737486616</c:v>
                </c:pt>
                <c:pt idx="529">
                  <c:v>738707904</c:v>
                </c:pt>
                <c:pt idx="530">
                  <c:v>739959452</c:v>
                </c:pt>
                <c:pt idx="531">
                  <c:v>741473699</c:v>
                </c:pt>
                <c:pt idx="532">
                  <c:v>743046184</c:v>
                </c:pt>
                <c:pt idx="533">
                  <c:v>744644414</c:v>
                </c:pt>
                <c:pt idx="534">
                  <c:v>746272477</c:v>
                </c:pt>
                <c:pt idx="535">
                  <c:v>747675905</c:v>
                </c:pt>
                <c:pt idx="536">
                  <c:v>748897627</c:v>
                </c:pt>
                <c:pt idx="537">
                  <c:v>750095976</c:v>
                </c:pt>
                <c:pt idx="538">
                  <c:v>751751797</c:v>
                </c:pt>
                <c:pt idx="539">
                  <c:v>753353084</c:v>
                </c:pt>
                <c:pt idx="540">
                  <c:v>755003507</c:v>
                </c:pt>
                <c:pt idx="541">
                  <c:v>756687528</c:v>
                </c:pt>
                <c:pt idx="542">
                  <c:v>758146767</c:v>
                </c:pt>
                <c:pt idx="543">
                  <c:v>759398231</c:v>
                </c:pt>
                <c:pt idx="544">
                  <c:v>760745812</c:v>
                </c:pt>
                <c:pt idx="545">
                  <c:v>762289100</c:v>
                </c:pt>
                <c:pt idx="546">
                  <c:v>763905632</c:v>
                </c:pt>
                <c:pt idx="547">
                  <c:v>765673072</c:v>
                </c:pt>
                <c:pt idx="548">
                  <c:v>767466831</c:v>
                </c:pt>
                <c:pt idx="549">
                  <c:v>768976496</c:v>
                </c:pt>
                <c:pt idx="550">
                  <c:v>770299685</c:v>
                </c:pt>
                <c:pt idx="551">
                  <c:v>771849157</c:v>
                </c:pt>
                <c:pt idx="552">
                  <c:v>773682545</c:v>
                </c:pt>
                <c:pt idx="553">
                  <c:v>775582969</c:v>
                </c:pt>
                <c:pt idx="554">
                  <c:v>777551700</c:v>
                </c:pt>
                <c:pt idx="555">
                  <c:v>779653597</c:v>
                </c:pt>
                <c:pt idx="556">
                  <c:v>781366365</c:v>
                </c:pt>
                <c:pt idx="557">
                  <c:v>782869976</c:v>
                </c:pt>
                <c:pt idx="558">
                  <c:v>784654337</c:v>
                </c:pt>
                <c:pt idx="559">
                  <c:v>786832547</c:v>
                </c:pt>
                <c:pt idx="560">
                  <c:v>789040897</c:v>
                </c:pt>
                <c:pt idx="561">
                  <c:v>791413487</c:v>
                </c:pt>
                <c:pt idx="562">
                  <c:v>793866740</c:v>
                </c:pt>
                <c:pt idx="563">
                  <c:v>795864877</c:v>
                </c:pt>
                <c:pt idx="564">
                  <c:v>797583994</c:v>
                </c:pt>
                <c:pt idx="565">
                  <c:v>799616412</c:v>
                </c:pt>
                <c:pt idx="566">
                  <c:v>801816800</c:v>
                </c:pt>
                <c:pt idx="567">
                  <c:v>804118293</c:v>
                </c:pt>
                <c:pt idx="568">
                  <c:v>806458744</c:v>
                </c:pt>
                <c:pt idx="569">
                  <c:v>809446373</c:v>
                </c:pt>
                <c:pt idx="570">
                  <c:v>811230346</c:v>
                </c:pt>
                <c:pt idx="571">
                  <c:v>813051236</c:v>
                </c:pt>
                <c:pt idx="572">
                  <c:v>815288126</c:v>
                </c:pt>
                <c:pt idx="573">
                  <c:v>817790033</c:v>
                </c:pt>
                <c:pt idx="574">
                  <c:v>820473119</c:v>
                </c:pt>
                <c:pt idx="575">
                  <c:v>823123267</c:v>
                </c:pt>
                <c:pt idx="576">
                  <c:v>826128006</c:v>
                </c:pt>
                <c:pt idx="577">
                  <c:v>828251961</c:v>
                </c:pt>
                <c:pt idx="578">
                  <c:v>830230177</c:v>
                </c:pt>
                <c:pt idx="579">
                  <c:v>832580076</c:v>
                </c:pt>
                <c:pt idx="580">
                  <c:v>835185181</c:v>
                </c:pt>
                <c:pt idx="581">
                  <c:v>837987386</c:v>
                </c:pt>
                <c:pt idx="582">
                  <c:v>840806042</c:v>
                </c:pt>
                <c:pt idx="583">
                  <c:v>844157748</c:v>
                </c:pt>
                <c:pt idx="584">
                  <c:v>846465377</c:v>
                </c:pt>
                <c:pt idx="585">
                  <c:v>848389631</c:v>
                </c:pt>
                <c:pt idx="586">
                  <c:v>850908555</c:v>
                </c:pt>
                <c:pt idx="587">
                  <c:v>853562905</c:v>
                </c:pt>
                <c:pt idx="588">
                  <c:v>856568236</c:v>
                </c:pt>
                <c:pt idx="589">
                  <c:v>859470620</c:v>
                </c:pt>
                <c:pt idx="590">
                  <c:v>862753872</c:v>
                </c:pt>
                <c:pt idx="591">
                  <c:v>865041101</c:v>
                </c:pt>
                <c:pt idx="592">
                  <c:v>866970995</c:v>
                </c:pt>
                <c:pt idx="593">
                  <c:v>869647714</c:v>
                </c:pt>
                <c:pt idx="594">
                  <c:v>872446744</c:v>
                </c:pt>
                <c:pt idx="595">
                  <c:v>875468155</c:v>
                </c:pt>
                <c:pt idx="596">
                  <c:v>878388264</c:v>
                </c:pt>
                <c:pt idx="597">
                  <c:v>881603503</c:v>
                </c:pt>
                <c:pt idx="598">
                  <c:v>883927503</c:v>
                </c:pt>
                <c:pt idx="599">
                  <c:v>885791410</c:v>
                </c:pt>
                <c:pt idx="600">
                  <c:v>888524113</c:v>
                </c:pt>
                <c:pt idx="601">
                  <c:v>891301761</c:v>
                </c:pt>
                <c:pt idx="602">
                  <c:v>894328894</c:v>
                </c:pt>
                <c:pt idx="603">
                  <c:v>897345551</c:v>
                </c:pt>
                <c:pt idx="604">
                  <c:v>900402366</c:v>
                </c:pt>
                <c:pt idx="605">
                  <c:v>902743106</c:v>
                </c:pt>
                <c:pt idx="606">
                  <c:v>904605273</c:v>
                </c:pt>
                <c:pt idx="607">
                  <c:v>907270243</c:v>
                </c:pt>
                <c:pt idx="608">
                  <c:v>909796176</c:v>
                </c:pt>
                <c:pt idx="609">
                  <c:v>912757134</c:v>
                </c:pt>
                <c:pt idx="610">
                  <c:v>915528486</c:v>
                </c:pt>
                <c:pt idx="611">
                  <c:v>918488809</c:v>
                </c:pt>
                <c:pt idx="612">
                  <c:v>920566567</c:v>
                </c:pt>
                <c:pt idx="613">
                  <c:v>922435720</c:v>
                </c:pt>
                <c:pt idx="614">
                  <c:v>924298673</c:v>
                </c:pt>
                <c:pt idx="615">
                  <c:v>926982537</c:v>
                </c:pt>
                <c:pt idx="616">
                  <c:v>929589432</c:v>
                </c:pt>
                <c:pt idx="617">
                  <c:v>932218014</c:v>
                </c:pt>
                <c:pt idx="618">
                  <c:v>934910584</c:v>
                </c:pt>
                <c:pt idx="619">
                  <c:v>936872593</c:v>
                </c:pt>
                <c:pt idx="620">
                  <c:v>938424506</c:v>
                </c:pt>
                <c:pt idx="621">
                  <c:v>940700325</c:v>
                </c:pt>
                <c:pt idx="622">
                  <c:v>942954791</c:v>
                </c:pt>
                <c:pt idx="623">
                  <c:v>945270240</c:v>
                </c:pt>
                <c:pt idx="624">
                  <c:v>947684830</c:v>
                </c:pt>
                <c:pt idx="625">
                  <c:v>950231677</c:v>
                </c:pt>
                <c:pt idx="626">
                  <c:v>952405903</c:v>
                </c:pt>
                <c:pt idx="627">
                  <c:v>953922255</c:v>
                </c:pt>
                <c:pt idx="628">
                  <c:v>956014025</c:v>
                </c:pt>
                <c:pt idx="629">
                  <c:v>958017112</c:v>
                </c:pt>
                <c:pt idx="630">
                  <c:v>960210963</c:v>
                </c:pt>
                <c:pt idx="631">
                  <c:v>962454993</c:v>
                </c:pt>
                <c:pt idx="632">
                  <c:v>964703649</c:v>
                </c:pt>
                <c:pt idx="633">
                  <c:v>966268837</c:v>
                </c:pt>
                <c:pt idx="634">
                  <c:v>967758144</c:v>
                </c:pt>
                <c:pt idx="635">
                  <c:v>969665406</c:v>
                </c:pt>
                <c:pt idx="636">
                  <c:v>971520926</c:v>
                </c:pt>
                <c:pt idx="637">
                  <c:v>973545581</c:v>
                </c:pt>
                <c:pt idx="638">
                  <c:v>975566640</c:v>
                </c:pt>
                <c:pt idx="639">
                  <c:v>977711411</c:v>
                </c:pt>
                <c:pt idx="640">
                  <c:v>979196969</c:v>
                </c:pt>
                <c:pt idx="641">
                  <c:v>980494262</c:v>
                </c:pt>
                <c:pt idx="642">
                  <c:v>982263754</c:v>
                </c:pt>
                <c:pt idx="643">
                  <c:v>984010498</c:v>
                </c:pt>
                <c:pt idx="644">
                  <c:v>986105746</c:v>
                </c:pt>
                <c:pt idx="645">
                  <c:v>988018969</c:v>
                </c:pt>
                <c:pt idx="646">
                  <c:v>989985097</c:v>
                </c:pt>
                <c:pt idx="647">
                  <c:v>991435548</c:v>
                </c:pt>
                <c:pt idx="648">
                  <c:v>992774507</c:v>
                </c:pt>
                <c:pt idx="649">
                  <c:v>994305736</c:v>
                </c:pt>
                <c:pt idx="650">
                  <c:v>996123245</c:v>
                </c:pt>
                <c:pt idx="651">
                  <c:v>998020974</c:v>
                </c:pt>
                <c:pt idx="652">
                  <c:v>999912403</c:v>
                </c:pt>
                <c:pt idx="653">
                  <c:v>1001820581</c:v>
                </c:pt>
                <c:pt idx="654">
                  <c:v>1003295499</c:v>
                </c:pt>
                <c:pt idx="655">
                  <c:v>1004634343</c:v>
                </c:pt>
                <c:pt idx="656">
                  <c:v>1006326309</c:v>
                </c:pt>
                <c:pt idx="657">
                  <c:v>1008133496</c:v>
                </c:pt>
                <c:pt idx="658">
                  <c:v>1010141115</c:v>
                </c:pt>
                <c:pt idx="659">
                  <c:v>1012090695</c:v>
                </c:pt>
                <c:pt idx="660">
                  <c:v>1014169413</c:v>
                </c:pt>
                <c:pt idx="661">
                  <c:v>1015801252</c:v>
                </c:pt>
                <c:pt idx="662">
                  <c:v>1017165359</c:v>
                </c:pt>
                <c:pt idx="663">
                  <c:v>1018941300</c:v>
                </c:pt>
                <c:pt idx="664">
                  <c:v>1020749581</c:v>
                </c:pt>
                <c:pt idx="665">
                  <c:v>1022934360</c:v>
                </c:pt>
                <c:pt idx="666">
                  <c:v>1024996654</c:v>
                </c:pt>
                <c:pt idx="667">
                  <c:v>1027099945</c:v>
                </c:pt>
                <c:pt idx="668">
                  <c:v>1028795359</c:v>
                </c:pt>
                <c:pt idx="669">
                  <c:v>1030344279</c:v>
                </c:pt>
                <c:pt idx="670">
                  <c:v>1032101540</c:v>
                </c:pt>
                <c:pt idx="671">
                  <c:v>1033813243</c:v>
                </c:pt>
                <c:pt idx="672">
                  <c:v>1036074977</c:v>
                </c:pt>
                <c:pt idx="673">
                  <c:v>1038312571</c:v>
                </c:pt>
                <c:pt idx="674">
                  <c:v>1040573169</c:v>
                </c:pt>
                <c:pt idx="675">
                  <c:v>1042489728</c:v>
                </c:pt>
                <c:pt idx="676">
                  <c:v>1044060008</c:v>
                </c:pt>
                <c:pt idx="677">
                  <c:v>1046064859</c:v>
                </c:pt>
                <c:pt idx="678">
                  <c:v>1048086219</c:v>
                </c:pt>
                <c:pt idx="679">
                  <c:v>1050591597</c:v>
                </c:pt>
                <c:pt idx="680">
                  <c:v>1052869131</c:v>
                </c:pt>
                <c:pt idx="681">
                  <c:v>1055466411</c:v>
                </c:pt>
                <c:pt idx="682">
                  <c:v>1057394942</c:v>
                </c:pt>
                <c:pt idx="683">
                  <c:v>1059064093</c:v>
                </c:pt>
                <c:pt idx="684">
                  <c:v>1061327103</c:v>
                </c:pt>
                <c:pt idx="685">
                  <c:v>1063548631</c:v>
                </c:pt>
                <c:pt idx="686">
                  <c:v>1066262958</c:v>
                </c:pt>
                <c:pt idx="687">
                  <c:v>1069006761</c:v>
                </c:pt>
                <c:pt idx="688">
                  <c:v>1071707427</c:v>
                </c:pt>
                <c:pt idx="689">
                  <c:v>1073943444</c:v>
                </c:pt>
                <c:pt idx="690">
                  <c:v>1075811560</c:v>
                </c:pt>
                <c:pt idx="691">
                  <c:v>1078440021</c:v>
                </c:pt>
                <c:pt idx="692">
                  <c:v>1081030540</c:v>
                </c:pt>
                <c:pt idx="693">
                  <c:v>1083959766</c:v>
                </c:pt>
                <c:pt idx="694">
                  <c:v>1086649441</c:v>
                </c:pt>
                <c:pt idx="695">
                  <c:v>1089412849</c:v>
                </c:pt>
                <c:pt idx="696">
                  <c:v>1091598715</c:v>
                </c:pt>
                <c:pt idx="697">
                  <c:v>1093533549</c:v>
                </c:pt>
                <c:pt idx="698">
                  <c:v>1096282207</c:v>
                </c:pt>
                <c:pt idx="699">
                  <c:v>1098937736</c:v>
                </c:pt>
                <c:pt idx="700">
                  <c:v>1102054568</c:v>
                </c:pt>
                <c:pt idx="701">
                  <c:v>1105198174</c:v>
                </c:pt>
                <c:pt idx="702">
                  <c:v>1108435074</c:v>
                </c:pt>
                <c:pt idx="703">
                  <c:v>1110834173</c:v>
                </c:pt>
                <c:pt idx="704">
                  <c:v>1112873188</c:v>
                </c:pt>
                <c:pt idx="705">
                  <c:v>1115448375</c:v>
                </c:pt>
                <c:pt idx="706">
                  <c:v>1118284884</c:v>
                </c:pt>
                <c:pt idx="707">
                  <c:v>1121428364</c:v>
                </c:pt>
                <c:pt idx="708">
                  <c:v>1124525681</c:v>
                </c:pt>
                <c:pt idx="709">
                  <c:v>1127580843</c:v>
                </c:pt>
                <c:pt idx="710">
                  <c:v>1129885447</c:v>
                </c:pt>
                <c:pt idx="711">
                  <c:v>1131897102</c:v>
                </c:pt>
                <c:pt idx="712">
                  <c:v>1134528087</c:v>
                </c:pt>
                <c:pt idx="713">
                  <c:v>1137327802</c:v>
                </c:pt>
                <c:pt idx="714">
                  <c:v>1140583237</c:v>
                </c:pt>
                <c:pt idx="715">
                  <c:v>1143840200</c:v>
                </c:pt>
                <c:pt idx="716">
                  <c:v>1147190874</c:v>
                </c:pt>
                <c:pt idx="717">
                  <c:v>1149706724</c:v>
                </c:pt>
                <c:pt idx="718">
                  <c:v>1151934314</c:v>
                </c:pt>
                <c:pt idx="719">
                  <c:v>1155096474</c:v>
                </c:pt>
                <c:pt idx="720">
                  <c:v>1158408803</c:v>
                </c:pt>
                <c:pt idx="721">
                  <c:v>1162393002</c:v>
                </c:pt>
                <c:pt idx="722">
                  <c:v>1166803114</c:v>
                </c:pt>
                <c:pt idx="723">
                  <c:v>1170649291</c:v>
                </c:pt>
                <c:pt idx="724">
                  <c:v>1173751287</c:v>
                </c:pt>
                <c:pt idx="725">
                  <c:v>1176203323</c:v>
                </c:pt>
                <c:pt idx="726">
                  <c:v>1181705482</c:v>
                </c:pt>
                <c:pt idx="727">
                  <c:v>1187585668</c:v>
                </c:pt>
                <c:pt idx="728">
                  <c:v>1195048804</c:v>
                </c:pt>
                <c:pt idx="729">
                  <c:v>1203592654</c:v>
                </c:pt>
                <c:pt idx="730">
                  <c:v>1211185991</c:v>
                </c:pt>
                <c:pt idx="731">
                  <c:v>1216648601</c:v>
                </c:pt>
                <c:pt idx="732">
                  <c:v>1220579299</c:v>
                </c:pt>
                <c:pt idx="733">
                  <c:v>1230710883</c:v>
                </c:pt>
                <c:pt idx="734">
                  <c:v>1241638863</c:v>
                </c:pt>
                <c:pt idx="735">
                  <c:v>1252983806</c:v>
                </c:pt>
                <c:pt idx="736">
                  <c:v>1264477173</c:v>
                </c:pt>
                <c:pt idx="737">
                  <c:v>1277306687</c:v>
                </c:pt>
                <c:pt idx="738">
                  <c:v>1286843242</c:v>
                </c:pt>
                <c:pt idx="739">
                  <c:v>1295664221</c:v>
                </c:pt>
                <c:pt idx="740">
                  <c:v>1309048562</c:v>
                </c:pt>
                <c:pt idx="741">
                  <c:v>1322282969</c:v>
                </c:pt>
                <c:pt idx="742">
                  <c:v>1337213920</c:v>
                </c:pt>
                <c:pt idx="743">
                  <c:v>1350959272</c:v>
                </c:pt>
                <c:pt idx="744">
                  <c:v>1365343252</c:v>
                </c:pt>
                <c:pt idx="745">
                  <c:v>1376191274</c:v>
                </c:pt>
                <c:pt idx="746">
                  <c:v>1385630825</c:v>
                </c:pt>
                <c:pt idx="747">
                  <c:v>1397011334</c:v>
                </c:pt>
                <c:pt idx="748">
                  <c:v>1413377918</c:v>
                </c:pt>
                <c:pt idx="749">
                  <c:v>1431049061</c:v>
                </c:pt>
                <c:pt idx="750">
                  <c:v>1447359308</c:v>
                </c:pt>
                <c:pt idx="751">
                  <c:v>1463986120</c:v>
                </c:pt>
                <c:pt idx="752">
                  <c:v>1476171851</c:v>
                </c:pt>
                <c:pt idx="753">
                  <c:v>1486877308</c:v>
                </c:pt>
                <c:pt idx="754">
                  <c:v>1501525210</c:v>
                </c:pt>
                <c:pt idx="755">
                  <c:v>1517650819</c:v>
                </c:pt>
                <c:pt idx="756">
                  <c:v>1534161037</c:v>
                </c:pt>
                <c:pt idx="757">
                  <c:v>1550458718</c:v>
                </c:pt>
                <c:pt idx="758">
                  <c:v>1566453906</c:v>
                </c:pt>
                <c:pt idx="759">
                  <c:v>1578528938</c:v>
                </c:pt>
                <c:pt idx="760">
                  <c:v>1588557836</c:v>
                </c:pt>
                <c:pt idx="761">
                  <c:v>1603718438</c:v>
                </c:pt>
                <c:pt idx="762">
                  <c:v>1617547916</c:v>
                </c:pt>
                <c:pt idx="763">
                  <c:v>1631588391</c:v>
                </c:pt>
                <c:pt idx="764">
                  <c:v>1645591734</c:v>
                </c:pt>
                <c:pt idx="765">
                  <c:v>1658454287</c:v>
                </c:pt>
                <c:pt idx="766">
                  <c:v>1668668914</c:v>
                </c:pt>
                <c:pt idx="767">
                  <c:v>1676939933</c:v>
                </c:pt>
                <c:pt idx="768">
                  <c:v>1688519134</c:v>
                </c:pt>
                <c:pt idx="769">
                  <c:v>1699960534</c:v>
                </c:pt>
                <c:pt idx="770">
                  <c:v>1710528433</c:v>
                </c:pt>
                <c:pt idx="771">
                  <c:v>1722951072</c:v>
                </c:pt>
                <c:pt idx="772">
                  <c:v>1733512900</c:v>
                </c:pt>
                <c:pt idx="773">
                  <c:v>1741947080</c:v>
                </c:pt>
                <c:pt idx="774">
                  <c:v>1748575054</c:v>
                </c:pt>
                <c:pt idx="775">
                  <c:v>1755893122</c:v>
                </c:pt>
                <c:pt idx="776">
                  <c:v>1763971283</c:v>
                </c:pt>
                <c:pt idx="777">
                  <c:v>1773794564</c:v>
                </c:pt>
                <c:pt idx="778">
                  <c:v>1782785182</c:v>
                </c:pt>
                <c:pt idx="779">
                  <c:v>1791375019</c:v>
                </c:pt>
                <c:pt idx="780">
                  <c:v>1798586309</c:v>
                </c:pt>
                <c:pt idx="781">
                  <c:v>1804228122</c:v>
                </c:pt>
                <c:pt idx="782">
                  <c:v>1810226556</c:v>
                </c:pt>
                <c:pt idx="783">
                  <c:v>1817401418</c:v>
                </c:pt>
                <c:pt idx="784">
                  <c:v>1825681977</c:v>
                </c:pt>
                <c:pt idx="785">
                  <c:v>1833448438</c:v>
                </c:pt>
                <c:pt idx="786">
                  <c:v>1840611531</c:v>
                </c:pt>
                <c:pt idx="787">
                  <c:v>1846853433</c:v>
                </c:pt>
                <c:pt idx="788">
                  <c:v>1851806563</c:v>
                </c:pt>
                <c:pt idx="789">
                  <c:v>1857356498</c:v>
                </c:pt>
                <c:pt idx="790">
                  <c:v>1864272067</c:v>
                </c:pt>
                <c:pt idx="791">
                  <c:v>1871414747</c:v>
                </c:pt>
                <c:pt idx="792">
                  <c:v>1879054742</c:v>
                </c:pt>
                <c:pt idx="793">
                  <c:v>1886691049</c:v>
                </c:pt>
                <c:pt idx="794">
                  <c:v>1893106959</c:v>
                </c:pt>
                <c:pt idx="795">
                  <c:v>1898378235</c:v>
                </c:pt>
                <c:pt idx="796">
                  <c:v>1904461507</c:v>
                </c:pt>
                <c:pt idx="797">
                  <c:v>1911973971</c:v>
                </c:pt>
                <c:pt idx="798">
                  <c:v>1919903280</c:v>
                </c:pt>
                <c:pt idx="799">
                  <c:v>1928079445</c:v>
                </c:pt>
                <c:pt idx="800">
                  <c:v>1936233424</c:v>
                </c:pt>
                <c:pt idx="801">
                  <c:v>1943988735</c:v>
                </c:pt>
                <c:pt idx="802">
                  <c:v>1949539560</c:v>
                </c:pt>
                <c:pt idx="803">
                  <c:v>1956342415</c:v>
                </c:pt>
                <c:pt idx="804">
                  <c:v>1964219061</c:v>
                </c:pt>
                <c:pt idx="805">
                  <c:v>1973869676</c:v>
                </c:pt>
                <c:pt idx="806">
                  <c:v>1982901263</c:v>
                </c:pt>
                <c:pt idx="807">
                  <c:v>1991215073</c:v>
                </c:pt>
                <c:pt idx="808">
                  <c:v>1998796825</c:v>
                </c:pt>
                <c:pt idx="809">
                  <c:v>2003578406</c:v>
                </c:pt>
                <c:pt idx="810">
                  <c:v>2009891163</c:v>
                </c:pt>
                <c:pt idx="811">
                  <c:v>2018537264</c:v>
                </c:pt>
                <c:pt idx="812">
                  <c:v>2026481056</c:v>
                </c:pt>
                <c:pt idx="813">
                  <c:v>2034383795</c:v>
                </c:pt>
                <c:pt idx="814">
                  <c:v>2042198126</c:v>
                </c:pt>
                <c:pt idx="815">
                  <c:v>2048304374</c:v>
                </c:pt>
                <c:pt idx="816">
                  <c:v>2052544339</c:v>
                </c:pt>
                <c:pt idx="817">
                  <c:v>2058774374</c:v>
                </c:pt>
                <c:pt idx="818">
                  <c:v>2066535741</c:v>
                </c:pt>
                <c:pt idx="819">
                  <c:v>2073579531</c:v>
                </c:pt>
                <c:pt idx="820">
                  <c:v>2081814617</c:v>
                </c:pt>
                <c:pt idx="821">
                  <c:v>2086875388</c:v>
                </c:pt>
                <c:pt idx="822">
                  <c:v>2091643031</c:v>
                </c:pt>
                <c:pt idx="823">
                  <c:v>2095215721</c:v>
                </c:pt>
                <c:pt idx="824">
                  <c:v>2099089796</c:v>
                </c:pt>
                <c:pt idx="825">
                  <c:v>2105152802</c:v>
                </c:pt>
                <c:pt idx="826">
                  <c:v>2111562945</c:v>
                </c:pt>
                <c:pt idx="827">
                  <c:v>2117106072</c:v>
                </c:pt>
                <c:pt idx="828">
                  <c:v>2122198952</c:v>
                </c:pt>
                <c:pt idx="829">
                  <c:v>2125715252</c:v>
                </c:pt>
                <c:pt idx="830">
                  <c:v>2128325247</c:v>
                </c:pt>
                <c:pt idx="831">
                  <c:v>2132465619</c:v>
                </c:pt>
                <c:pt idx="832">
                  <c:v>2137351207</c:v>
                </c:pt>
                <c:pt idx="833">
                  <c:v>2142022852</c:v>
                </c:pt>
                <c:pt idx="834">
                  <c:v>2146328252</c:v>
                </c:pt>
                <c:pt idx="835">
                  <c:v>2149353657</c:v>
                </c:pt>
                <c:pt idx="836">
                  <c:v>2152027437</c:v>
                </c:pt>
                <c:pt idx="837">
                  <c:v>2153928007</c:v>
                </c:pt>
                <c:pt idx="838">
                  <c:v>2155932842</c:v>
                </c:pt>
                <c:pt idx="839">
                  <c:v>2160091288</c:v>
                </c:pt>
                <c:pt idx="840">
                  <c:v>2164371711</c:v>
                </c:pt>
                <c:pt idx="841">
                  <c:v>2168427257</c:v>
                </c:pt>
                <c:pt idx="842">
                  <c:v>2172046180</c:v>
                </c:pt>
                <c:pt idx="843">
                  <c:v>2174342003</c:v>
                </c:pt>
                <c:pt idx="844">
                  <c:v>2176042766</c:v>
                </c:pt>
                <c:pt idx="845">
                  <c:v>2178574276</c:v>
                </c:pt>
                <c:pt idx="846">
                  <c:v>2181369102</c:v>
                </c:pt>
                <c:pt idx="847">
                  <c:v>2185092682</c:v>
                </c:pt>
                <c:pt idx="848">
                  <c:v>2188338855</c:v>
                </c:pt>
                <c:pt idx="849">
                  <c:v>2191171585</c:v>
                </c:pt>
                <c:pt idx="850">
                  <c:v>2192779773</c:v>
                </c:pt>
                <c:pt idx="851">
                  <c:v>2194144223</c:v>
                </c:pt>
                <c:pt idx="852">
                  <c:v>2196156985</c:v>
                </c:pt>
                <c:pt idx="853">
                  <c:v>2199136384</c:v>
                </c:pt>
                <c:pt idx="854">
                  <c:v>2201835983</c:v>
                </c:pt>
                <c:pt idx="855">
                  <c:v>2204456438</c:v>
                </c:pt>
                <c:pt idx="856">
                  <c:v>2207178350</c:v>
                </c:pt>
                <c:pt idx="857">
                  <c:v>2208689130</c:v>
                </c:pt>
                <c:pt idx="858">
                  <c:v>2209912078</c:v>
                </c:pt>
                <c:pt idx="859">
                  <c:v>2212990064</c:v>
                </c:pt>
                <c:pt idx="860">
                  <c:v>2215753153</c:v>
                </c:pt>
                <c:pt idx="861">
                  <c:v>2218718659</c:v>
                </c:pt>
                <c:pt idx="862">
                  <c:v>2221474548</c:v>
                </c:pt>
                <c:pt idx="863">
                  <c:v>2223989134</c:v>
                </c:pt>
                <c:pt idx="864">
                  <c:v>2225884111</c:v>
                </c:pt>
                <c:pt idx="865">
                  <c:v>2227475424</c:v>
                </c:pt>
                <c:pt idx="866">
                  <c:v>2230046146</c:v>
                </c:pt>
                <c:pt idx="867">
                  <c:v>2232660904</c:v>
                </c:pt>
                <c:pt idx="868">
                  <c:v>2235882738</c:v>
                </c:pt>
                <c:pt idx="869">
                  <c:v>2238395487</c:v>
                </c:pt>
                <c:pt idx="870">
                  <c:v>2241012019</c:v>
                </c:pt>
                <c:pt idx="871">
                  <c:v>2242608184</c:v>
                </c:pt>
                <c:pt idx="872">
                  <c:v>2243921443</c:v>
                </c:pt>
                <c:pt idx="873">
                  <c:v>2246054990</c:v>
                </c:pt>
                <c:pt idx="874">
                  <c:v>2248555927</c:v>
                </c:pt>
                <c:pt idx="875">
                  <c:v>2251243799</c:v>
                </c:pt>
                <c:pt idx="876">
                  <c:v>2253368968</c:v>
                </c:pt>
                <c:pt idx="877">
                  <c:v>2255827887</c:v>
                </c:pt>
                <c:pt idx="878">
                  <c:v>2257031718</c:v>
                </c:pt>
                <c:pt idx="879">
                  <c:v>2258177953</c:v>
                </c:pt>
                <c:pt idx="880">
                  <c:v>2259919176</c:v>
                </c:pt>
                <c:pt idx="881">
                  <c:v>2262570653</c:v>
                </c:pt>
                <c:pt idx="882">
                  <c:v>2265517024</c:v>
                </c:pt>
                <c:pt idx="883">
                  <c:v>2267764956</c:v>
                </c:pt>
                <c:pt idx="884">
                  <c:v>2270091333</c:v>
                </c:pt>
                <c:pt idx="885">
                  <c:v>2271157173</c:v>
                </c:pt>
                <c:pt idx="886">
                  <c:v>2272266235</c:v>
                </c:pt>
                <c:pt idx="887">
                  <c:v>2274042728</c:v>
                </c:pt>
                <c:pt idx="888">
                  <c:v>2276893185</c:v>
                </c:pt>
                <c:pt idx="889">
                  <c:v>2279912392</c:v>
                </c:pt>
                <c:pt idx="890">
                  <c:v>2282346013</c:v>
                </c:pt>
                <c:pt idx="891">
                  <c:v>2284691578</c:v>
                </c:pt>
                <c:pt idx="892">
                  <c:v>2285853942</c:v>
                </c:pt>
                <c:pt idx="893">
                  <c:v>2286696918</c:v>
                </c:pt>
                <c:pt idx="894">
                  <c:v>2289095151</c:v>
                </c:pt>
                <c:pt idx="895">
                  <c:v>2292901848</c:v>
                </c:pt>
                <c:pt idx="896">
                  <c:v>2296001902</c:v>
                </c:pt>
                <c:pt idx="897">
                  <c:v>2298252263</c:v>
                </c:pt>
                <c:pt idx="898">
                  <c:v>2300834928</c:v>
                </c:pt>
                <c:pt idx="899">
                  <c:v>2301792582</c:v>
                </c:pt>
                <c:pt idx="900">
                  <c:v>2302941108</c:v>
                </c:pt>
                <c:pt idx="901">
                  <c:v>2306452334</c:v>
                </c:pt>
                <c:pt idx="902">
                  <c:v>2310078138</c:v>
                </c:pt>
                <c:pt idx="903">
                  <c:v>2313609287</c:v>
                </c:pt>
                <c:pt idx="904">
                  <c:v>2317014966</c:v>
                </c:pt>
                <c:pt idx="905">
                  <c:v>2320393105</c:v>
                </c:pt>
                <c:pt idx="906">
                  <c:v>2321731627</c:v>
                </c:pt>
                <c:pt idx="907">
                  <c:v>2322941165</c:v>
                </c:pt>
                <c:pt idx="908">
                  <c:v>2327061566</c:v>
                </c:pt>
                <c:pt idx="909">
                  <c:v>2331274388</c:v>
                </c:pt>
                <c:pt idx="910">
                  <c:v>2335418571</c:v>
                </c:pt>
                <c:pt idx="911">
                  <c:v>2340070974</c:v>
                </c:pt>
                <c:pt idx="912">
                  <c:v>2344261105</c:v>
                </c:pt>
                <c:pt idx="913">
                  <c:v>2345801376</c:v>
                </c:pt>
                <c:pt idx="914">
                  <c:v>2347332079</c:v>
                </c:pt>
                <c:pt idx="915">
                  <c:v>2351441792</c:v>
                </c:pt>
                <c:pt idx="916">
                  <c:v>2356830859</c:v>
                </c:pt>
                <c:pt idx="917">
                  <c:v>2362229930</c:v>
                </c:pt>
                <c:pt idx="918">
                  <c:v>2366865521</c:v>
                </c:pt>
                <c:pt idx="919">
                  <c:v>2371293100</c:v>
                </c:pt>
                <c:pt idx="920">
                  <c:v>2373428565</c:v>
                </c:pt>
                <c:pt idx="921">
                  <c:v>2375234701</c:v>
                </c:pt>
                <c:pt idx="922">
                  <c:v>2380274269</c:v>
                </c:pt>
                <c:pt idx="923">
                  <c:v>2385612934</c:v>
                </c:pt>
                <c:pt idx="924">
                  <c:v>2391874125</c:v>
                </c:pt>
                <c:pt idx="925">
                  <c:v>2396015454</c:v>
                </c:pt>
                <c:pt idx="926">
                  <c:v>2400404753</c:v>
                </c:pt>
                <c:pt idx="927">
                  <c:v>2402716748</c:v>
                </c:pt>
                <c:pt idx="928">
                  <c:v>2404628099</c:v>
                </c:pt>
                <c:pt idx="929">
                  <c:v>2410229234</c:v>
                </c:pt>
                <c:pt idx="930">
                  <c:v>2417179322</c:v>
                </c:pt>
                <c:pt idx="931">
                  <c:v>2423959459</c:v>
                </c:pt>
                <c:pt idx="932">
                  <c:v>2428782898</c:v>
                </c:pt>
                <c:pt idx="933">
                  <c:v>2433463481</c:v>
                </c:pt>
                <c:pt idx="934">
                  <c:v>2436095501</c:v>
                </c:pt>
                <c:pt idx="935">
                  <c:v>2438355657</c:v>
                </c:pt>
                <c:pt idx="936">
                  <c:v>2442838174</c:v>
                </c:pt>
                <c:pt idx="937">
                  <c:v>2447886962</c:v>
                </c:pt>
                <c:pt idx="938">
                  <c:v>2453950018</c:v>
                </c:pt>
                <c:pt idx="939">
                  <c:v>2458596405</c:v>
                </c:pt>
                <c:pt idx="940">
                  <c:v>2464254770</c:v>
                </c:pt>
                <c:pt idx="941">
                  <c:v>2466626444</c:v>
                </c:pt>
                <c:pt idx="942">
                  <c:v>2468852361</c:v>
                </c:pt>
                <c:pt idx="943">
                  <c:v>2472734381</c:v>
                </c:pt>
                <c:pt idx="944">
                  <c:v>2477860211</c:v>
                </c:pt>
                <c:pt idx="945">
                  <c:v>2482652529</c:v>
                </c:pt>
                <c:pt idx="946">
                  <c:v>2488628105</c:v>
                </c:pt>
                <c:pt idx="947">
                  <c:v>2492373019</c:v>
                </c:pt>
                <c:pt idx="948">
                  <c:v>2497136931</c:v>
                </c:pt>
                <c:pt idx="949">
                  <c:v>2499161699</c:v>
                </c:pt>
                <c:pt idx="950">
                  <c:v>2502737428</c:v>
                </c:pt>
                <c:pt idx="951">
                  <c:v>2507188543</c:v>
                </c:pt>
                <c:pt idx="952">
                  <c:v>2511412360</c:v>
                </c:pt>
                <c:pt idx="953">
                  <c:v>2515563758</c:v>
                </c:pt>
                <c:pt idx="954">
                  <c:v>2518702065</c:v>
                </c:pt>
                <c:pt idx="955">
                  <c:v>2521283922</c:v>
                </c:pt>
                <c:pt idx="956">
                  <c:v>2523151372</c:v>
                </c:pt>
                <c:pt idx="957">
                  <c:v>2526753882</c:v>
                </c:pt>
                <c:pt idx="958">
                  <c:v>2531343401</c:v>
                </c:pt>
                <c:pt idx="959">
                  <c:v>2535453231</c:v>
                </c:pt>
                <c:pt idx="960">
                  <c:v>2539333363</c:v>
                </c:pt>
                <c:pt idx="961">
                  <c:v>2542620737</c:v>
                </c:pt>
                <c:pt idx="962">
                  <c:v>2544952669</c:v>
                </c:pt>
                <c:pt idx="963">
                  <c:v>2546914000</c:v>
                </c:pt>
                <c:pt idx="964">
                  <c:v>2550002019</c:v>
                </c:pt>
                <c:pt idx="965">
                  <c:v>2553749168</c:v>
                </c:pt>
                <c:pt idx="966">
                  <c:v>2557158470</c:v>
                </c:pt>
                <c:pt idx="967">
                  <c:v>2560937601</c:v>
                </c:pt>
                <c:pt idx="968">
                  <c:v>2563839801</c:v>
                </c:pt>
                <c:pt idx="969">
                  <c:v>2565679604</c:v>
                </c:pt>
                <c:pt idx="970">
                  <c:v>2567324532</c:v>
                </c:pt>
                <c:pt idx="971">
                  <c:v>2569839159</c:v>
                </c:pt>
                <c:pt idx="972">
                  <c:v>2572774881</c:v>
                </c:pt>
                <c:pt idx="973">
                  <c:v>2576108332</c:v>
                </c:pt>
                <c:pt idx="974">
                  <c:v>2578909835</c:v>
                </c:pt>
                <c:pt idx="975">
                  <c:v>2581617696</c:v>
                </c:pt>
                <c:pt idx="976">
                  <c:v>2583149432</c:v>
                </c:pt>
                <c:pt idx="977">
                  <c:v>2584646965</c:v>
                </c:pt>
                <c:pt idx="978">
                  <c:v>2586676903</c:v>
                </c:pt>
                <c:pt idx="979">
                  <c:v>2589534060</c:v>
                </c:pt>
                <c:pt idx="980">
                  <c:v>2592090988</c:v>
                </c:pt>
                <c:pt idx="981">
                  <c:v>2594498682</c:v>
                </c:pt>
                <c:pt idx="982">
                  <c:v>2596669620</c:v>
                </c:pt>
                <c:pt idx="983">
                  <c:v>2597946408</c:v>
                </c:pt>
                <c:pt idx="984">
                  <c:v>2599217034</c:v>
                </c:pt>
                <c:pt idx="985">
                  <c:v>2601394777</c:v>
                </c:pt>
                <c:pt idx="986">
                  <c:v>2603772488</c:v>
                </c:pt>
                <c:pt idx="987">
                  <c:v>2606687801</c:v>
                </c:pt>
                <c:pt idx="988">
                  <c:v>2609229554</c:v>
                </c:pt>
                <c:pt idx="989">
                  <c:v>2611162756</c:v>
                </c:pt>
                <c:pt idx="990">
                  <c:v>2612374543</c:v>
                </c:pt>
                <c:pt idx="991">
                  <c:v>2613416809</c:v>
                </c:pt>
                <c:pt idx="992">
                  <c:v>2615328092</c:v>
                </c:pt>
                <c:pt idx="993">
                  <c:v>2617744535</c:v>
                </c:pt>
                <c:pt idx="994">
                  <c:v>2619975895</c:v>
                </c:pt>
                <c:pt idx="995">
                  <c:v>2622586421</c:v>
                </c:pt>
                <c:pt idx="996">
                  <c:v>2624789108</c:v>
                </c:pt>
                <c:pt idx="997">
                  <c:v>2625884916</c:v>
                </c:pt>
                <c:pt idx="998">
                  <c:v>2626803644</c:v>
                </c:pt>
                <c:pt idx="999">
                  <c:v>2628870915</c:v>
                </c:pt>
                <c:pt idx="1000">
                  <c:v>2631599165</c:v>
                </c:pt>
                <c:pt idx="1001">
                  <c:v>2633940561</c:v>
                </c:pt>
                <c:pt idx="1002">
                  <c:v>2636827666</c:v>
                </c:pt>
                <c:pt idx="1003">
                  <c:v>2638846609</c:v>
                </c:pt>
                <c:pt idx="1004">
                  <c:v>2639860035</c:v>
                </c:pt>
                <c:pt idx="1005">
                  <c:v>2640702036</c:v>
                </c:pt>
                <c:pt idx="1006">
                  <c:v>2642115726</c:v>
                </c:pt>
                <c:pt idx="1007">
                  <c:v>2645079542</c:v>
                </c:pt>
                <c:pt idx="1008">
                  <c:v>2647700302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D-466F-B66A-5C9E0F2A9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5004416"/>
        <c:axId val="1258124912"/>
      </c:lineChart>
      <c:dateAx>
        <c:axId val="12450044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124912"/>
        <c:crosses val="autoZero"/>
        <c:auto val="1"/>
        <c:lblOffset val="100"/>
        <c:baseTimeUnit val="days"/>
      </c:dateAx>
      <c:valAx>
        <c:axId val="12581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00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hospital</a:t>
            </a:r>
            <a:r>
              <a:rPr lang="en-US" baseline="0"/>
              <a:t> </a:t>
            </a:r>
            <a:r>
              <a:rPr lang="en-US"/>
              <a:t>patients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'hospital patinets'!$B$1</c:f>
              <c:strCache>
                <c:ptCount val="1"/>
                <c:pt idx="0">
                  <c:v>hosp_patients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'hospital patinets'!$A$2:$A$245</c:f>
              <c:strCache>
                <c:ptCount val="244"/>
                <c:pt idx="0">
                  <c:v>United States</c:v>
                </c:pt>
                <c:pt idx="1">
                  <c:v>France</c:v>
                </c:pt>
                <c:pt idx="2">
                  <c:v>Italy</c:v>
                </c:pt>
                <c:pt idx="3">
                  <c:v>United Kingdom</c:v>
                </c:pt>
                <c:pt idx="4">
                  <c:v>Poland</c:v>
                </c:pt>
                <c:pt idx="5">
                  <c:v>Spain</c:v>
                </c:pt>
                <c:pt idx="6">
                  <c:v>South Africa</c:v>
                </c:pt>
                <c:pt idx="7">
                  <c:v>Romania</c:v>
                </c:pt>
                <c:pt idx="8">
                  <c:v>Malaysia</c:v>
                </c:pt>
                <c:pt idx="9">
                  <c:v>Bulgaria</c:v>
                </c:pt>
                <c:pt idx="10">
                  <c:v>Canada</c:v>
                </c:pt>
                <c:pt idx="11">
                  <c:v>Serbia</c:v>
                </c:pt>
                <c:pt idx="12">
                  <c:v>Hungary</c:v>
                </c:pt>
                <c:pt idx="13">
                  <c:v>Czechia</c:v>
                </c:pt>
                <c:pt idx="14">
                  <c:v>Belgium</c:v>
                </c:pt>
                <c:pt idx="15">
                  <c:v>Japan</c:v>
                </c:pt>
                <c:pt idx="16">
                  <c:v>Austria</c:v>
                </c:pt>
                <c:pt idx="17">
                  <c:v>Australia</c:v>
                </c:pt>
                <c:pt idx="18">
                  <c:v>Slovakia</c:v>
                </c:pt>
                <c:pt idx="19">
                  <c:v>Portugal</c:v>
                </c:pt>
                <c:pt idx="20">
                  <c:v>Netherlands</c:v>
                </c:pt>
                <c:pt idx="21">
                  <c:v>Switzerland</c:v>
                </c:pt>
                <c:pt idx="22">
                  <c:v>Israel</c:v>
                </c:pt>
                <c:pt idx="23">
                  <c:v>Croatia</c:v>
                </c:pt>
                <c:pt idx="24">
                  <c:v>Sweden</c:v>
                </c:pt>
                <c:pt idx="25">
                  <c:v>Ireland</c:v>
                </c:pt>
                <c:pt idx="26">
                  <c:v>Lithuania</c:v>
                </c:pt>
                <c:pt idx="27">
                  <c:v>Bolivia</c:v>
                </c:pt>
                <c:pt idx="28">
                  <c:v>Slovenia</c:v>
                </c:pt>
                <c:pt idx="29">
                  <c:v>Latvia</c:v>
                </c:pt>
                <c:pt idx="30">
                  <c:v>Denmark</c:v>
                </c:pt>
                <c:pt idx="31">
                  <c:v>Finland</c:v>
                </c:pt>
                <c:pt idx="32">
                  <c:v>Estonia</c:v>
                </c:pt>
                <c:pt idx="33">
                  <c:v>South Korea</c:v>
                </c:pt>
                <c:pt idx="34">
                  <c:v>Norway</c:v>
                </c:pt>
                <c:pt idx="35">
                  <c:v>Cyprus</c:v>
                </c:pt>
                <c:pt idx="36">
                  <c:v>Luxembourg</c:v>
                </c:pt>
                <c:pt idx="37">
                  <c:v>Malta</c:v>
                </c:pt>
                <c:pt idx="38">
                  <c:v>Iceland</c:v>
                </c:pt>
                <c:pt idx="39">
                  <c:v>Afghanistan</c:v>
                </c:pt>
                <c:pt idx="40">
                  <c:v>Africa</c:v>
                </c:pt>
                <c:pt idx="41">
                  <c:v>Albania</c:v>
                </c:pt>
                <c:pt idx="42">
                  <c:v>Algeria</c:v>
                </c:pt>
                <c:pt idx="43">
                  <c:v>Andorra</c:v>
                </c:pt>
                <c:pt idx="44">
                  <c:v>Angola</c:v>
                </c:pt>
                <c:pt idx="45">
                  <c:v>Anguilla</c:v>
                </c:pt>
                <c:pt idx="46">
                  <c:v>Antigua and Barbuda</c:v>
                </c:pt>
                <c:pt idx="47">
                  <c:v>Argentina</c:v>
                </c:pt>
                <c:pt idx="48">
                  <c:v>Armenia</c:v>
                </c:pt>
                <c:pt idx="49">
                  <c:v>Aruba</c:v>
                </c:pt>
                <c:pt idx="50">
                  <c:v>Asia</c:v>
                </c:pt>
                <c:pt idx="51">
                  <c:v>Azerbaijan</c:v>
                </c:pt>
                <c:pt idx="52">
                  <c:v>Bahamas</c:v>
                </c:pt>
                <c:pt idx="53">
                  <c:v>Bahrain</c:v>
                </c:pt>
                <c:pt idx="54">
                  <c:v>Bangladesh</c:v>
                </c:pt>
                <c:pt idx="55">
                  <c:v>Barbados</c:v>
                </c:pt>
                <c:pt idx="56">
                  <c:v>Belarus</c:v>
                </c:pt>
                <c:pt idx="57">
                  <c:v>Belize</c:v>
                </c:pt>
                <c:pt idx="58">
                  <c:v>Benin</c:v>
                </c:pt>
                <c:pt idx="59">
                  <c:v>Bermuda</c:v>
                </c:pt>
                <c:pt idx="60">
                  <c:v>Bhutan</c:v>
                </c:pt>
                <c:pt idx="61">
                  <c:v>Bonaire Sint Eustatius and Saba</c:v>
                </c:pt>
                <c:pt idx="62">
                  <c:v>Bosnia and Herzegovina</c:v>
                </c:pt>
                <c:pt idx="63">
                  <c:v>Botswana</c:v>
                </c:pt>
                <c:pt idx="64">
                  <c:v>Brazil</c:v>
                </c:pt>
                <c:pt idx="65">
                  <c:v>British Virgin Islands</c:v>
                </c:pt>
                <c:pt idx="66">
                  <c:v>Brunei</c:v>
                </c:pt>
                <c:pt idx="67">
                  <c:v>Burkina Faso</c:v>
                </c:pt>
                <c:pt idx="68">
                  <c:v>Burundi</c:v>
                </c:pt>
                <c:pt idx="69">
                  <c:v>Cambodia</c:v>
                </c:pt>
                <c:pt idx="70">
                  <c:v>Cameroon</c:v>
                </c:pt>
                <c:pt idx="71">
                  <c:v>Cape Verde</c:v>
                </c:pt>
                <c:pt idx="72">
                  <c:v>Cayman Islands</c:v>
                </c:pt>
                <c:pt idx="73">
                  <c:v>Central African Republic</c:v>
                </c:pt>
                <c:pt idx="74">
                  <c:v>Chad</c:v>
                </c:pt>
                <c:pt idx="75">
                  <c:v>Chile</c:v>
                </c:pt>
                <c:pt idx="76">
                  <c:v>China</c:v>
                </c:pt>
                <c:pt idx="77">
                  <c:v>Colombia</c:v>
                </c:pt>
                <c:pt idx="78">
                  <c:v>Comoros</c:v>
                </c:pt>
                <c:pt idx="79">
                  <c:v>Congo</c:v>
                </c:pt>
                <c:pt idx="80">
                  <c:v>Cook Islands</c:v>
                </c:pt>
                <c:pt idx="81">
                  <c:v>Costa Rica</c:v>
                </c:pt>
                <c:pt idx="82">
                  <c:v>Cote d'Ivoire</c:v>
                </c:pt>
                <c:pt idx="83">
                  <c:v>Cuba</c:v>
                </c:pt>
                <c:pt idx="84">
                  <c:v>Curacao</c:v>
                </c:pt>
                <c:pt idx="85">
                  <c:v>Democratic Republic of Congo</c:v>
                </c:pt>
                <c:pt idx="86">
                  <c:v>Djibouti</c:v>
                </c:pt>
                <c:pt idx="87">
                  <c:v>Dominica</c:v>
                </c:pt>
                <c:pt idx="88">
                  <c:v>Dominican Republic</c:v>
                </c:pt>
                <c:pt idx="89">
                  <c:v>Ecuador</c:v>
                </c:pt>
                <c:pt idx="90">
                  <c:v>Egypt</c:v>
                </c:pt>
                <c:pt idx="91">
                  <c:v>El Salvador</c:v>
                </c:pt>
                <c:pt idx="92">
                  <c:v>Equatorial Guinea</c:v>
                </c:pt>
                <c:pt idx="93">
                  <c:v>Eritrea</c:v>
                </c:pt>
                <c:pt idx="94">
                  <c:v>Eswatini</c:v>
                </c:pt>
                <c:pt idx="95">
                  <c:v>Ethiopia</c:v>
                </c:pt>
                <c:pt idx="96">
                  <c:v>Europe</c:v>
                </c:pt>
                <c:pt idx="97">
                  <c:v>European Union</c:v>
                </c:pt>
                <c:pt idx="98">
                  <c:v>Faeroe Islands</c:v>
                </c:pt>
                <c:pt idx="99">
                  <c:v>Falkland Islands</c:v>
                </c:pt>
                <c:pt idx="100">
                  <c:v>Fiji</c:v>
                </c:pt>
                <c:pt idx="101">
                  <c:v>French Polynesia</c:v>
                </c:pt>
                <c:pt idx="102">
                  <c:v>Gabon</c:v>
                </c:pt>
                <c:pt idx="103">
                  <c:v>Gambia</c:v>
                </c:pt>
                <c:pt idx="104">
                  <c:v>Georgia</c:v>
                </c:pt>
                <c:pt idx="105">
                  <c:v>Germany</c:v>
                </c:pt>
                <c:pt idx="106">
                  <c:v>Ghana</c:v>
                </c:pt>
                <c:pt idx="107">
                  <c:v>Gibraltar</c:v>
                </c:pt>
                <c:pt idx="108">
                  <c:v>Greece</c:v>
                </c:pt>
                <c:pt idx="109">
                  <c:v>Greenland</c:v>
                </c:pt>
                <c:pt idx="110">
                  <c:v>Grenada</c:v>
                </c:pt>
                <c:pt idx="111">
                  <c:v>Guam</c:v>
                </c:pt>
                <c:pt idx="112">
                  <c:v>Guatemala</c:v>
                </c:pt>
                <c:pt idx="113">
                  <c:v>Guernsey</c:v>
                </c:pt>
                <c:pt idx="114">
                  <c:v>Guinea</c:v>
                </c:pt>
                <c:pt idx="115">
                  <c:v>Guinea-Bissau</c:v>
                </c:pt>
                <c:pt idx="116">
                  <c:v>Guyana</c:v>
                </c:pt>
                <c:pt idx="117">
                  <c:v>Haiti</c:v>
                </c:pt>
                <c:pt idx="118">
                  <c:v>High income</c:v>
                </c:pt>
                <c:pt idx="119">
                  <c:v>Honduras</c:v>
                </c:pt>
                <c:pt idx="120">
                  <c:v>Hong Kong</c:v>
                </c:pt>
                <c:pt idx="121">
                  <c:v>India</c:v>
                </c:pt>
                <c:pt idx="122">
                  <c:v>Indonesia</c:v>
                </c:pt>
                <c:pt idx="123">
                  <c:v>International</c:v>
                </c:pt>
                <c:pt idx="124">
                  <c:v>Iran</c:v>
                </c:pt>
                <c:pt idx="125">
                  <c:v>Iraq</c:v>
                </c:pt>
                <c:pt idx="126">
                  <c:v>Isle of Man</c:v>
                </c:pt>
                <c:pt idx="127">
                  <c:v>Jamaica</c:v>
                </c:pt>
                <c:pt idx="128">
                  <c:v>Jersey</c:v>
                </c:pt>
                <c:pt idx="129">
                  <c:v>Jordan</c:v>
                </c:pt>
                <c:pt idx="130">
                  <c:v>Kazakhstan</c:v>
                </c:pt>
                <c:pt idx="131">
                  <c:v>Kenya</c:v>
                </c:pt>
                <c:pt idx="132">
                  <c:v>Kiribati</c:v>
                </c:pt>
                <c:pt idx="133">
                  <c:v>Kosovo</c:v>
                </c:pt>
                <c:pt idx="134">
                  <c:v>Kuwait</c:v>
                </c:pt>
                <c:pt idx="135">
                  <c:v>Kyrgyzstan</c:v>
                </c:pt>
                <c:pt idx="136">
                  <c:v>Laos</c:v>
                </c:pt>
                <c:pt idx="137">
                  <c:v>Lebanon</c:v>
                </c:pt>
                <c:pt idx="138">
                  <c:v>Lesotho</c:v>
                </c:pt>
                <c:pt idx="139">
                  <c:v>Liberia</c:v>
                </c:pt>
                <c:pt idx="140">
                  <c:v>Libya</c:v>
                </c:pt>
                <c:pt idx="141">
                  <c:v>Liechtenstein</c:v>
                </c:pt>
                <c:pt idx="142">
                  <c:v>Low income</c:v>
                </c:pt>
                <c:pt idx="143">
                  <c:v>Lower middle income</c:v>
                </c:pt>
                <c:pt idx="144">
                  <c:v>Macao</c:v>
                </c:pt>
                <c:pt idx="145">
                  <c:v>Madagascar</c:v>
                </c:pt>
                <c:pt idx="146">
                  <c:v>Malawi</c:v>
                </c:pt>
                <c:pt idx="147">
                  <c:v>Maldives</c:v>
                </c:pt>
                <c:pt idx="148">
                  <c:v>Mali</c:v>
                </c:pt>
                <c:pt idx="149">
                  <c:v>Marshall Islands</c:v>
                </c:pt>
                <c:pt idx="150">
                  <c:v>Mauritania</c:v>
                </c:pt>
                <c:pt idx="151">
                  <c:v>Mauritius</c:v>
                </c:pt>
                <c:pt idx="152">
                  <c:v>Mexico</c:v>
                </c:pt>
                <c:pt idx="153">
                  <c:v>Micronesia (country)</c:v>
                </c:pt>
                <c:pt idx="154">
                  <c:v>Moldova</c:v>
                </c:pt>
                <c:pt idx="155">
                  <c:v>Monaco</c:v>
                </c:pt>
                <c:pt idx="156">
                  <c:v>Mongolia</c:v>
                </c:pt>
                <c:pt idx="157">
                  <c:v>Montenegro</c:v>
                </c:pt>
                <c:pt idx="158">
                  <c:v>Montserrat</c:v>
                </c:pt>
                <c:pt idx="159">
                  <c:v>Morocco</c:v>
                </c:pt>
                <c:pt idx="160">
                  <c:v>Mozambique</c:v>
                </c:pt>
                <c:pt idx="161">
                  <c:v>Myanmar</c:v>
                </c:pt>
                <c:pt idx="162">
                  <c:v>Namibia</c:v>
                </c:pt>
                <c:pt idx="163">
                  <c:v>Nauru</c:v>
                </c:pt>
                <c:pt idx="164">
                  <c:v>Nepal</c:v>
                </c:pt>
                <c:pt idx="165">
                  <c:v>New Caledonia</c:v>
                </c:pt>
                <c:pt idx="166">
                  <c:v>New Zealand</c:v>
                </c:pt>
                <c:pt idx="167">
                  <c:v>Nicaragua</c:v>
                </c:pt>
                <c:pt idx="168">
                  <c:v>Niger</c:v>
                </c:pt>
                <c:pt idx="169">
                  <c:v>Nigeria</c:v>
                </c:pt>
                <c:pt idx="170">
                  <c:v>Niue</c:v>
                </c:pt>
                <c:pt idx="171">
                  <c:v>North America</c:v>
                </c:pt>
                <c:pt idx="172">
                  <c:v>North Korea</c:v>
                </c:pt>
                <c:pt idx="173">
                  <c:v>North Macedonia</c:v>
                </c:pt>
                <c:pt idx="174">
                  <c:v>Northern Cyprus</c:v>
                </c:pt>
                <c:pt idx="175">
                  <c:v>Northern Mariana Islands</c:v>
                </c:pt>
                <c:pt idx="176">
                  <c:v>Oceania</c:v>
                </c:pt>
                <c:pt idx="177">
                  <c:v>Oman</c:v>
                </c:pt>
                <c:pt idx="178">
                  <c:v>Pakistan</c:v>
                </c:pt>
                <c:pt idx="179">
                  <c:v>Palau</c:v>
                </c:pt>
                <c:pt idx="180">
                  <c:v>Palestine</c:v>
                </c:pt>
                <c:pt idx="181">
                  <c:v>Panama</c:v>
                </c:pt>
                <c:pt idx="182">
                  <c:v>Papua New Guinea</c:v>
                </c:pt>
                <c:pt idx="183">
                  <c:v>Paraguay</c:v>
                </c:pt>
                <c:pt idx="184">
                  <c:v>Peru</c:v>
                </c:pt>
                <c:pt idx="185">
                  <c:v>Philippines</c:v>
                </c:pt>
                <c:pt idx="186">
                  <c:v>Pitcairn</c:v>
                </c:pt>
                <c:pt idx="187">
                  <c:v>Puerto Rico</c:v>
                </c:pt>
                <c:pt idx="188">
                  <c:v>Qatar</c:v>
                </c:pt>
                <c:pt idx="189">
                  <c:v>Russia</c:v>
                </c:pt>
                <c:pt idx="190">
                  <c:v>Rwanda</c:v>
                </c:pt>
                <c:pt idx="191">
                  <c:v>Saint Helena</c:v>
                </c:pt>
                <c:pt idx="192">
                  <c:v>Saint Kitts and Nevis</c:v>
                </c:pt>
                <c:pt idx="193">
                  <c:v>Saint Lucia</c:v>
                </c:pt>
                <c:pt idx="194">
                  <c:v>Saint Pierre and Miquelon</c:v>
                </c:pt>
                <c:pt idx="195">
                  <c:v>Saint Vincent and the Grenadines</c:v>
                </c:pt>
                <c:pt idx="196">
                  <c:v>Samoa</c:v>
                </c:pt>
                <c:pt idx="197">
                  <c:v>San Marino</c:v>
                </c:pt>
                <c:pt idx="198">
                  <c:v>Sao Tome and Principe</c:v>
                </c:pt>
                <c:pt idx="199">
                  <c:v>Saudi Arabia</c:v>
                </c:pt>
                <c:pt idx="200">
                  <c:v>Senegal</c:v>
                </c:pt>
                <c:pt idx="201">
                  <c:v>Seychelles</c:v>
                </c:pt>
                <c:pt idx="202">
                  <c:v>Sierra Leone</c:v>
                </c:pt>
                <c:pt idx="203">
                  <c:v>Singapore</c:v>
                </c:pt>
                <c:pt idx="204">
                  <c:v>Sint Maarten (Dutch part)</c:v>
                </c:pt>
                <c:pt idx="205">
                  <c:v>Solomon Islands</c:v>
                </c:pt>
                <c:pt idx="206">
                  <c:v>Somalia</c:v>
                </c:pt>
                <c:pt idx="207">
                  <c:v>South America</c:v>
                </c:pt>
                <c:pt idx="208">
                  <c:v>South Sudan</c:v>
                </c:pt>
                <c:pt idx="209">
                  <c:v>Sri Lanka</c:v>
                </c:pt>
                <c:pt idx="210">
                  <c:v>Sudan</c:v>
                </c:pt>
                <c:pt idx="211">
                  <c:v>Suriname</c:v>
                </c:pt>
                <c:pt idx="212">
                  <c:v>Syria</c:v>
                </c:pt>
                <c:pt idx="213">
                  <c:v>Taiwan</c:v>
                </c:pt>
                <c:pt idx="214">
                  <c:v>Tajikistan</c:v>
                </c:pt>
                <c:pt idx="215">
                  <c:v>Tanzania</c:v>
                </c:pt>
                <c:pt idx="216">
                  <c:v>Thailand</c:v>
                </c:pt>
                <c:pt idx="217">
                  <c:v>Timor</c:v>
                </c:pt>
                <c:pt idx="218">
                  <c:v>Togo</c:v>
                </c:pt>
                <c:pt idx="219">
                  <c:v>Tokelau</c:v>
                </c:pt>
                <c:pt idx="220">
                  <c:v>Tonga</c:v>
                </c:pt>
                <c:pt idx="221">
                  <c:v>Trinidad and Tobago</c:v>
                </c:pt>
                <c:pt idx="222">
                  <c:v>Tunisia</c:v>
                </c:pt>
                <c:pt idx="223">
                  <c:v>Turkey</c:v>
                </c:pt>
                <c:pt idx="224">
                  <c:v>Turkmenistan</c:v>
                </c:pt>
                <c:pt idx="225">
                  <c:v>Turks and Caicos Islands</c:v>
                </c:pt>
                <c:pt idx="226">
                  <c:v>Tuvalu</c:v>
                </c:pt>
                <c:pt idx="227">
                  <c:v>Uganda</c:v>
                </c:pt>
                <c:pt idx="228">
                  <c:v>Ukraine</c:v>
                </c:pt>
                <c:pt idx="229">
                  <c:v>United Arab Emirates</c:v>
                </c:pt>
                <c:pt idx="230">
                  <c:v>United States Virgin Islands</c:v>
                </c:pt>
                <c:pt idx="231">
                  <c:v>Upper middle income</c:v>
                </c:pt>
                <c:pt idx="232">
                  <c:v>Uruguay</c:v>
                </c:pt>
                <c:pt idx="233">
                  <c:v>Uzbekistan</c:v>
                </c:pt>
                <c:pt idx="234">
                  <c:v>Vanuatu</c:v>
                </c:pt>
                <c:pt idx="235">
                  <c:v>Vatican</c:v>
                </c:pt>
                <c:pt idx="236">
                  <c:v>Venezuela</c:v>
                </c:pt>
                <c:pt idx="237">
                  <c:v>Vietnam</c:v>
                </c:pt>
                <c:pt idx="238">
                  <c:v>Wallis and Futuna</c:v>
                </c:pt>
                <c:pt idx="239">
                  <c:v>Western Sahara</c:v>
                </c:pt>
                <c:pt idx="240">
                  <c:v>World</c:v>
                </c:pt>
                <c:pt idx="241">
                  <c:v>Yemen</c:v>
                </c:pt>
                <c:pt idx="242">
                  <c:v>Zambia</c:v>
                </c:pt>
                <c:pt idx="243">
                  <c:v>Zimbabwe</c:v>
                </c:pt>
              </c:strCache>
            </c:strRef>
          </c:cat>
          <c:val>
            <c:numRef>
              <c:f>'hospital patinets'!$B$2:$B$245</c:f>
              <c:numCache>
                <c:formatCode>General</c:formatCode>
                <c:ptCount val="244"/>
                <c:pt idx="0">
                  <c:v>40906687</c:v>
                </c:pt>
                <c:pt idx="1">
                  <c:v>16219209</c:v>
                </c:pt>
                <c:pt idx="2">
                  <c:v>11305008</c:v>
                </c:pt>
                <c:pt idx="3">
                  <c:v>9128117</c:v>
                </c:pt>
                <c:pt idx="4">
                  <c:v>7112613</c:v>
                </c:pt>
                <c:pt idx="5">
                  <c:v>5817903</c:v>
                </c:pt>
                <c:pt idx="6">
                  <c:v>5107144</c:v>
                </c:pt>
                <c:pt idx="7">
                  <c:v>3178068</c:v>
                </c:pt>
                <c:pt idx="8">
                  <c:v>3028377</c:v>
                </c:pt>
                <c:pt idx="9">
                  <c:v>2739047</c:v>
                </c:pt>
                <c:pt idx="10">
                  <c:v>2683038</c:v>
                </c:pt>
                <c:pt idx="11">
                  <c:v>2413181</c:v>
                </c:pt>
                <c:pt idx="12">
                  <c:v>2205277</c:v>
                </c:pt>
                <c:pt idx="13">
                  <c:v>2063500</c:v>
                </c:pt>
                <c:pt idx="14">
                  <c:v>1764573</c:v>
                </c:pt>
                <c:pt idx="15">
                  <c:v>1345581</c:v>
                </c:pt>
                <c:pt idx="16">
                  <c:v>1171173</c:v>
                </c:pt>
                <c:pt idx="17">
                  <c:v>1069877</c:v>
                </c:pt>
                <c:pt idx="18">
                  <c:v>1031628</c:v>
                </c:pt>
                <c:pt idx="19">
                  <c:v>950975</c:v>
                </c:pt>
                <c:pt idx="20">
                  <c:v>908267</c:v>
                </c:pt>
                <c:pt idx="21">
                  <c:v>879843</c:v>
                </c:pt>
                <c:pt idx="22">
                  <c:v>850400</c:v>
                </c:pt>
                <c:pt idx="23">
                  <c:v>801526</c:v>
                </c:pt>
                <c:pt idx="24">
                  <c:v>766265</c:v>
                </c:pt>
                <c:pt idx="25">
                  <c:v>400075</c:v>
                </c:pt>
                <c:pt idx="26">
                  <c:v>379840</c:v>
                </c:pt>
                <c:pt idx="27">
                  <c:v>366247</c:v>
                </c:pt>
                <c:pt idx="28">
                  <c:v>349777</c:v>
                </c:pt>
                <c:pt idx="29">
                  <c:v>332458</c:v>
                </c:pt>
                <c:pt idx="30">
                  <c:v>330933</c:v>
                </c:pt>
                <c:pt idx="31">
                  <c:v>246865</c:v>
                </c:pt>
                <c:pt idx="32">
                  <c:v>197900</c:v>
                </c:pt>
                <c:pt idx="33">
                  <c:v>172602</c:v>
                </c:pt>
                <c:pt idx="34">
                  <c:v>90903</c:v>
                </c:pt>
                <c:pt idx="35">
                  <c:v>82851</c:v>
                </c:pt>
                <c:pt idx="36">
                  <c:v>54906</c:v>
                </c:pt>
                <c:pt idx="37">
                  <c:v>23482</c:v>
                </c:pt>
                <c:pt idx="38">
                  <c:v>13800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5-459A-B5FB-631FF443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7134512"/>
        <c:axId val="1244533248"/>
      </c:barChart>
      <c:catAx>
        <c:axId val="12471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533248"/>
        <c:crosses val="autoZero"/>
        <c:auto val="1"/>
        <c:lblAlgn val="ctr"/>
        <c:lblOffset val="100"/>
        <c:noMultiLvlLbl val="0"/>
      </c:catAx>
      <c:valAx>
        <c:axId val="124453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13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total_deaths!$B$1</c:f>
              <c:strCache>
                <c:ptCount val="1"/>
                <c:pt idx="0">
                  <c:v>total_deaths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3F-46F7-BC9A-4D725A1F88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3F-46F7-BC9A-4D725A1F88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3F-46F7-BC9A-4D725A1F88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3F-46F7-BC9A-4D725A1F88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73F-46F7-BC9A-4D725A1F88D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73F-46F7-BC9A-4D725A1F88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total_deaths!$A$2:$A$7</c:f>
              <c:strCache>
                <c:ptCount val="6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Asia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total_deaths!$B$2:$B$7</c:f>
              <c:numCache>
                <c:formatCode>General</c:formatCode>
                <c:ptCount val="6"/>
                <c:pt idx="0">
                  <c:v>980322943</c:v>
                </c:pt>
                <c:pt idx="1">
                  <c:v>795506431</c:v>
                </c:pt>
                <c:pt idx="2">
                  <c:v>746230051</c:v>
                </c:pt>
                <c:pt idx="3">
                  <c:v>719687607</c:v>
                </c:pt>
                <c:pt idx="4">
                  <c:v>133838877</c:v>
                </c:pt>
                <c:pt idx="5">
                  <c:v>4236893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3F-46F7-BC9A-4D725A1F88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pop_density!$B$1</c:f>
              <c:strCache>
                <c:ptCount val="1"/>
                <c:pt idx="0">
                  <c:v>population_density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pop_density!$A$2:$A$245</c:f>
              <c:strCache>
                <c:ptCount val="244"/>
                <c:pt idx="0">
                  <c:v>Afghanistan</c:v>
                </c:pt>
                <c:pt idx="1">
                  <c:v>Africa</c:v>
                </c:pt>
                <c:pt idx="2">
                  <c:v>Albania</c:v>
                </c:pt>
                <c:pt idx="3">
                  <c:v>Algeria</c:v>
                </c:pt>
                <c:pt idx="4">
                  <c:v>Andorra</c:v>
                </c:pt>
                <c:pt idx="5">
                  <c:v>Angola</c:v>
                </c:pt>
                <c:pt idx="6">
                  <c:v>Anguilla</c:v>
                </c:pt>
                <c:pt idx="7">
                  <c:v>Antigua and Barbuda</c:v>
                </c:pt>
                <c:pt idx="8">
                  <c:v>Argentina</c:v>
                </c:pt>
                <c:pt idx="9">
                  <c:v>Armenia</c:v>
                </c:pt>
                <c:pt idx="10">
                  <c:v>Aruba</c:v>
                </c:pt>
                <c:pt idx="11">
                  <c:v>Asia</c:v>
                </c:pt>
                <c:pt idx="12">
                  <c:v>Australia</c:v>
                </c:pt>
                <c:pt idx="13">
                  <c:v>Austria</c:v>
                </c:pt>
                <c:pt idx="14">
                  <c:v>Azerbaijan</c:v>
                </c:pt>
                <c:pt idx="15">
                  <c:v>Bahamas</c:v>
                </c:pt>
                <c:pt idx="16">
                  <c:v>Bahrain</c:v>
                </c:pt>
                <c:pt idx="17">
                  <c:v>Bangladesh</c:v>
                </c:pt>
                <c:pt idx="18">
                  <c:v>Barbados</c:v>
                </c:pt>
                <c:pt idx="19">
                  <c:v>Belarus</c:v>
                </c:pt>
                <c:pt idx="20">
                  <c:v>Belgium</c:v>
                </c:pt>
                <c:pt idx="21">
                  <c:v>Belize</c:v>
                </c:pt>
                <c:pt idx="22">
                  <c:v>Benin</c:v>
                </c:pt>
                <c:pt idx="23">
                  <c:v>Bermuda</c:v>
                </c:pt>
                <c:pt idx="24">
                  <c:v>Bhutan</c:v>
                </c:pt>
                <c:pt idx="25">
                  <c:v>Bolivia</c:v>
                </c:pt>
                <c:pt idx="26">
                  <c:v>Bonaire Sint Eustatius and Saba</c:v>
                </c:pt>
                <c:pt idx="27">
                  <c:v>Bosnia and Herzegovina</c:v>
                </c:pt>
                <c:pt idx="28">
                  <c:v>Botswana</c:v>
                </c:pt>
                <c:pt idx="29">
                  <c:v>Brazil</c:v>
                </c:pt>
                <c:pt idx="30">
                  <c:v>British Virgin Islands</c:v>
                </c:pt>
                <c:pt idx="31">
                  <c:v>Brunei</c:v>
                </c:pt>
                <c:pt idx="32">
                  <c:v>Bulgaria</c:v>
                </c:pt>
                <c:pt idx="33">
                  <c:v>Burkina Faso</c:v>
                </c:pt>
                <c:pt idx="34">
                  <c:v>Burundi</c:v>
                </c:pt>
                <c:pt idx="35">
                  <c:v>Cambodia</c:v>
                </c:pt>
                <c:pt idx="36">
                  <c:v>Cameroon</c:v>
                </c:pt>
                <c:pt idx="37">
                  <c:v>Canada</c:v>
                </c:pt>
                <c:pt idx="38">
                  <c:v>Cape Verde</c:v>
                </c:pt>
                <c:pt idx="39">
                  <c:v>Cayman Islands</c:v>
                </c:pt>
                <c:pt idx="40">
                  <c:v>Central African Republic</c:v>
                </c:pt>
                <c:pt idx="41">
                  <c:v>Chad</c:v>
                </c:pt>
                <c:pt idx="42">
                  <c:v>Chile</c:v>
                </c:pt>
                <c:pt idx="43">
                  <c:v>China</c:v>
                </c:pt>
                <c:pt idx="44">
                  <c:v>Colombia</c:v>
                </c:pt>
                <c:pt idx="45">
                  <c:v>Comoros</c:v>
                </c:pt>
                <c:pt idx="46">
                  <c:v>Congo</c:v>
                </c:pt>
                <c:pt idx="47">
                  <c:v>Cook Islands</c:v>
                </c:pt>
                <c:pt idx="48">
                  <c:v>Costa Rica</c:v>
                </c:pt>
                <c:pt idx="49">
                  <c:v>Cote d'Ivoire</c:v>
                </c:pt>
                <c:pt idx="50">
                  <c:v>Croatia</c:v>
                </c:pt>
                <c:pt idx="51">
                  <c:v>Cuba</c:v>
                </c:pt>
                <c:pt idx="52">
                  <c:v>Curacao</c:v>
                </c:pt>
                <c:pt idx="53">
                  <c:v>Cyprus</c:v>
                </c:pt>
                <c:pt idx="54">
                  <c:v>Czechia</c:v>
                </c:pt>
                <c:pt idx="55">
                  <c:v>Democratic Republic of Congo</c:v>
                </c:pt>
                <c:pt idx="56">
                  <c:v>Denmark</c:v>
                </c:pt>
                <c:pt idx="57">
                  <c:v>Djibouti</c:v>
                </c:pt>
                <c:pt idx="58">
                  <c:v>Dominica</c:v>
                </c:pt>
                <c:pt idx="59">
                  <c:v>Dominican Republic</c:v>
                </c:pt>
                <c:pt idx="60">
                  <c:v>Ecuador</c:v>
                </c:pt>
                <c:pt idx="61">
                  <c:v>Egypt</c:v>
                </c:pt>
                <c:pt idx="62">
                  <c:v>El Salvador</c:v>
                </c:pt>
                <c:pt idx="63">
                  <c:v>Equatorial Guinea</c:v>
                </c:pt>
                <c:pt idx="64">
                  <c:v>Eritrea</c:v>
                </c:pt>
                <c:pt idx="65">
                  <c:v>Estonia</c:v>
                </c:pt>
                <c:pt idx="66">
                  <c:v>Eswatini</c:v>
                </c:pt>
                <c:pt idx="67">
                  <c:v>Ethiopia</c:v>
                </c:pt>
                <c:pt idx="68">
                  <c:v>Europe</c:v>
                </c:pt>
                <c:pt idx="69">
                  <c:v>European Union</c:v>
                </c:pt>
                <c:pt idx="70">
                  <c:v>Faeroe Islands</c:v>
                </c:pt>
                <c:pt idx="71">
                  <c:v>Falkland Islands</c:v>
                </c:pt>
                <c:pt idx="72">
                  <c:v>Fiji</c:v>
                </c:pt>
                <c:pt idx="73">
                  <c:v>Finland</c:v>
                </c:pt>
                <c:pt idx="74">
                  <c:v>France</c:v>
                </c:pt>
                <c:pt idx="75">
                  <c:v>French Polynesia</c:v>
                </c:pt>
                <c:pt idx="76">
                  <c:v>Gabon</c:v>
                </c:pt>
                <c:pt idx="77">
                  <c:v>Gambia</c:v>
                </c:pt>
                <c:pt idx="78">
                  <c:v>Georgia</c:v>
                </c:pt>
                <c:pt idx="79">
                  <c:v>Germany</c:v>
                </c:pt>
                <c:pt idx="80">
                  <c:v>Ghana</c:v>
                </c:pt>
                <c:pt idx="81">
                  <c:v>Gibraltar</c:v>
                </c:pt>
                <c:pt idx="82">
                  <c:v>Greece</c:v>
                </c:pt>
                <c:pt idx="83">
                  <c:v>Greenland</c:v>
                </c:pt>
                <c:pt idx="84">
                  <c:v>Grenada</c:v>
                </c:pt>
                <c:pt idx="85">
                  <c:v>Guam</c:v>
                </c:pt>
                <c:pt idx="86">
                  <c:v>Guatemala</c:v>
                </c:pt>
                <c:pt idx="87">
                  <c:v>Guernsey</c:v>
                </c:pt>
                <c:pt idx="88">
                  <c:v>Guinea</c:v>
                </c:pt>
                <c:pt idx="89">
                  <c:v>Guinea-Bissau</c:v>
                </c:pt>
                <c:pt idx="90">
                  <c:v>Guyana</c:v>
                </c:pt>
                <c:pt idx="91">
                  <c:v>Haiti</c:v>
                </c:pt>
                <c:pt idx="92">
                  <c:v>High income</c:v>
                </c:pt>
                <c:pt idx="93">
                  <c:v>Honduras</c:v>
                </c:pt>
                <c:pt idx="94">
                  <c:v>Hong Kong</c:v>
                </c:pt>
                <c:pt idx="95">
                  <c:v>Hungary</c:v>
                </c:pt>
                <c:pt idx="96">
                  <c:v>Iceland</c:v>
                </c:pt>
                <c:pt idx="97">
                  <c:v>India</c:v>
                </c:pt>
                <c:pt idx="98">
                  <c:v>Indonesia</c:v>
                </c:pt>
                <c:pt idx="99">
                  <c:v>International</c:v>
                </c:pt>
                <c:pt idx="100">
                  <c:v>Iran</c:v>
                </c:pt>
                <c:pt idx="101">
                  <c:v>Iraq</c:v>
                </c:pt>
                <c:pt idx="102">
                  <c:v>Ireland</c:v>
                </c:pt>
                <c:pt idx="103">
                  <c:v>Isle of Man</c:v>
                </c:pt>
                <c:pt idx="104">
                  <c:v>Israel</c:v>
                </c:pt>
                <c:pt idx="105">
                  <c:v>Italy</c:v>
                </c:pt>
                <c:pt idx="106">
                  <c:v>Jamaica</c:v>
                </c:pt>
                <c:pt idx="107">
                  <c:v>Japan</c:v>
                </c:pt>
                <c:pt idx="108">
                  <c:v>Jersey</c:v>
                </c:pt>
                <c:pt idx="109">
                  <c:v>Jordan</c:v>
                </c:pt>
                <c:pt idx="110">
                  <c:v>Kazakhstan</c:v>
                </c:pt>
                <c:pt idx="111">
                  <c:v>Kenya</c:v>
                </c:pt>
                <c:pt idx="112">
                  <c:v>Kiribati</c:v>
                </c:pt>
                <c:pt idx="113">
                  <c:v>Kosovo</c:v>
                </c:pt>
                <c:pt idx="114">
                  <c:v>Kuwait</c:v>
                </c:pt>
                <c:pt idx="115">
                  <c:v>Kyrgyzstan</c:v>
                </c:pt>
                <c:pt idx="116">
                  <c:v>Laos</c:v>
                </c:pt>
                <c:pt idx="117">
                  <c:v>Latvia</c:v>
                </c:pt>
                <c:pt idx="118">
                  <c:v>Lebanon</c:v>
                </c:pt>
                <c:pt idx="119">
                  <c:v>Lesotho</c:v>
                </c:pt>
                <c:pt idx="120">
                  <c:v>Liberia</c:v>
                </c:pt>
                <c:pt idx="121">
                  <c:v>Libya</c:v>
                </c:pt>
                <c:pt idx="122">
                  <c:v>Liechtenstein</c:v>
                </c:pt>
                <c:pt idx="123">
                  <c:v>Lithuania</c:v>
                </c:pt>
                <c:pt idx="124">
                  <c:v>Low income</c:v>
                </c:pt>
                <c:pt idx="125">
                  <c:v>Lower middle income</c:v>
                </c:pt>
                <c:pt idx="126">
                  <c:v>Luxembourg</c:v>
                </c:pt>
                <c:pt idx="127">
                  <c:v>Macao</c:v>
                </c:pt>
                <c:pt idx="128">
                  <c:v>Madagascar</c:v>
                </c:pt>
                <c:pt idx="129">
                  <c:v>Malawi</c:v>
                </c:pt>
                <c:pt idx="130">
                  <c:v>Malaysia</c:v>
                </c:pt>
                <c:pt idx="131">
                  <c:v>Maldives</c:v>
                </c:pt>
                <c:pt idx="132">
                  <c:v>Mali</c:v>
                </c:pt>
                <c:pt idx="133">
                  <c:v>Malta</c:v>
                </c:pt>
                <c:pt idx="134">
                  <c:v>Marshall Islands</c:v>
                </c:pt>
                <c:pt idx="135">
                  <c:v>Mauritania</c:v>
                </c:pt>
                <c:pt idx="136">
                  <c:v>Mauritius</c:v>
                </c:pt>
                <c:pt idx="137">
                  <c:v>Mexico</c:v>
                </c:pt>
                <c:pt idx="138">
                  <c:v>Micronesia (country)</c:v>
                </c:pt>
                <c:pt idx="139">
                  <c:v>Moldova</c:v>
                </c:pt>
                <c:pt idx="140">
                  <c:v>Monaco</c:v>
                </c:pt>
                <c:pt idx="141">
                  <c:v>Mongolia</c:v>
                </c:pt>
                <c:pt idx="142">
                  <c:v>Montenegro</c:v>
                </c:pt>
                <c:pt idx="143">
                  <c:v>Montserrat</c:v>
                </c:pt>
                <c:pt idx="144">
                  <c:v>Morocco</c:v>
                </c:pt>
                <c:pt idx="145">
                  <c:v>Mozambique</c:v>
                </c:pt>
                <c:pt idx="146">
                  <c:v>Myanmar</c:v>
                </c:pt>
                <c:pt idx="147">
                  <c:v>Namibia</c:v>
                </c:pt>
                <c:pt idx="148">
                  <c:v>Nauru</c:v>
                </c:pt>
                <c:pt idx="149">
                  <c:v>Nepal</c:v>
                </c:pt>
                <c:pt idx="150">
                  <c:v>Netherlands</c:v>
                </c:pt>
                <c:pt idx="151">
                  <c:v>New Caledonia</c:v>
                </c:pt>
                <c:pt idx="152">
                  <c:v>New Zealand</c:v>
                </c:pt>
                <c:pt idx="153">
                  <c:v>Nicaragua</c:v>
                </c:pt>
                <c:pt idx="154">
                  <c:v>Niger</c:v>
                </c:pt>
                <c:pt idx="155">
                  <c:v>Nigeria</c:v>
                </c:pt>
                <c:pt idx="156">
                  <c:v>Niue</c:v>
                </c:pt>
                <c:pt idx="157">
                  <c:v>North America</c:v>
                </c:pt>
                <c:pt idx="158">
                  <c:v>North Korea</c:v>
                </c:pt>
                <c:pt idx="159">
                  <c:v>North Macedonia</c:v>
                </c:pt>
                <c:pt idx="160">
                  <c:v>Northern Cyprus</c:v>
                </c:pt>
                <c:pt idx="161">
                  <c:v>Northern Mariana Islands</c:v>
                </c:pt>
                <c:pt idx="162">
                  <c:v>Norway</c:v>
                </c:pt>
                <c:pt idx="163">
                  <c:v>Oceania</c:v>
                </c:pt>
                <c:pt idx="164">
                  <c:v>Oman</c:v>
                </c:pt>
                <c:pt idx="165">
                  <c:v>Pakistan</c:v>
                </c:pt>
                <c:pt idx="166">
                  <c:v>Palau</c:v>
                </c:pt>
                <c:pt idx="167">
                  <c:v>Palestine</c:v>
                </c:pt>
                <c:pt idx="168">
                  <c:v>Panama</c:v>
                </c:pt>
                <c:pt idx="169">
                  <c:v>Papua New Guinea</c:v>
                </c:pt>
                <c:pt idx="170">
                  <c:v>Paraguay</c:v>
                </c:pt>
                <c:pt idx="171">
                  <c:v>Peru</c:v>
                </c:pt>
                <c:pt idx="172">
                  <c:v>Philippines</c:v>
                </c:pt>
                <c:pt idx="173">
                  <c:v>Pitcairn</c:v>
                </c:pt>
                <c:pt idx="174">
                  <c:v>Poland</c:v>
                </c:pt>
                <c:pt idx="175">
                  <c:v>Portugal</c:v>
                </c:pt>
                <c:pt idx="176">
                  <c:v>Puerto Rico</c:v>
                </c:pt>
                <c:pt idx="177">
                  <c:v>Qatar</c:v>
                </c:pt>
                <c:pt idx="178">
                  <c:v>Romania</c:v>
                </c:pt>
                <c:pt idx="179">
                  <c:v>Russia</c:v>
                </c:pt>
                <c:pt idx="180">
                  <c:v>Rwanda</c:v>
                </c:pt>
                <c:pt idx="181">
                  <c:v>Saint Helena</c:v>
                </c:pt>
                <c:pt idx="182">
                  <c:v>Saint Kitts and Nevis</c:v>
                </c:pt>
                <c:pt idx="183">
                  <c:v>Saint Lucia</c:v>
                </c:pt>
                <c:pt idx="184">
                  <c:v>Saint Pierre and Miquelon</c:v>
                </c:pt>
                <c:pt idx="185">
                  <c:v>Saint Vincent and the Grenadines</c:v>
                </c:pt>
                <c:pt idx="186">
                  <c:v>Samoa</c:v>
                </c:pt>
                <c:pt idx="187">
                  <c:v>San Marino</c:v>
                </c:pt>
                <c:pt idx="188">
                  <c:v>Sao Tome and Principe</c:v>
                </c:pt>
                <c:pt idx="189">
                  <c:v>Saudi Arabia</c:v>
                </c:pt>
                <c:pt idx="190">
                  <c:v>Senegal</c:v>
                </c:pt>
                <c:pt idx="191">
                  <c:v>Serbia</c:v>
                </c:pt>
                <c:pt idx="192">
                  <c:v>Seychelles</c:v>
                </c:pt>
                <c:pt idx="193">
                  <c:v>Sierra Leone</c:v>
                </c:pt>
                <c:pt idx="194">
                  <c:v>Singapore</c:v>
                </c:pt>
                <c:pt idx="195">
                  <c:v>Sint Maarten (Dutch part)</c:v>
                </c:pt>
                <c:pt idx="196">
                  <c:v>Slovakia</c:v>
                </c:pt>
                <c:pt idx="197">
                  <c:v>Slovenia</c:v>
                </c:pt>
                <c:pt idx="198">
                  <c:v>Solomon Islands</c:v>
                </c:pt>
                <c:pt idx="199">
                  <c:v>Somalia</c:v>
                </c:pt>
                <c:pt idx="200">
                  <c:v>South Africa</c:v>
                </c:pt>
                <c:pt idx="201">
                  <c:v>South America</c:v>
                </c:pt>
                <c:pt idx="202">
                  <c:v>South Korea</c:v>
                </c:pt>
                <c:pt idx="203">
                  <c:v>South Sudan</c:v>
                </c:pt>
                <c:pt idx="204">
                  <c:v>Spain</c:v>
                </c:pt>
                <c:pt idx="205">
                  <c:v>Sri Lanka</c:v>
                </c:pt>
                <c:pt idx="206">
                  <c:v>Sudan</c:v>
                </c:pt>
                <c:pt idx="207">
                  <c:v>Suriname</c:v>
                </c:pt>
                <c:pt idx="208">
                  <c:v>Sweden</c:v>
                </c:pt>
                <c:pt idx="209">
                  <c:v>Switzerland</c:v>
                </c:pt>
                <c:pt idx="210">
                  <c:v>Syria</c:v>
                </c:pt>
                <c:pt idx="211">
                  <c:v>Taiwan</c:v>
                </c:pt>
                <c:pt idx="212">
                  <c:v>Tajikistan</c:v>
                </c:pt>
                <c:pt idx="213">
                  <c:v>Tanzania</c:v>
                </c:pt>
                <c:pt idx="214">
                  <c:v>Thailand</c:v>
                </c:pt>
                <c:pt idx="215">
                  <c:v>Timor</c:v>
                </c:pt>
                <c:pt idx="216">
                  <c:v>Togo</c:v>
                </c:pt>
                <c:pt idx="217">
                  <c:v>Tokelau</c:v>
                </c:pt>
                <c:pt idx="218">
                  <c:v>Tonga</c:v>
                </c:pt>
                <c:pt idx="219">
                  <c:v>Trinidad and Tobago</c:v>
                </c:pt>
                <c:pt idx="220">
                  <c:v>Tunisia</c:v>
                </c:pt>
                <c:pt idx="221">
                  <c:v>Turkey</c:v>
                </c:pt>
                <c:pt idx="222">
                  <c:v>Turkmenistan</c:v>
                </c:pt>
                <c:pt idx="223">
                  <c:v>Turks and Caicos Islands</c:v>
                </c:pt>
                <c:pt idx="224">
                  <c:v>Tuvalu</c:v>
                </c:pt>
                <c:pt idx="225">
                  <c:v>Uganda</c:v>
                </c:pt>
                <c:pt idx="226">
                  <c:v>Ukraine</c:v>
                </c:pt>
                <c:pt idx="227">
                  <c:v>United Arab Emirates</c:v>
                </c:pt>
                <c:pt idx="228">
                  <c:v>United Kingdom</c:v>
                </c:pt>
                <c:pt idx="229">
                  <c:v>United States</c:v>
                </c:pt>
                <c:pt idx="230">
                  <c:v>United States Virgin Islands</c:v>
                </c:pt>
                <c:pt idx="231">
                  <c:v>Upper middle income</c:v>
                </c:pt>
                <c:pt idx="232">
                  <c:v>Uruguay</c:v>
                </c:pt>
                <c:pt idx="233">
                  <c:v>Uzbekistan</c:v>
                </c:pt>
                <c:pt idx="234">
                  <c:v>Vanuatu</c:v>
                </c:pt>
                <c:pt idx="235">
                  <c:v>Vatican</c:v>
                </c:pt>
                <c:pt idx="236">
                  <c:v>Venezuela</c:v>
                </c:pt>
                <c:pt idx="237">
                  <c:v>Vietnam</c:v>
                </c:pt>
                <c:pt idx="238">
                  <c:v>Wallis and Futuna</c:v>
                </c:pt>
                <c:pt idx="239">
                  <c:v>Western Sahara</c:v>
                </c:pt>
                <c:pt idx="240">
                  <c:v>World</c:v>
                </c:pt>
                <c:pt idx="241">
                  <c:v>Yemen</c:v>
                </c:pt>
                <c:pt idx="242">
                  <c:v>Zambia</c:v>
                </c:pt>
                <c:pt idx="243">
                  <c:v>Zimbabwe</c:v>
                </c:pt>
              </c:strCache>
            </c:strRef>
          </c:cat>
          <c:val>
            <c:numRef>
              <c:f>pop_density!$B$2:$B$245</c:f>
              <c:numCache>
                <c:formatCode>General</c:formatCode>
                <c:ptCount val="244"/>
                <c:pt idx="0">
                  <c:v>54.42</c:v>
                </c:pt>
                <c:pt idx="1">
                  <c:v>0</c:v>
                </c:pt>
                <c:pt idx="2">
                  <c:v>104.87</c:v>
                </c:pt>
                <c:pt idx="3">
                  <c:v>17.350000000000001</c:v>
                </c:pt>
                <c:pt idx="4">
                  <c:v>163.76</c:v>
                </c:pt>
                <c:pt idx="5">
                  <c:v>23.89</c:v>
                </c:pt>
                <c:pt idx="6">
                  <c:v>0</c:v>
                </c:pt>
                <c:pt idx="7">
                  <c:v>231.84</c:v>
                </c:pt>
                <c:pt idx="8">
                  <c:v>16.18</c:v>
                </c:pt>
                <c:pt idx="9">
                  <c:v>102.93</c:v>
                </c:pt>
                <c:pt idx="10">
                  <c:v>584.79999999999995</c:v>
                </c:pt>
                <c:pt idx="11">
                  <c:v>0</c:v>
                </c:pt>
                <c:pt idx="12">
                  <c:v>3.2</c:v>
                </c:pt>
                <c:pt idx="13">
                  <c:v>106.75</c:v>
                </c:pt>
                <c:pt idx="14">
                  <c:v>119.31</c:v>
                </c:pt>
                <c:pt idx="15">
                  <c:v>39.5</c:v>
                </c:pt>
                <c:pt idx="16">
                  <c:v>1935.91</c:v>
                </c:pt>
                <c:pt idx="17">
                  <c:v>1265.04</c:v>
                </c:pt>
                <c:pt idx="18">
                  <c:v>664.46</c:v>
                </c:pt>
                <c:pt idx="19">
                  <c:v>46.86</c:v>
                </c:pt>
                <c:pt idx="20">
                  <c:v>375.56</c:v>
                </c:pt>
                <c:pt idx="21">
                  <c:v>16.43</c:v>
                </c:pt>
                <c:pt idx="22">
                  <c:v>99.11</c:v>
                </c:pt>
                <c:pt idx="23">
                  <c:v>1308.82</c:v>
                </c:pt>
                <c:pt idx="24">
                  <c:v>21.19</c:v>
                </c:pt>
                <c:pt idx="25">
                  <c:v>10.199999999999999</c:v>
                </c:pt>
                <c:pt idx="26">
                  <c:v>0</c:v>
                </c:pt>
                <c:pt idx="27">
                  <c:v>68.5</c:v>
                </c:pt>
                <c:pt idx="28">
                  <c:v>4.04</c:v>
                </c:pt>
                <c:pt idx="29">
                  <c:v>25.04</c:v>
                </c:pt>
                <c:pt idx="30">
                  <c:v>207.97</c:v>
                </c:pt>
                <c:pt idx="31">
                  <c:v>81.349999999999994</c:v>
                </c:pt>
                <c:pt idx="32">
                  <c:v>65.180000000000007</c:v>
                </c:pt>
                <c:pt idx="33">
                  <c:v>70.150000000000006</c:v>
                </c:pt>
                <c:pt idx="34">
                  <c:v>423.06</c:v>
                </c:pt>
                <c:pt idx="35">
                  <c:v>90.67</c:v>
                </c:pt>
                <c:pt idx="36">
                  <c:v>50.88</c:v>
                </c:pt>
                <c:pt idx="37">
                  <c:v>4.04</c:v>
                </c:pt>
                <c:pt idx="38">
                  <c:v>135.58000000000001</c:v>
                </c:pt>
                <c:pt idx="39">
                  <c:v>256.5</c:v>
                </c:pt>
                <c:pt idx="40">
                  <c:v>7.48</c:v>
                </c:pt>
                <c:pt idx="41">
                  <c:v>11.83</c:v>
                </c:pt>
                <c:pt idx="42">
                  <c:v>24.28</c:v>
                </c:pt>
                <c:pt idx="43">
                  <c:v>147.66999999999999</c:v>
                </c:pt>
                <c:pt idx="44">
                  <c:v>44.22</c:v>
                </c:pt>
                <c:pt idx="45">
                  <c:v>437.35</c:v>
                </c:pt>
                <c:pt idx="46">
                  <c:v>15.4</c:v>
                </c:pt>
                <c:pt idx="47">
                  <c:v>0</c:v>
                </c:pt>
                <c:pt idx="48">
                  <c:v>96.08</c:v>
                </c:pt>
                <c:pt idx="49">
                  <c:v>76.400000000000006</c:v>
                </c:pt>
                <c:pt idx="50">
                  <c:v>73.73</c:v>
                </c:pt>
                <c:pt idx="51">
                  <c:v>110.41</c:v>
                </c:pt>
                <c:pt idx="52">
                  <c:v>362.64</c:v>
                </c:pt>
                <c:pt idx="53">
                  <c:v>127.66</c:v>
                </c:pt>
                <c:pt idx="54">
                  <c:v>137.18</c:v>
                </c:pt>
                <c:pt idx="55">
                  <c:v>35.880000000000003</c:v>
                </c:pt>
                <c:pt idx="56">
                  <c:v>136.52000000000001</c:v>
                </c:pt>
                <c:pt idx="57">
                  <c:v>41.28</c:v>
                </c:pt>
                <c:pt idx="58">
                  <c:v>98.57</c:v>
                </c:pt>
                <c:pt idx="59">
                  <c:v>222.87</c:v>
                </c:pt>
                <c:pt idx="60">
                  <c:v>66.94</c:v>
                </c:pt>
                <c:pt idx="61">
                  <c:v>98</c:v>
                </c:pt>
                <c:pt idx="62">
                  <c:v>307.81</c:v>
                </c:pt>
                <c:pt idx="63">
                  <c:v>45.19</c:v>
                </c:pt>
                <c:pt idx="64">
                  <c:v>44.3</c:v>
                </c:pt>
                <c:pt idx="65">
                  <c:v>31.03</c:v>
                </c:pt>
                <c:pt idx="66">
                  <c:v>79.489999999999995</c:v>
                </c:pt>
                <c:pt idx="67">
                  <c:v>104.96</c:v>
                </c:pt>
                <c:pt idx="68">
                  <c:v>0</c:v>
                </c:pt>
                <c:pt idx="69">
                  <c:v>0</c:v>
                </c:pt>
                <c:pt idx="70">
                  <c:v>35.31</c:v>
                </c:pt>
                <c:pt idx="71">
                  <c:v>0</c:v>
                </c:pt>
                <c:pt idx="72">
                  <c:v>49.56</c:v>
                </c:pt>
                <c:pt idx="73">
                  <c:v>18.14</c:v>
                </c:pt>
                <c:pt idx="74">
                  <c:v>122.58</c:v>
                </c:pt>
                <c:pt idx="75">
                  <c:v>77.319999999999993</c:v>
                </c:pt>
                <c:pt idx="76">
                  <c:v>7.86</c:v>
                </c:pt>
                <c:pt idx="77">
                  <c:v>207.57</c:v>
                </c:pt>
                <c:pt idx="78">
                  <c:v>65.03</c:v>
                </c:pt>
                <c:pt idx="79">
                  <c:v>237.02</c:v>
                </c:pt>
                <c:pt idx="80">
                  <c:v>126.72</c:v>
                </c:pt>
                <c:pt idx="81">
                  <c:v>3457.1</c:v>
                </c:pt>
                <c:pt idx="82">
                  <c:v>83.48</c:v>
                </c:pt>
                <c:pt idx="83">
                  <c:v>0.14000000000000001</c:v>
                </c:pt>
                <c:pt idx="84">
                  <c:v>317.13</c:v>
                </c:pt>
                <c:pt idx="85">
                  <c:v>304.13</c:v>
                </c:pt>
                <c:pt idx="86">
                  <c:v>157.83000000000001</c:v>
                </c:pt>
                <c:pt idx="87">
                  <c:v>0</c:v>
                </c:pt>
                <c:pt idx="88">
                  <c:v>51.76</c:v>
                </c:pt>
                <c:pt idx="89">
                  <c:v>66.19</c:v>
                </c:pt>
                <c:pt idx="90">
                  <c:v>3.95</c:v>
                </c:pt>
                <c:pt idx="91">
                  <c:v>398.45</c:v>
                </c:pt>
                <c:pt idx="92">
                  <c:v>0</c:v>
                </c:pt>
                <c:pt idx="93">
                  <c:v>82.8</c:v>
                </c:pt>
                <c:pt idx="94">
                  <c:v>7039.71</c:v>
                </c:pt>
                <c:pt idx="95">
                  <c:v>108.04</c:v>
                </c:pt>
                <c:pt idx="96">
                  <c:v>3.4</c:v>
                </c:pt>
                <c:pt idx="97">
                  <c:v>450.42</c:v>
                </c:pt>
                <c:pt idx="98">
                  <c:v>145.72</c:v>
                </c:pt>
                <c:pt idx="99">
                  <c:v>0</c:v>
                </c:pt>
                <c:pt idx="100">
                  <c:v>49.83</c:v>
                </c:pt>
                <c:pt idx="101">
                  <c:v>88.12</c:v>
                </c:pt>
                <c:pt idx="102">
                  <c:v>69.87</c:v>
                </c:pt>
                <c:pt idx="103">
                  <c:v>147.87</c:v>
                </c:pt>
                <c:pt idx="104">
                  <c:v>402.61</c:v>
                </c:pt>
                <c:pt idx="105">
                  <c:v>205.86</c:v>
                </c:pt>
                <c:pt idx="106">
                  <c:v>266.88</c:v>
                </c:pt>
                <c:pt idx="107">
                  <c:v>347.78</c:v>
                </c:pt>
                <c:pt idx="108">
                  <c:v>0</c:v>
                </c:pt>
                <c:pt idx="109">
                  <c:v>109.28</c:v>
                </c:pt>
                <c:pt idx="110">
                  <c:v>6.68</c:v>
                </c:pt>
                <c:pt idx="111">
                  <c:v>87.32</c:v>
                </c:pt>
                <c:pt idx="112">
                  <c:v>143.69999999999999</c:v>
                </c:pt>
                <c:pt idx="113">
                  <c:v>168.16</c:v>
                </c:pt>
                <c:pt idx="114">
                  <c:v>232.13</c:v>
                </c:pt>
                <c:pt idx="115">
                  <c:v>32.33</c:v>
                </c:pt>
                <c:pt idx="116">
                  <c:v>29.72</c:v>
                </c:pt>
                <c:pt idx="117">
                  <c:v>31.21</c:v>
                </c:pt>
                <c:pt idx="118">
                  <c:v>594.55999999999995</c:v>
                </c:pt>
                <c:pt idx="119">
                  <c:v>73.56</c:v>
                </c:pt>
                <c:pt idx="120">
                  <c:v>49.13</c:v>
                </c:pt>
                <c:pt idx="121">
                  <c:v>3.62</c:v>
                </c:pt>
                <c:pt idx="122">
                  <c:v>237.01</c:v>
                </c:pt>
                <c:pt idx="123">
                  <c:v>45.14</c:v>
                </c:pt>
                <c:pt idx="124">
                  <c:v>0</c:v>
                </c:pt>
                <c:pt idx="125">
                  <c:v>0</c:v>
                </c:pt>
                <c:pt idx="126">
                  <c:v>231.45</c:v>
                </c:pt>
                <c:pt idx="127">
                  <c:v>20546.77</c:v>
                </c:pt>
                <c:pt idx="128">
                  <c:v>43.95</c:v>
                </c:pt>
                <c:pt idx="129">
                  <c:v>197.52</c:v>
                </c:pt>
                <c:pt idx="130">
                  <c:v>96.25</c:v>
                </c:pt>
                <c:pt idx="131">
                  <c:v>1454.43</c:v>
                </c:pt>
                <c:pt idx="132">
                  <c:v>15.2</c:v>
                </c:pt>
                <c:pt idx="133">
                  <c:v>1454.04</c:v>
                </c:pt>
                <c:pt idx="134">
                  <c:v>295.14999999999998</c:v>
                </c:pt>
                <c:pt idx="135">
                  <c:v>4.29</c:v>
                </c:pt>
                <c:pt idx="136">
                  <c:v>622.96</c:v>
                </c:pt>
                <c:pt idx="137">
                  <c:v>66.44</c:v>
                </c:pt>
                <c:pt idx="138">
                  <c:v>150.78</c:v>
                </c:pt>
                <c:pt idx="139">
                  <c:v>123.66</c:v>
                </c:pt>
                <c:pt idx="140">
                  <c:v>19347.5</c:v>
                </c:pt>
                <c:pt idx="141">
                  <c:v>1.98</c:v>
                </c:pt>
                <c:pt idx="142">
                  <c:v>46.28</c:v>
                </c:pt>
                <c:pt idx="143">
                  <c:v>0</c:v>
                </c:pt>
                <c:pt idx="144">
                  <c:v>80.08</c:v>
                </c:pt>
                <c:pt idx="145">
                  <c:v>37.729999999999997</c:v>
                </c:pt>
                <c:pt idx="146">
                  <c:v>81.72</c:v>
                </c:pt>
                <c:pt idx="147">
                  <c:v>3.08</c:v>
                </c:pt>
                <c:pt idx="148">
                  <c:v>682.45</c:v>
                </c:pt>
                <c:pt idx="149">
                  <c:v>204.43</c:v>
                </c:pt>
                <c:pt idx="150">
                  <c:v>508.54</c:v>
                </c:pt>
                <c:pt idx="151">
                  <c:v>15.34</c:v>
                </c:pt>
                <c:pt idx="152">
                  <c:v>18.21</c:v>
                </c:pt>
                <c:pt idx="153">
                  <c:v>51.67</c:v>
                </c:pt>
                <c:pt idx="154">
                  <c:v>16.95</c:v>
                </c:pt>
                <c:pt idx="155">
                  <c:v>209.59</c:v>
                </c:pt>
                <c:pt idx="156">
                  <c:v>0</c:v>
                </c:pt>
                <c:pt idx="157">
                  <c:v>0</c:v>
                </c:pt>
                <c:pt idx="158">
                  <c:v>211.7</c:v>
                </c:pt>
                <c:pt idx="159">
                  <c:v>82.6</c:v>
                </c:pt>
                <c:pt idx="160">
                  <c:v>0</c:v>
                </c:pt>
                <c:pt idx="161">
                  <c:v>119.88</c:v>
                </c:pt>
                <c:pt idx="162">
                  <c:v>14.46</c:v>
                </c:pt>
                <c:pt idx="163">
                  <c:v>0</c:v>
                </c:pt>
                <c:pt idx="164">
                  <c:v>14.98</c:v>
                </c:pt>
                <c:pt idx="165">
                  <c:v>255.57</c:v>
                </c:pt>
                <c:pt idx="166">
                  <c:v>47.24</c:v>
                </c:pt>
                <c:pt idx="167">
                  <c:v>778.2</c:v>
                </c:pt>
                <c:pt idx="168">
                  <c:v>55.13</c:v>
                </c:pt>
                <c:pt idx="169">
                  <c:v>18.22</c:v>
                </c:pt>
                <c:pt idx="170">
                  <c:v>17.14</c:v>
                </c:pt>
                <c:pt idx="171">
                  <c:v>25.13</c:v>
                </c:pt>
                <c:pt idx="172">
                  <c:v>351.87</c:v>
                </c:pt>
                <c:pt idx="173">
                  <c:v>0</c:v>
                </c:pt>
                <c:pt idx="174">
                  <c:v>124.03</c:v>
                </c:pt>
                <c:pt idx="175">
                  <c:v>112.37</c:v>
                </c:pt>
                <c:pt idx="176">
                  <c:v>376.23</c:v>
                </c:pt>
                <c:pt idx="177">
                  <c:v>227.32</c:v>
                </c:pt>
                <c:pt idx="178">
                  <c:v>85.13</c:v>
                </c:pt>
                <c:pt idx="179">
                  <c:v>8.82</c:v>
                </c:pt>
                <c:pt idx="180">
                  <c:v>494.87</c:v>
                </c:pt>
                <c:pt idx="181">
                  <c:v>0</c:v>
                </c:pt>
                <c:pt idx="182">
                  <c:v>212.86</c:v>
                </c:pt>
                <c:pt idx="183">
                  <c:v>293.19</c:v>
                </c:pt>
                <c:pt idx="184">
                  <c:v>0</c:v>
                </c:pt>
                <c:pt idx="185">
                  <c:v>281.79000000000002</c:v>
                </c:pt>
                <c:pt idx="186">
                  <c:v>69.41</c:v>
                </c:pt>
                <c:pt idx="187">
                  <c:v>556.66999999999996</c:v>
                </c:pt>
                <c:pt idx="188">
                  <c:v>212.84</c:v>
                </c:pt>
                <c:pt idx="189">
                  <c:v>15.32</c:v>
                </c:pt>
                <c:pt idx="190">
                  <c:v>82.33</c:v>
                </c:pt>
                <c:pt idx="191">
                  <c:v>80.290000000000006</c:v>
                </c:pt>
                <c:pt idx="192">
                  <c:v>208.35</c:v>
                </c:pt>
                <c:pt idx="193">
                  <c:v>104.7</c:v>
                </c:pt>
                <c:pt idx="194">
                  <c:v>7915.73</c:v>
                </c:pt>
                <c:pt idx="195">
                  <c:v>1209.0899999999999</c:v>
                </c:pt>
                <c:pt idx="196">
                  <c:v>113.13</c:v>
                </c:pt>
                <c:pt idx="197">
                  <c:v>102.62</c:v>
                </c:pt>
                <c:pt idx="198">
                  <c:v>21.84</c:v>
                </c:pt>
                <c:pt idx="199">
                  <c:v>23.5</c:v>
                </c:pt>
                <c:pt idx="200">
                  <c:v>46.75</c:v>
                </c:pt>
                <c:pt idx="201">
                  <c:v>0</c:v>
                </c:pt>
                <c:pt idx="202">
                  <c:v>527.97</c:v>
                </c:pt>
                <c:pt idx="203">
                  <c:v>0</c:v>
                </c:pt>
                <c:pt idx="204">
                  <c:v>93.1</c:v>
                </c:pt>
                <c:pt idx="205">
                  <c:v>341.96</c:v>
                </c:pt>
                <c:pt idx="206">
                  <c:v>23.26</c:v>
                </c:pt>
                <c:pt idx="207">
                  <c:v>3.61</c:v>
                </c:pt>
                <c:pt idx="208">
                  <c:v>24.72</c:v>
                </c:pt>
                <c:pt idx="209">
                  <c:v>214.24</c:v>
                </c:pt>
                <c:pt idx="210">
                  <c:v>0</c:v>
                </c:pt>
                <c:pt idx="211">
                  <c:v>0</c:v>
                </c:pt>
                <c:pt idx="212">
                  <c:v>64.28</c:v>
                </c:pt>
                <c:pt idx="213">
                  <c:v>64.7</c:v>
                </c:pt>
                <c:pt idx="214">
                  <c:v>135.13</c:v>
                </c:pt>
                <c:pt idx="215">
                  <c:v>87.18</c:v>
                </c:pt>
                <c:pt idx="216">
                  <c:v>143.37</c:v>
                </c:pt>
                <c:pt idx="217">
                  <c:v>0</c:v>
                </c:pt>
                <c:pt idx="218">
                  <c:v>150.03</c:v>
                </c:pt>
                <c:pt idx="219">
                  <c:v>266.89</c:v>
                </c:pt>
                <c:pt idx="220">
                  <c:v>74.23</c:v>
                </c:pt>
                <c:pt idx="221">
                  <c:v>104.91</c:v>
                </c:pt>
                <c:pt idx="222">
                  <c:v>12.25</c:v>
                </c:pt>
                <c:pt idx="223">
                  <c:v>37.31</c:v>
                </c:pt>
                <c:pt idx="224">
                  <c:v>373.07</c:v>
                </c:pt>
                <c:pt idx="225">
                  <c:v>213.76</c:v>
                </c:pt>
                <c:pt idx="226">
                  <c:v>77.39</c:v>
                </c:pt>
                <c:pt idx="227">
                  <c:v>112.44</c:v>
                </c:pt>
                <c:pt idx="228">
                  <c:v>272.89999999999998</c:v>
                </c:pt>
                <c:pt idx="229">
                  <c:v>35.61</c:v>
                </c:pt>
                <c:pt idx="230">
                  <c:v>306.48</c:v>
                </c:pt>
                <c:pt idx="231">
                  <c:v>0</c:v>
                </c:pt>
                <c:pt idx="232">
                  <c:v>19.75</c:v>
                </c:pt>
                <c:pt idx="233">
                  <c:v>76.13</c:v>
                </c:pt>
                <c:pt idx="234">
                  <c:v>22.66</c:v>
                </c:pt>
                <c:pt idx="235">
                  <c:v>0</c:v>
                </c:pt>
                <c:pt idx="236">
                  <c:v>36.25</c:v>
                </c:pt>
                <c:pt idx="237">
                  <c:v>308.13</c:v>
                </c:pt>
                <c:pt idx="238">
                  <c:v>0</c:v>
                </c:pt>
                <c:pt idx="239">
                  <c:v>0</c:v>
                </c:pt>
                <c:pt idx="240">
                  <c:v>58.04</c:v>
                </c:pt>
                <c:pt idx="241">
                  <c:v>53.51</c:v>
                </c:pt>
                <c:pt idx="242">
                  <c:v>23</c:v>
                </c:pt>
                <c:pt idx="243">
                  <c:v>42.73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D2-4E5E-B30F-65E5E2C4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0948496"/>
        <c:axId val="1284969792"/>
      </c:lineChart>
      <c:catAx>
        <c:axId val="1410948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969792"/>
        <c:crosses val="autoZero"/>
        <c:auto val="1"/>
        <c:lblAlgn val="ctr"/>
        <c:lblOffset val="100"/>
        <c:noMultiLvlLbl val="0"/>
      </c:catAx>
      <c:valAx>
        <c:axId val="128496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94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</a:t>
            </a:r>
            <a:r>
              <a:rPr lang="en-US"/>
              <a:t>population density</a:t>
            </a:r>
            <a:r>
              <a:rPr lang="en-US" baseline="0"/>
              <a:t> by continent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pop_continent!$B$1</c:f>
              <c:strCache>
                <c:ptCount val="1"/>
                <c:pt idx="0">
                  <c:v>total_population_density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pop_continent!$A$2:$A$7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  <c:pt idx="3">
                  <c:v>Africa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pop_continent!$B$2:$B$7</c:f>
              <c:numCache>
                <c:formatCode>General</c:formatCode>
                <c:ptCount val="6"/>
                <c:pt idx="0">
                  <c:v>46427355.549999997</c:v>
                </c:pt>
                <c:pt idx="1">
                  <c:v>28595943.18</c:v>
                </c:pt>
                <c:pt idx="2">
                  <c:v>7750607.5999999996</c:v>
                </c:pt>
                <c:pt idx="3">
                  <c:v>5099592.3899999997</c:v>
                </c:pt>
                <c:pt idx="4">
                  <c:v>1672888.63</c:v>
                </c:pt>
                <c:pt idx="5">
                  <c:v>277666.48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0-4A9A-BA7F-CF2A37A39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4856640"/>
        <c:axId val="1258121168"/>
      </c:barChart>
      <c:catAx>
        <c:axId val="14248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121168"/>
        <c:crosses val="autoZero"/>
        <c:auto val="1"/>
        <c:lblAlgn val="ctr"/>
        <c:lblOffset val="100"/>
        <c:noMultiLvlLbl val="0"/>
      </c:catAx>
      <c:valAx>
        <c:axId val="125812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8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total_cases!$A$2:$A$245</cx:f>
        <cx:lvl ptCount="244">
          <cx:pt idx="0">World</cx:pt>
          <cx:pt idx="1">High income</cx:pt>
          <cx:pt idx="2">Europe</cx:pt>
          <cx:pt idx="3">Asia</cx:pt>
          <cx:pt idx="4">Upper middle income</cx:pt>
          <cx:pt idx="5">European Union</cx:pt>
          <cx:pt idx="6">North America</cx:pt>
          <cx:pt idx="7">Lower middle income</cx:pt>
          <cx:pt idx="8">United States</cx:pt>
          <cx:pt idx="9">South America</cx:pt>
          <cx:pt idx="10">India</cx:pt>
          <cx:pt idx="11">Brazil</cx:pt>
          <cx:pt idx="12">France</cx:pt>
          <cx:pt idx="13">United Kingdom</cx:pt>
          <cx:pt idx="14">Germany</cx:pt>
          <cx:pt idx="15">Russia</cx:pt>
          <cx:pt idx="16">Italy</cx:pt>
          <cx:pt idx="17">Turkey</cx:pt>
          <cx:pt idx="18">Africa</cx:pt>
          <cx:pt idx="19">Spain</cx:pt>
          <cx:pt idx="20">South Korea</cx:pt>
          <cx:pt idx="21">Argentina</cx:pt>
          <cx:pt idx="22">Iran</cx:pt>
          <cx:pt idx="23">Colombia</cx:pt>
          <cx:pt idx="24">Japan</cx:pt>
          <cx:pt idx="25">Mexico</cx:pt>
          <cx:pt idx="26">Netherlands</cx:pt>
          <cx:pt idx="27">Indonesia</cx:pt>
          <cx:pt idx="28">Poland</cx:pt>
          <cx:pt idx="29">Vietnam</cx:pt>
          <cx:pt idx="30">Ukraine</cx:pt>
          <cx:pt idx="31">Oceania</cx:pt>
          <cx:pt idx="32">South Africa</cx:pt>
          <cx:pt idx="33">Peru</cx:pt>
          <cx:pt idx="34">Australia</cx:pt>
          <cx:pt idx="35">Czechia</cx:pt>
          <cx:pt idx="36">Philippines</cx:pt>
          <cx:pt idx="37">Malaysia</cx:pt>
          <cx:pt idx="38">Chile</cx:pt>
          <cx:pt idx="39">Canada</cx:pt>
          <cx:pt idx="40">Belgium</cx:pt>
          <cx:pt idx="41">Portugal</cx:pt>
          <cx:pt idx="42">Israel</cx:pt>
          <cx:pt idx="43">Thailand</cx:pt>
          <cx:pt idx="44">Austria</cx:pt>
          <cx:pt idx="45">Romania</cx:pt>
          <cx:pt idx="46">Switzerland</cx:pt>
          <cx:pt idx="47">Iraq</cx:pt>
          <cx:pt idx="48">Greece</cx:pt>
          <cx:pt idx="49">Sweden</cx:pt>
          <cx:pt idx="50">Low income</cx:pt>
          <cx:pt idx="51">Bangladesh</cx:pt>
          <cx:pt idx="52">Slovakia</cx:pt>
          <cx:pt idx="53">Denmark</cx:pt>
          <cx:pt idx="54">Serbia</cx:pt>
          <cx:pt idx="55">Pakistan</cx:pt>
          <cx:pt idx="56">Hungary</cx:pt>
          <cx:pt idx="57">Jordan</cx:pt>
          <cx:pt idx="58">Kazakhstan</cx:pt>
          <cx:pt idx="59">Taiwan</cx:pt>
          <cx:pt idx="60">Georgia</cx:pt>
          <cx:pt idx="61">Morocco</cx:pt>
          <cx:pt idx="62">Ireland</cx:pt>
          <cx:pt idx="63">Lebanon</cx:pt>
          <cx:pt idx="64">Nepal</cx:pt>
          <cx:pt idx="65">United Arab Emirates</cx:pt>
          <cx:pt idx="66">Bulgaria</cx:pt>
          <cx:pt idx="67">Tunisia</cx:pt>
          <cx:pt idx="68">Cuba</cx:pt>
          <cx:pt idx="69">Croatia</cx:pt>
          <cx:pt idx="70">Saudi Arabia</cx:pt>
          <cx:pt idx="71">Belarus</cx:pt>
          <cx:pt idx="72">Bolivia</cx:pt>
          <cx:pt idx="73">Ecuador</cx:pt>
          <cx:pt idx="74">Norway</cx:pt>
          <cx:pt idx="75">Lithuania</cx:pt>
          <cx:pt idx="76">Panama</cx:pt>
          <cx:pt idx="77">Costa Rica</cx:pt>
          <cx:pt idx="78">Guatemala</cx:pt>
          <cx:pt idx="79">Singapore</cx:pt>
          <cx:pt idx="80">Slovenia</cx:pt>
          <cx:pt idx="81">Azerbaijan</cx:pt>
          <cx:pt idx="82">Uruguay</cx:pt>
          <cx:pt idx="83">Mongolia</cx:pt>
          <cx:pt idx="84">Paraguay</cx:pt>
          <cx:pt idx="85">Kuwait</cx:pt>
          <cx:pt idx="86">Finland</cx:pt>
          <cx:pt idx="87">Palestine</cx:pt>
          <cx:pt idx="88">Dominican Republic</cx:pt>
          <cx:pt idx="89">Sri Lanka</cx:pt>
          <cx:pt idx="90">Hong Kong</cx:pt>
          <cx:pt idx="91">Myanmar</cx:pt>
          <cx:pt idx="92">New Zealand</cx:pt>
          <cx:pt idx="93">Latvia</cx:pt>
          <cx:pt idx="94">Venezuela</cx:pt>
          <cx:pt idx="95">Egypt</cx:pt>
          <cx:pt idx="96">Moldova</cx:pt>
          <cx:pt idx="97">Bahrain</cx:pt>
          <cx:pt idx="98">Ethiopia</cx:pt>
          <cx:pt idx="99">China</cx:pt>
          <cx:pt idx="100">Honduras</cx:pt>
          <cx:pt idx="101">Libya</cx:pt>
          <cx:pt idx="102">Armenia</cx:pt>
          <cx:pt idx="103">Oman</cx:pt>
          <cx:pt idx="104">Qatar</cx:pt>
          <cx:pt idx="105">Estonia</cx:pt>
          <cx:pt idx="106">Bosnia and Herzegovina</cx:pt>
          <cx:pt idx="107">Kenya</cx:pt>
          <cx:pt idx="108">Cyprus</cx:pt>
          <cx:pt idx="109">North Macedonia</cx:pt>
          <cx:pt idx="110">Nigeria</cx:pt>
          <cx:pt idx="111">Zambia</cx:pt>
          <cx:pt idx="112">Algeria</cx:pt>
          <cx:pt idx="113">Albania</cx:pt>
          <cx:pt idx="114">Uzbekistan</cx:pt>
          <cx:pt idx="115">Botswana</cx:pt>
          <cx:pt idx="116">Kyrgyzstan</cx:pt>
          <cx:pt idx="117">Kosovo</cx:pt>
          <cx:pt idx="118">Montenegro</cx:pt>
          <cx:pt idx="119">Mozambique</cx:pt>
          <cx:pt idx="120">Zimbabwe</cx:pt>
          <cx:pt idx="121">Afghanistan</cx:pt>
          <cx:pt idx="122">Luxembourg</cx:pt>
          <cx:pt idx="123">Ghana</cx:pt>
          <cx:pt idx="124">El Salvador</cx:pt>
          <cx:pt idx="125">Namibia</cx:pt>
          <cx:pt idx="126">Uganda</cx:pt>
          <cx:pt idx="127">Maldives</cx:pt>
          <cx:pt idx="128">Cameroon</cx:pt>
          <cx:pt idx="129">Mauritius</cx:pt>
          <cx:pt idx="130">Jamaica</cx:pt>
          <cx:pt idx="131">Laos</cx:pt>
          <cx:pt idx="132">Cambodia</cx:pt>
          <cx:pt idx="133">Rwanda</cx:pt>
          <cx:pt idx="134">Trinidad and Tobago</cx:pt>
          <cx:pt idx="135">Iceland</cx:pt>
          <cx:pt idx="136">Senegal</cx:pt>
          <cx:pt idx="137">Cote d'Ivoire</cx:pt>
          <cx:pt idx="138">Angola</cx:pt>
          <cx:pt idx="139">Democratic Republic of Congo</cx:pt>
          <cx:pt idx="140">Malawi</cx:pt>
          <cx:pt idx="141">Brunei</cx:pt>
          <cx:pt idx="142">Malta</cx:pt>
          <cx:pt idx="143">Madagascar</cx:pt>
          <cx:pt idx="144">Sudan</cx:pt>
          <cx:pt idx="145">Suriname</cx:pt>
          <cx:pt idx="146">Eswatini</cx:pt>
          <cx:pt idx="147">French Polynesia</cx:pt>
          <cx:pt idx="148">Cape Verde</cx:pt>
          <cx:pt idx="149">Mauritania</cx:pt>
          <cx:pt idx="150">Syria</cx:pt>
          <cx:pt idx="151">Guyana</cx:pt>
          <cx:pt idx="152">Fiji</cx:pt>
          <cx:pt idx="153">Gabon</cx:pt>
          <cx:pt idx="154">Barbados</cx:pt>
          <cx:pt idx="155">Belize</cx:pt>
          <cx:pt idx="156">Guinea</cx:pt>
          <cx:pt idx="157">Papua New Guinea</cx:pt>
          <cx:pt idx="158">Andorra</cx:pt>
          <cx:pt idx="159">New Caledonia</cx:pt>
          <cx:pt idx="160">Haiti</cx:pt>
          <cx:pt idx="161">Togo</cx:pt>
          <cx:pt idx="162">Seychelles</cx:pt>
          <cx:pt idx="163">Curacao</cx:pt>
          <cx:pt idx="164">Bahamas</cx:pt>
          <cx:pt idx="165">Aruba</cx:pt>
          <cx:pt idx="166">Burundi</cx:pt>
          <cx:pt idx="167">Lesotho</cx:pt>
          <cx:pt idx="168">Mali</cx:pt>
          <cx:pt idx="169">Somalia</cx:pt>
          <cx:pt idx="170">Tanzania</cx:pt>
          <cx:pt idx="171">Bhutan</cx:pt>
          <cx:pt idx="172">Benin</cx:pt>
          <cx:pt idx="173">Tajikistan</cx:pt>
          <cx:pt idx="174">Congo</cx:pt>
          <cx:pt idx="175">Burkina Faso</cx:pt>
          <cx:pt idx="176">Isle of Man</cx:pt>
          <cx:pt idx="177">Timor</cx:pt>
          <cx:pt idx="178">Djibouti</cx:pt>
          <cx:pt idx="179">Saint Lucia</cx:pt>
          <cx:pt idx="180">Faeroe Islands</cx:pt>
          <cx:pt idx="181">South Sudan</cx:pt>
          <cx:pt idx="182">Equatorial Guinea</cx:pt>
          <cx:pt idx="183">Central African Republic</cx:pt>
          <cx:pt idx="184">Nicaragua</cx:pt>
          <cx:pt idx="185">Cayman Islands</cx:pt>
          <cx:pt idx="186">Gibraltar</cx:pt>
          <cx:pt idx="187">San Marino</cx:pt>
          <cx:pt idx="188">Gambia</cx:pt>
          <cx:pt idx="189">Yemen</cx:pt>
          <cx:pt idx="190">Liechtenstein</cx:pt>
          <cx:pt idx="191">Grenada</cx:pt>
          <cx:pt idx="192">Bermuda</cx:pt>
          <cx:pt idx="193">Niger</cx:pt>
          <cx:pt idx="194">Eritrea</cx:pt>
          <cx:pt idx="195">Sierra Leone</cx:pt>
          <cx:pt idx="196">Guinea-Bissau</cx:pt>
          <cx:pt idx="197">Monaco</cx:pt>
          <cx:pt idx="198">Dominica</cx:pt>
          <cx:pt idx="199">Solomon Islands</cx:pt>
          <cx:pt idx="200">Chad</cx:pt>
          <cx:pt idx="201">Liberia</cx:pt>
          <cx:pt idx="202">Comoros</cx:pt>
          <cx:pt idx="203">Saint Vincent and the Grenadines</cx:pt>
          <cx:pt idx="204">Greenland</cx:pt>
          <cx:pt idx="205">Bonaire Sint Eustatius and Saba</cx:pt>
          <cx:pt idx="206">Antigua and Barbuda</cx:pt>
          <cx:pt idx="207">Sao Tome and Principe</cx:pt>
          <cx:pt idx="208">Turks and Caicos Islands</cx:pt>
          <cx:pt idx="209">Samoa</cx:pt>
          <cx:pt idx="210">Tonga</cx:pt>
          <cx:pt idx="211">British Virgin Islands</cx:pt>
          <cx:pt idx="212">Saint Kitts and Nevis</cx:pt>
          <cx:pt idx="213">Vanuatu</cx:pt>
          <cx:pt idx="214">Palau</cx:pt>
          <cx:pt idx="215">Cook Islands</cx:pt>
          <cx:pt idx="216">Anguilla</cx:pt>
          <cx:pt idx="217">Kiribati</cx:pt>
          <cx:pt idx="218">Marshall Islands</cx:pt>
          <cx:pt idx="219">International</cx:pt>
          <cx:pt idx="220">Saint Pierre and Miquelon</cx:pt>
          <cx:pt idx="221">Micronesia (country)</cx:pt>
          <cx:pt idx="222">Nauru</cx:pt>
          <cx:pt idx="223">Falkland Islands</cx:pt>
          <cx:pt idx="224">Wallis and Futuna</cx:pt>
          <cx:pt idx="225">Montserrat</cx:pt>
          <cx:pt idx="226">Macao</cx:pt>
          <cx:pt idx="227">Saint Helena</cx:pt>
          <cx:pt idx="228">Vatican</cx:pt>
          <cx:pt idx="229">Tuvalu</cx:pt>
          <cx:pt idx="230">North Korea</cx:pt>
          <cx:pt idx="231">Guam</cx:pt>
          <cx:pt idx="232">Guernsey</cx:pt>
          <cx:pt idx="233">Jersey</cx:pt>
          <cx:pt idx="234">Niue</cx:pt>
          <cx:pt idx="235">Northern Cyprus</cx:pt>
          <cx:pt idx="236">Northern Mariana Islands</cx:pt>
          <cx:pt idx="237">Pitcairn</cx:pt>
          <cx:pt idx="238">Puerto Rico</cx:pt>
          <cx:pt idx="239">Sint Maarten (Dutch part)</cx:pt>
          <cx:pt idx="240">Tokelau</cx:pt>
          <cx:pt idx="241">Turkmenistan</cx:pt>
          <cx:pt idx="242">United States Virgin Islands</cx:pt>
          <cx:pt idx="243">Western Sahara</cx:pt>
        </cx:lvl>
      </cx:strDim>
      <cx:numDim type="val">
        <cx:f>total_cases!$B$2:$B$245</cx:f>
        <cx:lvl ptCount="244" formatCode="General">
          <cx:pt idx="0">215644180450</cx:pt>
          <cx:pt idx="1">116164973733</cx:pt>
          <cx:pt idx="2">72081281167</cx:pt>
          <cx:pt idx="3">62195520151</cx:pt>
          <cx:pt idx="4">56071759455</cx:pt>
          <cx:pt idx="5">50223366211</cx:pt>
          <cx:pt idx="6">45222182547</cx:pt>
          <cx:pt idx="7">42354761312</cx:pt>
          <cx:pt idx="8">38289550993</cx:pt>
          <cx:pt idx="9">28178144635</cx:pt>
          <cx:pt idx="10">22207098278</cx:pt>
          <cx:pt idx="11">15615940183</cx:pt>
          <cx:pt idx="12">10076268619</cx:pt>
          <cx:pt idx="13">8287602265</cx:pt>
          <cx:pt idx="14">8007322650</cx:pt>
          <cx:pt idx="15">7255969478</cx:pt>
          <cx:pt idx="16">6265413333</cx:pt>
          <cx:pt idx="17">6209989748</cx:pt>
          <cx:pt idx="18">5768640183</cx:pt>
          <cx:pt idx="19">4957527162</cx:pt>
          <cx:pt idx="20">4098863608</cx:pt>
          <cx:pt idx="21">4095875920</cx:pt>
          <cx:pt idx="22">3440427640</cx:pt>
          <cx:pt idx="23">3233564015</cx:pt>
          <cx:pt idx="24">3038062827</cx:pt>
          <cx:pt idx="25">2821779374</cx:pt>
          <cx:pt idx="26">2732444405</cx:pt>
          <cx:pt idx="27">2661498411</cx:pt>
          <cx:pt idx="28">2656973219</cx:pt>
          <cx:pt idx="29">2529477253</cx:pt>
          <cx:pt idx="30">2315842285</cx:pt>
          <cx:pt idx="31">2197717837</cx:pt>
          <cx:pt idx="32">1986115082</cx:pt>
          <cx:pt idx="33">1825382515</cx:pt>
          <cx:pt idx="34">1817568554</cx:pt>
          <cx:pt idx="35">1666971657</cx:pt>
          <cx:pt idx="36">1654807603</cx:pt>
          <cx:pt idx="37">1600887183</cx:pt>
          <cx:pt idx="38">1582834321</cx:pt>
          <cx:pt idx="39">1567411557</cx:pt>
          <cx:pt idx="40">1558481388</cx:pt>
          <cx:pt idx="41">1546118586</cx:pt>
          <cx:pt idx="42">1486805621</cx:pt>
          <cx:pt idx="43">1365220644</cx:pt>
          <cx:pt idx="44">1336457177</cx:pt>
          <cx:pt idx="45">1248217742</cx:pt>
          <cx:pt idx="46">1240290603</cx:pt>
          <cx:pt idx="47">1227161972</cx:pt>
          <cx:pt idx="48">1127000895</cx:pt>
          <cx:pt idx="49">1059424017</cx:pt>
          <cx:pt idx="50">1045329594</cx:pt>
          <cx:pt idx="51">993735294</cx:pt>
          <cx:pt idx="52">943147615</cx:pt>
          <cx:pt idx="53">919434101</cx:pt>
          <cx:pt idx="54">851347997</cx:pt>
          <cx:pt idx="55">835594535</cx:pt>
          <cx:pt idx="56">806509998</cx:pt>
          <cx:pt idx="57">720445851</cx:pt>
          <cx:pt idx="58">634004421</cx:pt>
          <cx:pt idx="59">619882450</cx:pt>
          <cx:pt idx="60">619124191</cx:pt>
          <cx:pt idx="61">606151238</cx:pt>
          <cx:pt idx="62">539572503</cx:pt>
          <cx:pt idx="63">506113889</cx:pt>
          <cx:pt idx="64">498402931</cx:pt>
          <cx:pt idx="65">491625032</cx:pt>
          <cx:pt idx="66">483954320</cx:pt>
          <cx:pt idx="67">466449087</cx:pt>
          <cx:pt idx="68">453855117</cx:pt>
          <cx:pt idx="69">452679234</cx:pt>
          <cx:pt idx="70">448253242</cx:pt>
          <cx:pt idx="71">439575362</cx:pt>
          <cx:pt idx="72">427896272</cx:pt>
          <cx:pt idx="73">424516223</cx:pt>
          <cx:pt idx="74">418695789</cx:pt>
          <cx:pt idx="75">409269449</cx:pt>
          <cx:pt idx="76">401506724</cx:pt>
          <cx:pt idx="77">397093700</cx:pt>
          <cx:pt idx="78">394785104</cx:pt>
          <cx:pt idx="79">387945786</cx:pt>
          <cx:pt idx="80">372578855</cx:pt>
          <cx:pt idx="81">365562545</cx:pt>
          <cx:pt idx="82">342373220</cx:pt>
          <cx:pt idx="83">332883778</cx:pt>
          <cx:pt idx="84">315525709</cx:pt>
          <cx:pt idx="85">310532905</cx:pt>
          <cx:pt idx="86">310111307</cx:pt>
          <cx:pt idx="87">303560550</cx:pt>
          <cx:pt idx="88">298561556</cx:pt>
          <cx:pt idx="89">290248166</cx:pt>
          <cx:pt idx="90">288904038</cx:pt>
          <cx:pt idx="91">276590731</cx:pt>
          <cx:pt idx="92">272585878</cx:pt>
          <cx:pt idx="93">262317217</cx:pt>
          <cx:pt idx="94">256083247</cx:pt>
          <cx:pt idx="95">254674346</cx:pt>
          <cx:pt idx="96">250158734</cx:pt>
          <cx:pt idx="97">249272408</cx:pt>
          <cx:pt idx="98">244244639</cx:pt>
          <cx:pt idx="99">238611213</cx:pt>
          <cx:pt idx="100">230769551</cx:pt>
          <cx:pt idx="101">230246523</cx:pt>
          <cx:pt idx="102">216396869</cx:pt>
          <cx:pt idx="103">211603691</cx:pt>
          <cx:pt idx="104">207582061</cx:pt>
          <cx:pt idx="105">196358490</cx:pt>
          <cx:pt idx="106">185459778</cx:pt>
          <cx:pt idx="107">168373787</cx:pt>
          <cx:pt idx="108">157104741</cx:pt>
          <cx:pt idx="109">148868851</cx:pt>
          <cx:pt idx="110">147021125</cx:pt>
          <cx:pt idx="111">143783425</cx:pt>
          <cx:pt idx="112">140713565</cx:pt>
          <cx:pt idx="113">133851115</cx:pt>
          <cx:pt idx="114">121692915</cx:pt>
          <cx:pt idx="115">120356379</cx:pt>
          <cx:pt idx="116">114024296</cx:pt>
          <cx:pt idx="117">110469947</cx:pt>
          <cx:pt idx="118">109223525</cx:pt>
          <cx:pt idx="119">101035921</cx:pt>
          <cx:pt idx="120">100076322</cx:pt>
          <cx:pt idx="121">98010085</cx:pt>
          <cx:pt idx="122">93756779</cx:pt>
          <cx:pt idx="123">91287777</cx:pt>
          <cx:pt idx="124">82290383</cx:pt>
          <cx:pt idx="125">78389605</cx:pt>
          <cx:pt idx="126">77247759</cx:pt>
          <cx:pt idx="127">70761640</cx:pt>
          <cx:pt idx="128">64189133</cx:pt>
          <cx:pt idx="129">61220106</cx:pt>
          <cx:pt idx="130">58904377</cx:pt>
          <cx:pt idx="131">58574917</cx:pt>
          <cx:pt idx="132">57969189</cx:pt>
          <cx:pt idx="133">57108042</cx:pt>
          <cx:pt idx="134">54764045</cx:pt>
          <cx:pt idx="135">50174589</cx:pt>
          <cx:pt idx="136">45897942</cx:pt>
          <cx:pt idx="137">44415311</cx:pt>
          <cx:pt idx="138">43835436</cx:pt>
          <cx:pt idx="139">42144491</cx:pt>
          <cx:pt idx="140">40982142</cx:pt>
          <cx:pt idx="141">39893960</cx:pt>
          <cx:pt idx="142">37950752</cx:pt>
          <cx:pt idx="143">33694763</cx:pt>
          <cx:pt idx="144">33072072</cx:pt>
          <cx:pt idx="145">31619220</cx:pt>
          <cx:pt idx="146">31526571</cx:pt>
          <cx:pt idx="147">30517056</cx:pt>
          <cx:pt idx="148">27775740</cx:pt>
          <cx:pt idx="149">27472027</cx:pt>
          <cx:pt idx="150">26310427</cx:pt>
          <cx:pt idx="151">26228110</cx:pt>
          <cx:pt idx="152">26163953</cx:pt>
          <cx:pt idx="153">23980977</cx:pt>
          <cx:pt idx="154">23395796</cx:pt>
          <cx:pt idx="155">23361083</cx:pt>
          <cx:pt idx="156">21166274</cx:pt>
          <cx:pt idx="157">17827938</cx:pt>
          <cx:pt idx="158">17212707</cx:pt>
          <cx:pt idx="159">17057638</cx:pt>
          <cx:pt idx="160">16911887</cx:pt>
          <cx:pt idx="161">16636177</cx:pt>
          <cx:pt idx="162">16552416</cx:pt>
          <cx:pt idx="163">16220624</cx:pt>
          <cx:pt idx="164">15696615</cx:pt>
          <cx:pt idx="165">15260318</cx:pt>
          <cx:pt idx="166">15120881</cx:pt>
          <cx:pt idx="167">14628924</cx:pt>
          <cx:pt idx="168">14182649</cx:pt>
          <cx:pt idx="169">13634569</cx:pt>
          <cx:pt idx="170">12748234</cx:pt>
          <cx:pt idx="171">12643878</cx:pt>
          <cx:pt idx="172">12573626</cx:pt>
          <cx:pt idx="173">12512431</cx:pt>
          <cx:pt idx="174">12248110</cx:pt>
          <cx:pt idx="175">11167607</cx:pt>
          <cx:pt idx="176">10350297</cx:pt>
          <cx:pt idx="177">9797594</cx:pt>
          <cx:pt idx="178">9397985</cx:pt>
          <cx:pt idx="179">9374102</cx:pt>
          <cx:pt idx="180">9323835</cx:pt>
          <cx:pt idx="181">9136961</cx:pt>
          <cx:pt idx="182">8785499</cx:pt>
          <cx:pt idx="183">7971939</cx:pt>
          <cx:pt idx="184">7728707</cx:pt>
          <cx:pt idx="185">7120307</cx:pt>
          <cx:pt idx="186">6784900</cx:pt>
          <cx:pt idx="187">6682198</cx:pt>
          <cx:pt idx="188">6476820</cx:pt>
          <cx:pt idx="189">6028124</cx:pt>
          <cx:pt idx="190">5709672</cx:pt>
          <cx:pt idx="191">5099094</cx:pt>
          <cx:pt idx="192">5081629</cx:pt>
          <cx:pt idx="193">4847203</cx:pt>
          <cx:pt idx="194">4656254</cx:pt>
          <cx:pt idx="195">4459058</cx:pt>
          <cx:pt idx="196">4410842</cx:pt>
          <cx:pt idx="197">4298717</cx:pt>
          <cx:pt idx="198">4184268</cx:pt>
          <cx:pt idx="199">4090377</cx:pt>
          <cx:pt idx="200">4020512</cx:pt>
          <cx:pt idx="201">3779813</cx:pt>
          <cx:pt idx="202">3750286</cx:pt>
          <cx:pt idx="203">3385516</cx:pt>
          <cx:pt idx="204">3310629</cx:pt>
          <cx:pt idx="205">3133724</cx:pt>
          <cx:pt idx="206">2898873</cx:pt>
          <cx:pt idx="207">2780705</cx:pt>
          <cx:pt idx="208">2651176</cx:pt>
          <cx:pt idx="209">2473478</cx:pt>
          <cx:pt idx="210">2432364</cx:pt>
          <cx:pt idx="211">2310220</cx:pt>
          <cx:pt idx="212">1963037</cx:pt>
          <cx:pt idx="213">1923088</cx:pt>
          <cx:pt idx="214">1172809</cx:pt>
          <cx:pt idx="215">1072757</cx:pt>
          <cx:pt idx="216">980632</cx:pt>
          <cx:pt idx="217">772714</cx:pt>
          <cx:pt idx="218">730955</cx:pt>
          <cx:pt idx="219">693930</cx:pt>
          <cx:pt idx="220">644832</cx:pt>
          <cx:pt idx="221">593076</cx:pt>
          <cx:pt idx="222">453830</cx:pt>
          <cx:pt idx="223">305680</cx:pt>
          <cx:pt idx="224">279986</cx:pt>
          <cx:pt idx="225">196997</cx:pt>
          <cx:pt idx="226">123185</cx:pt>
          <cx:pt idx="227">25506</cx:pt>
          <cx:pt idx="228">22312</cx:pt>
          <cx:pt idx="229">1386</cx:pt>
          <cx:pt idx="230">145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</cx:lvl>
      </cx:numDim>
    </cx:data>
  </cx:chartData>
  <cx:chart>
    <cx:title pos="t" align="ctr" overlay="0">
      <cx:tx>
        <cx:txData>
          <cx:v>Total Cases by Location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Cases by Location</a:t>
          </a:r>
        </a:p>
      </cx:txPr>
    </cx:title>
    <cx:plotArea>
      <cx:plotAreaRegion>
        <cx:series layoutId="clusteredColumn" uniqueId="{52832032-9FF2-4A6A-9BE5-982A30102063}">
          <cx:tx>
            <cx:txData>
              <cx:f>total_cases!$B$1</cx:f>
              <cx:v>total_cases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A448BD3B-1225-4080-AC5A-90C214CCBDD2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Vaccinated!$A$2:$A$232</cx:f>
        <cx:lvl ptCount="231">
          <cx:pt idx="0">India</cx:pt>
          <cx:pt idx="1">United States</cx:pt>
          <cx:pt idx="2">Brazil</cx:pt>
          <cx:pt idx="3">Indonesia</cx:pt>
          <cx:pt idx="4">China</cx:pt>
          <cx:pt idx="5">Japan</cx:pt>
          <cx:pt idx="6">Germany</cx:pt>
          <cx:pt idx="7">Pakistan</cx:pt>
          <cx:pt idx="8">United Kingdom</cx:pt>
          <cx:pt idx="9">France</cx:pt>
          <cx:pt idx="10">Turkey</cx:pt>
          <cx:pt idx="11">Italy</cx:pt>
          <cx:pt idx="12">Russia</cx:pt>
          <cx:pt idx="13">Thailand</cx:pt>
          <cx:pt idx="14">South Korea</cx:pt>
          <cx:pt idx="15">Mexico</cx:pt>
          <cx:pt idx="16">Argentina</cx:pt>
          <cx:pt idx="17">Vietnam</cx:pt>
          <cx:pt idx="18">Bangladesh</cx:pt>
          <cx:pt idx="19">Canada</cx:pt>
          <cx:pt idx="20">Malaysia</cx:pt>
          <cx:pt idx="21">Peru</cx:pt>
          <cx:pt idx="22">Poland</cx:pt>
          <cx:pt idx="23">Chile</cx:pt>
          <cx:pt idx="24">Spain</cx:pt>
          <cx:pt idx="25">Iran</cx:pt>
          <cx:pt idx="26">Australia</cx:pt>
          <cx:pt idx="27">Taiwan</cx:pt>
          <cx:pt idx="28">South Africa</cx:pt>
          <cx:pt idx="29">Colombia</cx:pt>
          <cx:pt idx="30">Saudi Arabia</cx:pt>
          <cx:pt idx="31">Ecuador</cx:pt>
          <cx:pt idx="32">Belgium</cx:pt>
          <cx:pt idx="33">Cambodia</cx:pt>
          <cx:pt idx="34">Cuba</cx:pt>
          <cx:pt idx="35">Sri Lanka</cx:pt>
          <cx:pt idx="36">Israel</cx:pt>
          <cx:pt idx="37">Greece</cx:pt>
          <cx:pt idx="38">Nepal</cx:pt>
          <cx:pt idx="39">Czechia</cx:pt>
          <cx:pt idx="40">Kazakhstan</cx:pt>
          <cx:pt idx="41">Austria</cx:pt>
          <cx:pt idx="42">Morocco</cx:pt>
          <cx:pt idx="43">Dominican Republic</cx:pt>
          <cx:pt idx="44">Switzerland</cx:pt>
          <cx:pt idx="45">Hong Kong</cx:pt>
          <cx:pt idx="46">Bolivia</cx:pt>
          <cx:pt idx="47">Singapore</cx:pt>
          <cx:pt idx="48">Ukraine</cx:pt>
          <cx:pt idx="49">Denmark</cx:pt>
          <cx:pt idx="50">Egypt</cx:pt>
          <cx:pt idx="51">Norway</cx:pt>
          <cx:pt idx="52">Ireland</cx:pt>
          <cx:pt idx="53">Philippines</cx:pt>
          <cx:pt idx="54">Hungary</cx:pt>
          <cx:pt idx="55">New Zealand</cx:pt>
          <cx:pt idx="56">Zimbabwe</cx:pt>
          <cx:pt idx="57">Azerbaijan</cx:pt>
          <cx:pt idx="58">Ethiopia</cx:pt>
          <cx:pt idx="59">Guatemala</cx:pt>
          <cx:pt idx="60">Uruguay</cx:pt>
          <cx:pt idx="61">Tunisia</cx:pt>
          <cx:pt idx="62">Uzbekistan</cx:pt>
          <cx:pt idx="63">United Arab Emirates</cx:pt>
          <cx:pt idx="64">Myanmar</cx:pt>
          <cx:pt idx="65">Nigeria</cx:pt>
          <cx:pt idx="66">Croatia</cx:pt>
          <cx:pt idx="67">Lithuania</cx:pt>
          <cx:pt idx="68">Romania</cx:pt>
          <cx:pt idx="69">Netherlands</cx:pt>
          <cx:pt idx="70">Jordan</cx:pt>
          <cx:pt idx="71">Kenya</cx:pt>
          <cx:pt idx="72">Portugal</cx:pt>
          <cx:pt idx="73">Lebanon</cx:pt>
          <cx:pt idx="74">Mongolia</cx:pt>
          <cx:pt idx="75">Serbia</cx:pt>
          <cx:pt idx="76">Sweden</cx:pt>
          <cx:pt idx="77">Iraq</cx:pt>
          <cx:pt idx="78">El Salvador</cx:pt>
          <cx:pt idx="79">Bahrain</cx:pt>
          <cx:pt idx="80">Kyrgyzstan</cx:pt>
          <cx:pt idx="81">Slovenia</cx:pt>
          <cx:pt idx="82">Latvia</cx:pt>
          <cx:pt idx="83">Estonia</cx:pt>
          <cx:pt idx="84">Angola</cx:pt>
          <cx:pt idx="85">Uganda</cx:pt>
          <cx:pt idx="86">Laos</cx:pt>
          <cx:pt idx="87">Finland</cx:pt>
          <cx:pt idx="88">Nicaragua</cx:pt>
          <cx:pt idx="89">Afghanistan</cx:pt>
          <cx:pt idx="90">Kosovo</cx:pt>
          <cx:pt idx="91">Paraguay</cx:pt>
          <cx:pt idx="92">Mozambique</cx:pt>
          <cx:pt idx="93">Qatar</cx:pt>
          <cx:pt idx="94">Georgia</cx:pt>
          <cx:pt idx="95">Trinidad and Tobago</cx:pt>
          <cx:pt idx="96">Ghana</cx:pt>
          <cx:pt idx="97">Rwanda</cx:pt>
          <cx:pt idx="98">Cote d'Ivoire</cx:pt>
          <cx:pt idx="99">Malawi</cx:pt>
          <cx:pt idx="100">Malta</cx:pt>
          <cx:pt idx="101">Panama</cx:pt>
          <cx:pt idx="102">Costa Rica</cx:pt>
          <cx:pt idx="103">Luxembourg</cx:pt>
          <cx:pt idx="104">Jamaica</cx:pt>
          <cx:pt idx="105">Honduras</cx:pt>
          <cx:pt idx="106">Guinea</cx:pt>
          <cx:pt idx="107">Tanzania</cx:pt>
          <cx:pt idx="108">Libya</cx:pt>
          <cx:pt idx="109">Belarus</cx:pt>
          <cx:pt idx="110">Venezuela</cx:pt>
          <cx:pt idx="111">Kuwait</cx:pt>
          <cx:pt idx="112">Albania</cx:pt>
          <cx:pt idx="113">Macao</cx:pt>
          <cx:pt idx="114">Algeria</cx:pt>
          <cx:pt idx="115">Bulgaria</cx:pt>
          <cx:pt idx="116">Slovakia</cx:pt>
          <cx:pt idx="117">Tajikistan</cx:pt>
          <cx:pt idx="118">Palestine</cx:pt>
          <cx:pt idx="119">Oman</cx:pt>
          <cx:pt idx="120">Maldives</cx:pt>
          <cx:pt idx="121">Montenegro</cx:pt>
          <cx:pt idx="122">Somalia</cx:pt>
          <cx:pt idx="123">Cyprus</cx:pt>
          <cx:pt idx="124">Syria</cx:pt>
          <cx:pt idx="125">North Macedonia</cx:pt>
          <cx:pt idx="126">Barbados</cx:pt>
          <cx:pt idx="127">Mauritania</cx:pt>
          <cx:pt idx="128">Bhutan</cx:pt>
          <cx:pt idx="129">Sudan</cx:pt>
          <cx:pt idx="130">Senegal</cx:pt>
          <cx:pt idx="131">Benin</cx:pt>
          <cx:pt idx="132">Togo</cx:pt>
          <cx:pt idx="133">Mali</cx:pt>
          <cx:pt idx="134">Niger</cx:pt>
          <cx:pt idx="135">Democratic Republic of Congo</cx:pt>
          <cx:pt idx="136">Guyana</cx:pt>
          <cx:pt idx="137">Suriname</cx:pt>
          <cx:pt idx="138">Sierra Leone</cx:pt>
          <cx:pt idx="139">Zambia</cx:pt>
          <cx:pt idx="140">Moldova</cx:pt>
          <cx:pt idx="141">Fiji</cx:pt>
          <cx:pt idx="142">Curacao</cx:pt>
          <cx:pt idx="143">Brunei</cx:pt>
          <cx:pt idx="144">Burkina Faso</cx:pt>
          <cx:pt idx="145">Timor</cx:pt>
          <cx:pt idx="146">Cameroon</cx:pt>
          <cx:pt idx="147">Mauritius</cx:pt>
          <cx:pt idx="148">Aruba</cx:pt>
          <cx:pt idx="149">Botswana</cx:pt>
          <cx:pt idx="150">Madagascar</cx:pt>
          <cx:pt idx="151">South Sudan</cx:pt>
          <cx:pt idx="152">Liberia</cx:pt>
          <cx:pt idx="153">Iceland</cx:pt>
          <cx:pt idx="154">Namibia</cx:pt>
          <cx:pt idx="155">Central African Republic</cx:pt>
          <cx:pt idx="156">Chad</cx:pt>
          <cx:pt idx="157">Armenia</cx:pt>
          <cx:pt idx="158">Belize</cx:pt>
          <cx:pt idx="159">Guinea-Bissau</cx:pt>
          <cx:pt idx="160">Yemen</cx:pt>
          <cx:pt idx="161">Equatorial Guinea</cx:pt>
          <cx:pt idx="162">Eswatini</cx:pt>
          <cx:pt idx="163">Cape Verde</cx:pt>
          <cx:pt idx="164">Isle of Man</cx:pt>
          <cx:pt idx="165">Congo</cx:pt>
          <cx:pt idx="166">Papua New Guinea</cx:pt>
          <cx:pt idx="167">Bosnia and Herzegovina</cx:pt>
          <cx:pt idx="168">New Caledonia</cx:pt>
          <cx:pt idx="169">Saint Lucia</cx:pt>
          <cx:pt idx="170">Gibraltar</cx:pt>
          <cx:pt idx="171">Jersey</cx:pt>
          <cx:pt idx="172">Solomon Islands</cx:pt>
          <cx:pt idx="173">Haiti</cx:pt>
          <cx:pt idx="174">French Polynesia</cx:pt>
          <cx:pt idx="175">Lesotho</cx:pt>
          <cx:pt idx="176">Liechtenstein</cx:pt>
          <cx:pt idx="177">Gabon</cx:pt>
          <cx:pt idx="178">Gambia</cx:pt>
          <cx:pt idx="179">Comoros</cx:pt>
          <cx:pt idx="180">Bahamas</cx:pt>
          <cx:pt idx="181">Seychelles</cx:pt>
          <cx:pt idx="182">Djibouti</cx:pt>
          <cx:pt idx="183">Cayman Islands</cx:pt>
          <cx:pt idx="184">Samoa</cx:pt>
          <cx:pt idx="185">Faeroe Islands</cx:pt>
          <cx:pt idx="186">Antigua and Barbuda</cx:pt>
          <cx:pt idx="187">Greenland</cx:pt>
          <cx:pt idx="188">Grenada</cx:pt>
          <cx:pt idx="189">Saint Vincent and the Grenadines</cx:pt>
          <cx:pt idx="190">Northern Cyprus</cx:pt>
          <cx:pt idx="191">Turkmenistan</cx:pt>
          <cx:pt idx="192">Sao Tome and Principe</cx:pt>
          <cx:pt idx="193">Vanuatu</cx:pt>
          <cx:pt idx="194">Dominica</cx:pt>
          <cx:pt idx="195">Bermuda</cx:pt>
          <cx:pt idx="196">Andorra</cx:pt>
          <cx:pt idx="197">Tonga</cx:pt>
          <cx:pt idx="198">Saint Kitts and Nevis</cx:pt>
          <cx:pt idx="199">Sint Maarten (Dutch part)</cx:pt>
          <cx:pt idx="200">San Marino</cx:pt>
          <cx:pt idx="201">Kiribati</cx:pt>
          <cx:pt idx="202">British Virgin Islands</cx:pt>
          <cx:pt idx="203">Turks and Caicos Islands</cx:pt>
          <cx:pt idx="204">Anguilla</cx:pt>
          <cx:pt idx="205">Monaco</cx:pt>
          <cx:pt idx="206">Burundi</cx:pt>
          <cx:pt idx="207">Cook Islands</cx:pt>
          <cx:pt idx="208">Guernsey</cx:pt>
          <cx:pt idx="209">Wallis and Futuna</cx:pt>
          <cx:pt idx="210">Nauru</cx:pt>
          <cx:pt idx="211">Montserrat</cx:pt>
          <cx:pt idx="212">Tuvalu</cx:pt>
          <cx:pt idx="213">Bonaire Sint Eustatius and Saba</cx:pt>
          <cx:pt idx="214">Saint Helena</cx:pt>
          <cx:pt idx="215">Falkland Islands</cx:pt>
          <cx:pt idx="216">Niue</cx:pt>
          <cx:pt idx="217">Tokelau</cx:pt>
          <cx:pt idx="218">Pitcairn</cx:pt>
          <cx:pt idx="219">Eritrea</cx:pt>
          <cx:pt idx="220">Guam</cx:pt>
          <cx:pt idx="221">Marshall Islands</cx:pt>
          <cx:pt idx="222">Micronesia (country)</cx:pt>
          <cx:pt idx="223">North Korea</cx:pt>
          <cx:pt idx="224">Northern Mariana Islands</cx:pt>
          <cx:pt idx="225">Palau</cx:pt>
          <cx:pt idx="226">Puerto Rico</cx:pt>
          <cx:pt idx="227">Saint Pierre and Miquelon</cx:pt>
          <cx:pt idx="228">United States Virgin Islands</cx:pt>
          <cx:pt idx="229">Vatican</cx:pt>
          <cx:pt idx="230">Western Sahara</cx:pt>
        </cx:lvl>
      </cx:strDim>
      <cx:numDim type="val">
        <cx:f>Vaccinated!$B$2:$B$232</cx:f>
        <cx:lvl ptCount="231" formatCode="General">
          <cx:pt idx="0">389510732860</cx:pt>
          <cx:pt idx="1">127761911355</cx:pt>
          <cx:pt idx="2">69459493246</cx:pt>
          <cx:pt idx="3">50284468456</cx:pt>
          <cx:pt idx="4">47404244000</cx:pt>
          <cx:pt idx="5">44758170832</cx:pt>
          <cx:pt idx="6">31386696117</cx:pt>
          <cx:pt idx="7">28971619492</cx:pt>
          <cx:pt idx="8">26794077210</cx:pt>
          <cx:pt idx="9">26239805309</cx:pt>
          <cx:pt idx="10">25855899527</cx:pt>
          <cx:pt idx="11">24173838784</cx:pt>
          <cx:pt idx="12">21290955251</cx:pt>
          <cx:pt idx="13">20650399200</cx:pt>
          <cx:pt idx="14">19247846395</cx:pt>
          <cx:pt idx="15">18458775405</cx:pt>
          <cx:pt idx="16">18011094511</cx:pt>
          <cx:pt idx="17">16064230147</cx:pt>
          <cx:pt idx="18">16019645378</cx:pt>
          <cx:pt idx="19">14106838671</cx:pt>
          <cx:pt idx="20">11722175153</cx:pt>
          <cx:pt idx="21">10957552148</cx:pt>
          <cx:pt idx="22">9554574625</cx:pt>
          <cx:pt idx="23">8874661138</cx:pt>
          <cx:pt idx="24">8506222888</cx:pt>
          <cx:pt idx="25">8378909663</cx:pt>
          <cx:pt idx="26">8141811220</cx:pt>
          <cx:pt idx="27">6453682877</cx:pt>
          <cx:pt idx="28">6373257266</cx:pt>
          <cx:pt idx="29">5801725528</cx:pt>
          <cx:pt idx="30">5575317997</cx:pt>
          <cx:pt idx="31">5547163660</cx:pt>
          <cx:pt idx="32">4514014439</cx:pt>
          <cx:pt idx="33">4040785641</cx:pt>
          <cx:pt idx="34">4033669944</cx:pt>
          <cx:pt idx="35">3812696122</cx:pt>
          <cx:pt idx="36">3795256505</cx:pt>
          <cx:pt idx="37">3642245209</cx:pt>
          <cx:pt idx="38">3417029801</cx:pt>
          <cx:pt idx="39">3381390760</cx:pt>
          <cx:pt idx="40">3314488869</cx:pt>
          <cx:pt idx="41">3291086292</cx:pt>
          <cx:pt idx="42">3240410598</cx:pt>
          <cx:pt idx="43">3068147992</cx:pt>
          <cx:pt idx="44">2874091946</cx:pt>
          <cx:pt idx="45">2634087371</cx:pt>
          <cx:pt idx="46">2505266614</cx:pt>
          <cx:pt idx="47">2477441446</cx:pt>
          <cx:pt idx="48">2348040509</cx:pt>
          <cx:pt idx="49">2317961825</cx:pt>
          <cx:pt idx="50">2238083446</cx:pt>
          <cx:pt idx="51">2079605757</cx:pt>
          <cx:pt idx="52">1951221007</cx:pt>
          <cx:pt idx="53">1751577708</cx:pt>
          <cx:pt idx="54">1747362517</cx:pt>
          <cx:pt idx="55">1723824649</cx:pt>
          <cx:pt idx="56">1720585323</cx:pt>
          <cx:pt idx="57">1567789836</cx:pt>
          <cx:pt idx="58">1514690808</cx:pt>
          <cx:pt idx="59">1485700900</cx:pt>
          <cx:pt idx="60">1374785625</cx:pt>
          <cx:pt idx="61">1363043879</cx:pt>
          <cx:pt idx="62">1321696790</cx:pt>
          <cx:pt idx="63">1135911529</cx:pt>
          <cx:pt idx="64">1016822745</cx:pt>
          <cx:pt idx="65">978898994</cx:pt>
          <cx:pt idx="66">969836590</cx:pt>
          <cx:pt idx="67">903102184</cx:pt>
          <cx:pt idx="68">865693460</cx:pt>
          <cx:pt idx="69">847870374</cx:pt>
          <cx:pt idx="70">712626071</cx:pt>
          <cx:pt idx="71">699395147</cx:pt>
          <cx:pt idx="72">639300793</cx:pt>
          <cx:pt idx="73">619056511</cx:pt>
          <cx:pt idx="74">601098493</cx:pt>
          <cx:pt idx="75">563337647</cx:pt>
          <cx:pt idx="76">544992507</cx:pt>
          <cx:pt idx="77">539097645</cx:pt>
          <cx:pt idx="78">529454799</cx:pt>
          <cx:pt idx="79">523426619</cx:pt>
          <cx:pt idx="80">504364332</cx:pt>
          <cx:pt idx="81">478219141</cx:pt>
          <cx:pt idx="82">475608447</cx:pt>
          <cx:pt idx="83">417037748</cx:pt>
          <cx:pt idx="84">408725103</cx:pt>
          <cx:pt idx="85">403244085</cx:pt>
          <cx:pt idx="86">352582148</cx:pt>
          <cx:pt idx="87">333323195</cx:pt>
          <cx:pt idx="88">309892267</cx:pt>
          <cx:pt idx="89">305725499</cx:pt>
          <cx:pt idx="90">298045780</cx:pt>
          <cx:pt idx="91">293069167</cx:pt>
          <cx:pt idx="92">280638017</cx:pt>
          <cx:pt idx="93">276458806</cx:pt>
          <cx:pt idx="94">266703112</cx:pt>
          <cx:pt idx="95">258608778</cx:pt>
          <cx:pt idx="96">255520571</cx:pt>
          <cx:pt idx="97">248848683</cx:pt>
          <cx:pt idx="98">241459918</cx:pt>
          <cx:pt idx="99">233214354</cx:pt>
          <cx:pt idx="100">230921150</cx:pt>
          <cx:pt idx="101">221103653</cx:pt>
          <cx:pt idx="102">211362875</cx:pt>
          <cx:pt idx="103">209289392</cx:pt>
          <cx:pt idx="104">201967007</cx:pt>
          <cx:pt idx="105">195023777</cx:pt>
          <cx:pt idx="106">194286912</cx:pt>
          <cx:pt idx="107">193675314</cx:pt>
          <cx:pt idx="108">186412314</cx:pt>
          <cx:pt idx="109">186147445</cx:pt>
          <cx:pt idx="110">185608847</cx:pt>
          <cx:pt idx="111">183103606</cx:pt>
          <cx:pt idx="112">176190748</cx:pt>
          <cx:pt idx="113">162067177</cx:pt>
          <cx:pt idx="114">159540906</cx:pt>
          <cx:pt idx="115">158206940</cx:pt>
          <cx:pt idx="116">146389534</cx:pt>
          <cx:pt idx="117">142918946</cx:pt>
          <cx:pt idx="118">126030926</cx:pt>
          <cx:pt idx="119">118212764</cx:pt>
          <cx:pt idx="120">112850654</cx:pt>
          <cx:pt idx="121">106562676</cx:pt>
          <cx:pt idx="122">84201005</cx:pt>
          <cx:pt idx="123">76552583</cx:pt>
          <cx:pt idx="124">72737219</cx:pt>
          <cx:pt idx="125">70772338</cx:pt>
          <cx:pt idx="126">66026444</cx:pt>
          <cx:pt idx="127">65477635</cx:pt>
          <cx:pt idx="128">63073072</cx:pt>
          <cx:pt idx="129">60742007</cx:pt>
          <cx:pt idx="130">59570891</cx:pt>
          <cx:pt idx="131">51676302</cx:pt>
          <cx:pt idx="132">50365005</cx:pt>
          <cx:pt idx="133">49540363</cx:pt>
          <cx:pt idx="134">48912314</cx:pt>
          <cx:pt idx="135">47688787</cx:pt>
          <cx:pt idx="136">44928804</cx:pt>
          <cx:pt idx="137">43255404</cx:pt>
          <cx:pt idx="138">42851729</cx:pt>
          <cx:pt idx="139">41737522</cx:pt>
          <cx:pt idx="140">41337829</cx:pt>
          <cx:pt idx="141">41108127</cx:pt>
          <cx:pt idx="142">40897343</cx:pt>
          <cx:pt idx="143">40466803</cx:pt>
          <cx:pt idx="144">38964487</cx:pt>
          <cx:pt idx="145">36037109</cx:pt>
          <cx:pt idx="146">34538908</cx:pt>
          <cx:pt idx="147">34346585</cx:pt>
          <cx:pt idx="148">32223030</cx:pt>
          <cx:pt idx="149">28901000</cx:pt>
          <cx:pt idx="150">28778275</cx:pt>
          <cx:pt idx="151">28372338</cx:pt>
          <cx:pt idx="152">27628745</cx:pt>
          <cx:pt idx="153">26286940</cx:pt>
          <cx:pt idx="154">26066473</cx:pt>
          <cx:pt idx="155">25329939</cx:pt>
          <cx:pt idx="156">25296245</cx:pt>
          <cx:pt idx="157">24161296</cx:pt>
          <cx:pt idx="158">19958936</cx:pt>
          <cx:pt idx="159">16840252</cx:pt>
          <cx:pt idx="160">16268745</cx:pt>
          <cx:pt idx="161">15252976</cx:pt>
          <cx:pt idx="162">14539069</cx:pt>
          <cx:pt idx="163">14103420</cx:pt>
          <cx:pt idx="164">13987575</cx:pt>
          <cx:pt idx="165">11913486</cx:pt>
          <cx:pt idx="166">10380488</cx:pt>
          <cx:pt idx="167">9897224</cx:pt>
          <cx:pt idx="168">9585463</cx:pt>
          <cx:pt idx="169">8698258</cx:pt>
          <cx:pt idx="170">8635562</cx:pt>
          <cx:pt idx="171">8612069</cx:pt>
          <cx:pt idx="172">8157469</cx:pt>
          <cx:pt idx="173">7829193</cx:pt>
          <cx:pt idx="174">7584701</cx:pt>
          <cx:pt idx="175">7298112</cx:pt>
          <cx:pt idx="176">7092473</cx:pt>
          <cx:pt idx="177">7073492</cx:pt>
          <cx:pt idx="178">6867949</cx:pt>
          <cx:pt idx="179">6364793</cx:pt>
          <cx:pt idx="180">6155117</cx:pt>
          <cx:pt idx="181">5693155</cx:pt>
          <cx:pt idx="182">5505628</cx:pt>
          <cx:pt idx="183">5448278</cx:pt>
          <cx:pt idx="184">5071729</cx:pt>
          <cx:pt idx="185">4403693</cx:pt>
          <cx:pt idx="186">4166658</cx:pt>
          <cx:pt idx="187">3539569</cx:pt>
          <cx:pt idx="188">3302780</cx:pt>
          <cx:pt idx="189">3217292</cx:pt>
          <cx:pt idx="190">3130194</cx:pt>
          <cx:pt idx="191">3002240</cx:pt>
          <cx:pt idx="192">2812896</cx:pt>
          <cx:pt idx="193">2459554</cx:pt>
          <cx:pt idx="194">2456774</cx:pt>
          <cx:pt idx="195">2150639</cx:pt>
          <cx:pt idx="196">2008107</cx:pt>
          <cx:pt idx="197">1949991</cx:pt>
          <cx:pt idx="198">1618025</cx:pt>
          <cx:pt idx="199">1222776</cx:pt>
          <cx:pt idx="200">1166167</cx:pt>
          <cx:pt idx="201">1104312</cx:pt>
          <cx:pt idx="202">818519</cx:pt>
          <cx:pt idx="203">690809</cx:pt>
          <cx:pt idx="204">545222</cx:pt>
          <cx:pt idx="205">461726</cx:pt>
          <cx:pt idx="206">317809</cx:pt>
          <cx:pt idx="207">280770</cx:pt>
          <cx:pt idx="208">201874</cx:pt>
          <cx:pt idx="209">191870</cx:pt>
          <cx:pt idx="210">107876</cx:pt>
          <cx:pt idx="211">80923</cx:pt>
          <cx:pt idx="212">59275</cx:pt>
          <cx:pt idx="213">24835</cx:pt>
          <cx:pt idx="214">19580</cx:pt>
          <cx:pt idx="215">10671</cx:pt>
          <cx:pt idx="216">7724</cx:pt>
          <cx:pt idx="217">5567</cx:pt>
          <cx:pt idx="218">282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</cx:lvl>
      </cx:numDim>
    </cx:data>
  </cx:chartData>
  <cx:chart>
    <cx:title pos="t" align="ctr" overlay="0">
      <cx:tx>
        <cx:txData>
          <cx:v>Count of People Vaccinated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Count of People Vaccinated</a:t>
          </a:r>
        </a:p>
      </cx:txPr>
    </cx:title>
    <cx:plotArea>
      <cx:plotAreaRegion>
        <cx:series layoutId="clusteredColumn" uniqueId="{5C2B0054-A0EA-4CBC-9EA9-B058D0D5D743}">
          <cx:tx>
            <cx:txData>
              <cx:f>Vaccinated!$B$1</cx:f>
              <cx:v>people_vaccinated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EB9AFB43-B089-43D4-8114-7DA303D18070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'Total smokers'!$A$2:$A$245</cx:f>
        <cx:lvl ptCount="244">
          <cx:pt idx="0">Montenegro</cx:pt>
          <cx:pt idx="1">Greece</cx:pt>
          <cx:pt idx="2">Russia</cx:pt>
          <cx:pt idx="3">Timor</cx:pt>
          <cx:pt idx="4">Indonesia</cx:pt>
          <cx:pt idx="5">Serbia</cx:pt>
          <cx:pt idx="6">Bosnia and Herzegovina</cx:pt>
          <cx:pt idx="7">Latvia</cx:pt>
          <cx:pt idx="8">Chile</cx:pt>
          <cx:pt idx="9">Croatia</cx:pt>
          <cx:pt idx="10">Bulgaria</cx:pt>
          <cx:pt idx="11">Cyprus</cx:pt>
          <cx:pt idx="12">Papua New Guinea</cx:pt>
          <cx:pt idx="13">Cuba</cx:pt>
          <cx:pt idx="14">Czechia</cx:pt>
          <cx:pt idx="15">Lebanon</cx:pt>
          <cx:pt idx="16">France</cx:pt>
          <cx:pt idx="17">Andorra</cx:pt>
          <cx:pt idx="18">Tunisia</cx:pt>
          <cx:pt idx="19">Estonia</cx:pt>
          <cx:pt idx="20">Germany</cx:pt>
          <cx:pt idx="21">Hungary</cx:pt>
          <cx:pt idx="22">Georgia</cx:pt>
          <cx:pt idx="23">Ukraine</cx:pt>
          <cx:pt idx="24">Slovakia</cx:pt>
          <cx:pt idx="25">Romania</cx:pt>
          <cx:pt idx="26">Spain</cx:pt>
          <cx:pt idx="27">Austria</cx:pt>
          <cx:pt idx="28">Albania</cx:pt>
          <cx:pt idx="29">Lithuania</cx:pt>
          <cx:pt idx="30">Belgium</cx:pt>
          <cx:pt idx="31">Belarus</cx:pt>
          <cx:pt idx="32">Laos</cx:pt>
          <cx:pt idx="33">Maldives</cx:pt>
          <cx:pt idx="34">Poland</cx:pt>
          <cx:pt idx="35">Armenia</cx:pt>
          <cx:pt idx="36">Turkey</cx:pt>
          <cx:pt idx="37">Kyrgyzstan</cx:pt>
          <cx:pt idx="38">Congo</cx:pt>
          <cx:pt idx="39">Mongolia</cx:pt>
          <cx:pt idx="40">Switzerland</cx:pt>
          <cx:pt idx="41">China</cx:pt>
          <cx:pt idx="42">Netherlands</cx:pt>
          <cx:pt idx="43">Egypt</cx:pt>
          <cx:pt idx="44">Malta</cx:pt>
          <cx:pt idx="45">Kiribati</cx:pt>
          <cx:pt idx="46">Moldova</cx:pt>
          <cx:pt idx="47">Philippines</cx:pt>
          <cx:pt idx="48">Israel</cx:pt>
          <cx:pt idx="49">Lesotho</cx:pt>
          <cx:pt idx="50">Nepal</cx:pt>
          <cx:pt idx="51">Italy</cx:pt>
          <cx:pt idx="52">Kazakhstan</cx:pt>
          <cx:pt idx="53">Suriname</cx:pt>
          <cx:pt idx="54">Morocco</cx:pt>
          <cx:pt idx="55">Ireland</cx:pt>
          <cx:pt idx="56">South Korea</cx:pt>
          <cx:pt idx="57">Vietnam</cx:pt>
          <cx:pt idx="58">Sierra Leone</cx:pt>
          <cx:pt idx="59">Luxembourg</cx:pt>
          <cx:pt idx="60">Japan</cx:pt>
          <cx:pt idx="61">Argentina</cx:pt>
          <cx:pt idx="62">Fiji</cx:pt>
          <cx:pt idx="63">United Kingdom</cx:pt>
          <cx:pt idx="64">Slovenia</cx:pt>
          <cx:pt idx="65">Nauru</cx:pt>
          <cx:pt idx="66">Portugal</cx:pt>
          <cx:pt idx="67">United States</cx:pt>
          <cx:pt idx="68">Bangladesh</cx:pt>
          <cx:pt idx="69">Malaysia</cx:pt>
          <cx:pt idx="70">Bahrain</cx:pt>
          <cx:pt idx="71">Thailand</cx:pt>
          <cx:pt idx="72">Namibia</cx:pt>
          <cx:pt idx="73">Mauritius</cx:pt>
          <cx:pt idx="74">Azerbaijan</cx:pt>
          <cx:pt idx="75">World</cx:pt>
          <cx:pt idx="76">Finland</cx:pt>
          <cx:pt idx="77">Seychelles</cx:pt>
          <cx:pt idx="78">South Africa</cx:pt>
          <cx:pt idx="79">Norway</cx:pt>
          <cx:pt idx="80">Kuwait</cx:pt>
          <cx:pt idx="81">Pakistan</cx:pt>
          <cx:pt idx="82">Myanmar</cx:pt>
          <cx:pt idx="83">Samoa</cx:pt>
          <cx:pt idx="84">United Arab Emirates</cx:pt>
          <cx:pt idx="85">Sweden</cx:pt>
          <cx:pt idx="86">Denmark</cx:pt>
          <cx:pt idx="87">Botswana</cx:pt>
          <cx:pt idx="88">Cambodia</cx:pt>
          <cx:pt idx="89">Yemen</cx:pt>
          <cx:pt idx="90">Singapore</cx:pt>
          <cx:pt idx="91">Jamaica</cx:pt>
          <cx:pt idx="92">Uruguay</cx:pt>
          <cx:pt idx="93">Mozambique</cx:pt>
          <cx:pt idx="94">Brunei</cx:pt>
          <cx:pt idx="95">Zimbabwe</cx:pt>
          <cx:pt idx="96">New Zealand</cx:pt>
          <cx:pt idx="97">Tonga</cx:pt>
          <cx:pt idx="98">Gambia</cx:pt>
          <cx:pt idx="99">Algeria</cx:pt>
          <cx:pt idx="100">Australia</cx:pt>
          <cx:pt idx="101">Canada</cx:pt>
          <cx:pt idx="102">Mexico</cx:pt>
          <cx:pt idx="103">Tanzania</cx:pt>
          <cx:pt idx="104">Iceland</cx:pt>
          <cx:pt idx="105">Malawi</cx:pt>
          <cx:pt idx="106">Brazil</cx:pt>
          <cx:pt idx="107">Qatar</cx:pt>
          <cx:pt idx="108">Dominican Republic</cx:pt>
          <cx:pt idx="109">Sri Lanka</cx:pt>
          <cx:pt idx="110">Vanuatu</cx:pt>
          <cx:pt idx="111">Zambia</cx:pt>
          <cx:pt idx="112">Saudi Arabia</cx:pt>
          <cx:pt idx="113">Paraguay</cx:pt>
          <cx:pt idx="114">Djibouti</cx:pt>
          <cx:pt idx="115">Comoros</cx:pt>
          <cx:pt idx="116">Burkina Faso</cx:pt>
          <cx:pt idx="117">Rwanda</cx:pt>
          <cx:pt idx="118">Uzbekistan</cx:pt>
          <cx:pt idx="119">Haiti</cx:pt>
          <cx:pt idx="120">Mali</cx:pt>
          <cx:pt idx="121">India</cx:pt>
          <cx:pt idx="122">Costa Rica</cx:pt>
          <cx:pt idx="123">Bahamas</cx:pt>
          <cx:pt idx="124">Iran</cx:pt>
          <cx:pt idx="125">El Salvador</cx:pt>
          <cx:pt idx="126">Kenya</cx:pt>
          <cx:pt idx="127">Liberia</cx:pt>
          <cx:pt idx="128">Uganda</cx:pt>
          <cx:pt idx="129">Colombia</cx:pt>
          <cx:pt idx="130">Eswatini</cx:pt>
          <cx:pt idx="131">Cape Verde</cx:pt>
          <cx:pt idx="132">Oman</cx:pt>
          <cx:pt idx="133">Senegal</cx:pt>
          <cx:pt idx="134">Barbados</cx:pt>
          <cx:pt idx="135">Togo</cx:pt>
          <cx:pt idx="136">Niger</cx:pt>
          <cx:pt idx="137">Ecuador</cx:pt>
          <cx:pt idx="138">Palau</cx:pt>
          <cx:pt idx="139">Benin</cx:pt>
          <cx:pt idx="140">Nigeria</cx:pt>
          <cx:pt idx="141">Panama</cx:pt>
          <cx:pt idx="142">Eritrea</cx:pt>
          <cx:pt idx="143">Ethiopia</cx:pt>
          <cx:pt idx="144">Ghana</cx:pt>
          <cx:pt idx="145">Peru</cx:pt>
          <cx:pt idx="146">Honduras</cx:pt>
          <cx:pt idx="147">Afghanistan</cx:pt>
          <cx:pt idx="148">Africa</cx:pt>
          <cx:pt idx="149">Angola</cx:pt>
          <cx:pt idx="150">Anguilla</cx:pt>
          <cx:pt idx="151">Antigua and Barbuda</cx:pt>
          <cx:pt idx="152">Aruba</cx:pt>
          <cx:pt idx="153">Asia</cx:pt>
          <cx:pt idx="154">Belize</cx:pt>
          <cx:pt idx="155">Bermuda</cx:pt>
          <cx:pt idx="156">Bhutan</cx:pt>
          <cx:pt idx="157">Bolivia</cx:pt>
          <cx:pt idx="158">Bonaire Sint Eustatius and Saba</cx:pt>
          <cx:pt idx="159">British Virgin Islands</cx:pt>
          <cx:pt idx="160">Burundi</cx:pt>
          <cx:pt idx="161">Cameroon</cx:pt>
          <cx:pt idx="162">Cayman Islands</cx:pt>
          <cx:pt idx="163">Central African Republic</cx:pt>
          <cx:pt idx="164">Chad</cx:pt>
          <cx:pt idx="165">Cook Islands</cx:pt>
          <cx:pt idx="166">Cote d'Ivoire</cx:pt>
          <cx:pt idx="167">Curacao</cx:pt>
          <cx:pt idx="168">Democratic Republic of Congo</cx:pt>
          <cx:pt idx="169">Dominica</cx:pt>
          <cx:pt idx="170">Equatorial Guinea</cx:pt>
          <cx:pt idx="171">Europe</cx:pt>
          <cx:pt idx="172">European Union</cx:pt>
          <cx:pt idx="173">Faeroe Islands</cx:pt>
          <cx:pt idx="174">Falkland Islands</cx:pt>
          <cx:pt idx="175">French Polynesia</cx:pt>
          <cx:pt idx="176">Gabon</cx:pt>
          <cx:pt idx="177">Gibraltar</cx:pt>
          <cx:pt idx="178">Greenland</cx:pt>
          <cx:pt idx="179">Grenada</cx:pt>
          <cx:pt idx="180">Guam</cx:pt>
          <cx:pt idx="181">Guatemala</cx:pt>
          <cx:pt idx="182">Guernsey</cx:pt>
          <cx:pt idx="183">Guinea</cx:pt>
          <cx:pt idx="184">Guinea-Bissau</cx:pt>
          <cx:pt idx="185">Guyana</cx:pt>
          <cx:pt idx="186">High income</cx:pt>
          <cx:pt idx="187">Hong Kong</cx:pt>
          <cx:pt idx="188">International</cx:pt>
          <cx:pt idx="189">Iraq</cx:pt>
          <cx:pt idx="190">Isle of Man</cx:pt>
          <cx:pt idx="191">Jersey</cx:pt>
          <cx:pt idx="192">Jordan</cx:pt>
          <cx:pt idx="193">Kosovo</cx:pt>
          <cx:pt idx="194">Libya</cx:pt>
          <cx:pt idx="195">Liechtenstein</cx:pt>
          <cx:pt idx="196">Low income</cx:pt>
          <cx:pt idx="197">Lower middle income</cx:pt>
          <cx:pt idx="198">Macao</cx:pt>
          <cx:pt idx="199">Madagascar</cx:pt>
          <cx:pt idx="200">Marshall Islands</cx:pt>
          <cx:pt idx="201">Mauritania</cx:pt>
          <cx:pt idx="202">Micronesia (country)</cx:pt>
          <cx:pt idx="203">Monaco</cx:pt>
          <cx:pt idx="204">Montserrat</cx:pt>
          <cx:pt idx="205">New Caledonia</cx:pt>
          <cx:pt idx="206">Nicaragua</cx:pt>
          <cx:pt idx="207">Niue</cx:pt>
          <cx:pt idx="208">North America</cx:pt>
          <cx:pt idx="209">North Korea</cx:pt>
          <cx:pt idx="210">North Macedonia</cx:pt>
          <cx:pt idx="211">Northern Cyprus</cx:pt>
          <cx:pt idx="212">Northern Mariana Islands</cx:pt>
          <cx:pt idx="213">Oceania</cx:pt>
          <cx:pt idx="214">Palestine</cx:pt>
          <cx:pt idx="215">Pitcairn</cx:pt>
          <cx:pt idx="216">Puerto Rico</cx:pt>
          <cx:pt idx="217">Saint Helena</cx:pt>
          <cx:pt idx="218">Saint Kitts and Nevis</cx:pt>
          <cx:pt idx="219">Saint Lucia</cx:pt>
          <cx:pt idx="220">Saint Pierre and Miquelon</cx:pt>
          <cx:pt idx="221">Saint Vincent and the Grenadines</cx:pt>
          <cx:pt idx="222">San Marino</cx:pt>
          <cx:pt idx="223">Sao Tome and Principe</cx:pt>
          <cx:pt idx="224">Sint Maarten (Dutch part)</cx:pt>
          <cx:pt idx="225">Solomon Islands</cx:pt>
          <cx:pt idx="226">Somalia</cx:pt>
          <cx:pt idx="227">South America</cx:pt>
          <cx:pt idx="228">South Sudan</cx:pt>
          <cx:pt idx="229">Sudan</cx:pt>
          <cx:pt idx="230">Syria</cx:pt>
          <cx:pt idx="231">Taiwan</cx:pt>
          <cx:pt idx="232">Tajikistan</cx:pt>
          <cx:pt idx="233">Tokelau</cx:pt>
          <cx:pt idx="234">Trinidad and Tobago</cx:pt>
          <cx:pt idx="235">Turkmenistan</cx:pt>
          <cx:pt idx="236">Turks and Caicos Islands</cx:pt>
          <cx:pt idx="237">Tuvalu</cx:pt>
          <cx:pt idx="238">United States Virgin Islands</cx:pt>
          <cx:pt idx="239">Upper middle income</cx:pt>
          <cx:pt idx="240">Vatican</cx:pt>
          <cx:pt idx="241">Venezuela</cx:pt>
          <cx:pt idx="242">Wallis and Futuna</cx:pt>
          <cx:pt idx="243">Western Sahara</cx:pt>
        </cx:lvl>
      </cx:strDim>
      <cx:numDim type="val">
        <cx:f>'Total smokers'!$B$2:$B$245</cx:f>
        <cx:lvl ptCount="244" formatCode="General">
          <cx:pt idx="0">85836</cx:pt>
          <cx:pt idx="1">83172</cx:pt>
          <cx:pt idx="2">79299</cx:pt>
          <cx:pt idx="3">77952</cx:pt>
          <cx:pt idx="4">74892</cx:pt>
          <cx:pt idx="5">74334</cx:pt>
          <cx:pt idx="6">73710</cx:pt>
          <cx:pt idx="7">73381</cx:pt>
          <cx:pt idx="8">72656</cx:pt>
          <cx:pt idx="9">70596</cx:pt>
          <cx:pt idx="10">69708</cx:pt>
          <cx:pt idx="11">68693</cx:pt>
          <cx:pt idx="12">67890</cx:pt>
          <cx:pt idx="13">65660</cx:pt>
          <cx:pt idx="14">65481</cx:pt>
          <cx:pt idx="15">65144</cx:pt>
          <cx:pt idx="16">65076</cx:pt>
          <cx:pt idx="17">63516</cx:pt>
          <cx:pt idx="18">63382</cx:pt>
          <cx:pt idx="19">62464</cx:pt>
          <cx:pt idx="20">59963</cx:pt>
          <cx:pt idx="21">58714</cx:pt>
          <cx:pt idx="22">58133</cx:pt>
          <cx:pt idx="23">57767</cx:pt>
          <cx:pt idx="24">57584</cx:pt>
          <cx:pt idx="25">57180</cx:pt>
          <cx:pt idx="26">56724</cx:pt>
          <cx:pt idx="27">56286</cx:pt>
          <cx:pt idx="28">55332</cx:pt>
          <cx:pt idx="29">54929</cx:pt>
          <cx:pt idx="30">54600</cx:pt>
          <cx:pt idx="31">54207</cx:pt>
          <cx:pt idx="32">53708</cx:pt>
          <cx:pt idx="33">53694</cx:pt>
          <cx:pt idx="34">52976</cx:pt>
          <cx:pt idx="35">52704</cx:pt>
          <cx:pt idx="36">51645</cx:pt>
          <cx:pt idx="37">51260</cx:pt>
          <cx:pt idx="38">50490</cx:pt>
          <cx:pt idx="39">49820</cx:pt>
          <cx:pt idx="40">49608</cx:pt>
          <cx:pt idx="41">49400</cx:pt>
          <cx:pt idx="42">48552</cx:pt>
          <cx:pt idx="43">48250</cx:pt>
          <cx:pt idx="44">48195</cx:pt>
          <cx:pt idx="45">48070</cx:pt>
          <cx:pt idx="46">48042</cx:pt>
          <cx:pt idx="47">48020</cx:pt>
          <cx:pt idx="48">47950</cx:pt>
          <cx:pt idx="49">47304</cx:pt>
          <cx:pt idx="50">47280</cx:pt>
          <cx:pt idx="51">46992</cx:pt>
          <cx:pt idx="52">46850</cx:pt>
          <cx:pt idx="53">46800</cx:pt>
          <cx:pt idx="54">46656</cx:pt>
          <cx:pt idx="55">46550</cx:pt>
          <cx:pt idx="56">46436</cx:pt>
          <cx:pt idx="57">46389</cx:pt>
          <cx:pt idx="58">45950</cx:pt>
          <cx:pt idx="59">44885</cx:pt>
          <cx:pt idx="60">44460</cx:pt>
          <cx:pt idx="61">44396</cx:pt>
          <cx:pt idx="62">44100</cx:pt>
          <cx:pt idx="63">44100</cx:pt>
          <cx:pt idx="64">43965</cx:pt>
          <cx:pt idx="65">43680</cx:pt>
          <cx:pt idx="66">43654</cx:pt>
          <cx:pt idx="67">43472</cx:pt>
          <cx:pt idx="68">43332</cx:pt>
          <cx:pt idx="69">42398</cx:pt>
          <cx:pt idx="70">42020</cx:pt>
          <cx:pt idx="71">41246</cx:pt>
          <cx:pt idx="72">41184</cx:pt>
          <cx:pt idx="73">41008</cx:pt>
          <cx:pt idx="74">40807</cx:pt>
          <cx:pt idx="75">40508</cx:pt>
          <cx:pt idx="76">40221</cx:pt>
          <cx:pt idx="77">40205</cx:pt>
          <cx:pt idx="78">39852</cx:pt>
          <cx:pt idx="79">39114</cx:pt>
          <cx:pt idx="80">38200</cx:pt>
          <cx:pt idx="81">38160</cx:pt>
          <cx:pt idx="82">37843</cx:pt>
          <cx:pt idx="83">37785</cx:pt>
          <cx:pt idx="84">37278</cx:pt>
          <cx:pt idx="85">37164</cx:pt>
          <cx:pt idx="86">37126</cx:pt>
          <cx:pt idx="87">36800</cx:pt>
          <cx:pt idx="88">35388</cx:pt>
          <cx:pt idx="89">33633</cx:pt>
          <cx:pt idx="90">32571</cx:pt>
          <cx:pt idx="91">31926</cx:pt>
          <cx:pt idx="92">31858</cx:pt>
          <cx:pt idx="93">31552</cx:pt>
          <cx:pt idx="94">31053</cx:pt>
          <cx:pt idx="95">30690</cx:pt>
          <cx:pt idx="96">30432</cx:pt>
          <cx:pt idx="97">29904</cx:pt>
          <cx:pt idx="98">29856</cx:pt>
          <cx:pt idx="99">29574</cx:pt>
          <cx:pt idx="100">29520</cx:pt>
          <cx:pt idx="101">28623</cx:pt>
          <cx:pt idx="102">28252</cx:pt>
          <cx:pt idx="103">28020</cx:pt>
          <cx:pt idx="104">27579</cx:pt>
          <cx:pt idx="105">26709</cx:pt>
          <cx:pt idx="106">26684</cx:pt>
          <cx:pt idx="107">26600</cx:pt>
          <cx:pt idx="108">26572</cx:pt>
          <cx:pt idx="109">26541</cx:pt>
          <cx:pt idx="110">26410</cx:pt>
          <cx:pt idx="111">26096</cx:pt>
          <cx:pt idx="112">25596</cx:pt>
          <cx:pt idx="113">25461</cx:pt>
          <cx:pt idx="114">25164</cx:pt>
          <cx:pt idx="115">24892</cx:pt>
          <cx:pt idx="116">24440</cx:pt>
          <cx:pt idx="117">24336</cx:pt>
          <cx:pt idx="118">24310</cx:pt>
          <cx:pt idx="119">24180</cx:pt>
          <cx:pt idx="120">23125</cx:pt>
          <cx:pt idx="121">22540</cx:pt>
          <cx:pt idx="122">21712</cx:pt>
          <cx:pt idx="123">21482</cx:pt>
          <cx:pt idx="124">21120</cx:pt>
          <cx:pt idx="125">20482</cx:pt>
          <cx:pt idx="126">19824</cx:pt>
          <cx:pt idx="127">18660</cx:pt>
          <cx:pt idx="128">18580</cx:pt>
          <cx:pt idx="129">17936</cx:pt>
          <cx:pt idx="130">17784</cx:pt>
          <cx:pt idx="131">17670</cx:pt>
          <cx:pt idx="132">16235</cx:pt>
          <cx:pt idx="133">16167</cx:pt>
          <cx:pt idx="134">15861</cx:pt>
          <cx:pt idx="135">14190</cx:pt>
          <cx:pt idx="136">13950</cx:pt>
          <cx:pt idx="137">13286</cx:pt>
          <cx:pt idx="138">12710</cx:pt>
          <cx:pt idx="139">12142</cx:pt>
          <cx:pt idx="140">11412</cx:pt>
          <cx:pt idx="141">11292</cx:pt>
          <cx:pt idx="142">10219</cx:pt>
          <cx:pt idx="143">8433</cx:pt>
          <cx:pt idx="144">7488</cx:pt>
          <cx:pt idx="145">4720</cx:pt>
          <cx:pt idx="146">1878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</cx:lvl>
      </cx:numDim>
    </cx:data>
  </cx:chartData>
  <cx:chart>
    <cx:title pos="t" align="ctr" overlay="0">
      <cx:tx>
        <cx:txData>
          <cx:v>Total Smokers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Smokers</a:t>
          </a:r>
        </a:p>
      </cx:txPr>
    </cx:title>
    <cx:plotArea>
      <cx:plotAreaRegion>
        <cx:series layoutId="clusteredColumn" uniqueId="{4A32F36E-B6E1-4E70-96EB-063587A958A2}">
          <cx:tx>
            <cx:txData>
              <cx:f>'Total smokers'!$B$1</cx:f>
              <cx:v>total_smokers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5ED9D326-ADBE-4BD5-9FD1-0FE3F21694F2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37BA-FFE0-46FC-AA33-A031F3379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COVID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8CF2-3396-4DE9-9B3E-E40C7CFD2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with 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5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5859-C9E7-488C-9628-38427408D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77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E48-41F9-45F4-824D-8DBE9103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Cases By Location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10FE37F-6C14-485E-9707-A702291100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5856282"/>
                  </p:ext>
                </p:extLst>
              </p:nvPr>
            </p:nvGraphicFramePr>
            <p:xfrm>
              <a:off x="271669" y="2239617"/>
              <a:ext cx="11648661" cy="45189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10FE37F-6C14-485E-9707-A702291100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669" y="2239617"/>
                <a:ext cx="11648661" cy="4518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4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44C-159B-4B9D-9FD7-F050C856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Cases By Date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3935B-3D72-465B-ADB3-6FC314F7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50599"/>
              </p:ext>
            </p:extLst>
          </p:nvPr>
        </p:nvGraphicFramePr>
        <p:xfrm>
          <a:off x="225287" y="2364961"/>
          <a:ext cx="11741426" cy="407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8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5E93-2614-466D-847E-D333AF73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33533" cy="706964"/>
          </a:xfrm>
        </p:spPr>
        <p:txBody>
          <a:bodyPr/>
          <a:lstStyle/>
          <a:p>
            <a:r>
              <a:rPr lang="en-GB" dirty="0"/>
              <a:t>Count Of Patients in Hospital by Location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962B7A-4316-453A-A387-12C4020EF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170807"/>
              </p:ext>
            </p:extLst>
          </p:nvPr>
        </p:nvGraphicFramePr>
        <p:xfrm>
          <a:off x="390939" y="2372140"/>
          <a:ext cx="11410121" cy="425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7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FE8A-F498-4E6E-8ADF-77EC9197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Deaths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B31CA-0FA3-4344-A08C-2F6AEC28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75339"/>
              </p:ext>
            </p:extLst>
          </p:nvPr>
        </p:nvGraphicFramePr>
        <p:xfrm>
          <a:off x="437322" y="2279374"/>
          <a:ext cx="11463130" cy="443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004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C555-6B62-44D5-9974-85004354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people Vaccinated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23C1EDA-160E-4CF2-B359-6F42FC9B0C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8689046"/>
                  </p:ext>
                </p:extLst>
              </p:nvPr>
            </p:nvGraphicFramePr>
            <p:xfrm>
              <a:off x="331304" y="2372139"/>
              <a:ext cx="11555896" cy="43864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23C1EDA-160E-4CF2-B359-6F42FC9B0C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04" y="2372139"/>
                <a:ext cx="11555896" cy="43864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00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ABC2-8D04-4FF0-A0F3-2216684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Density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0CA40-FA1A-4E57-BDD7-F8B193EF3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534619"/>
              </p:ext>
            </p:extLst>
          </p:nvPr>
        </p:nvGraphicFramePr>
        <p:xfrm>
          <a:off x="331304" y="2305878"/>
          <a:ext cx="11608905" cy="425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65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A0B3-F62C-4FA2-9D86-CC91882D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Density by Continent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F4900-AD81-42F4-9407-E2C7B8251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780081"/>
              </p:ext>
            </p:extLst>
          </p:nvPr>
        </p:nvGraphicFramePr>
        <p:xfrm>
          <a:off x="212036" y="2603500"/>
          <a:ext cx="1164866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5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8C81-898B-434D-AFC8-53C02DEC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Smokers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CCA051-C1E2-4363-A004-6167171C8F8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1118754"/>
                  </p:ext>
                </p:extLst>
              </p:nvPr>
            </p:nvGraphicFramePr>
            <p:xfrm>
              <a:off x="291548" y="2252871"/>
              <a:ext cx="11661913" cy="45057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DCCA051-C1E2-4363-A004-6167171C8F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548" y="2252871"/>
                <a:ext cx="11661913" cy="45057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18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</TotalTime>
  <Words>67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COVID REPORT</vt:lpstr>
      <vt:lpstr>Total Cases By Location</vt:lpstr>
      <vt:lpstr>Total Cases By Date</vt:lpstr>
      <vt:lpstr>Count Of Patients in Hospital by Location</vt:lpstr>
      <vt:lpstr>Total Deaths</vt:lpstr>
      <vt:lpstr>Number of people Vaccinated</vt:lpstr>
      <vt:lpstr>Population Density</vt:lpstr>
      <vt:lpstr>Population Density by Continent</vt:lpstr>
      <vt:lpstr>Count of Smokers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REPORT</dc:title>
  <dc:creator>NISHANT NIHAR</dc:creator>
  <cp:lastModifiedBy>NISHANT NIHAR</cp:lastModifiedBy>
  <cp:revision>2</cp:revision>
  <dcterms:created xsi:type="dcterms:W3CDTF">2023-08-06T18:08:03Z</dcterms:created>
  <dcterms:modified xsi:type="dcterms:W3CDTF">2023-08-06T18:16:55Z</dcterms:modified>
</cp:coreProperties>
</file>