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6X65zoF7LegQYCr5RYBcIoi1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jectgurukul.org/python-language-translator/" TargetMode="External"/><Relationship Id="rId4" Type="http://schemas.openxmlformats.org/officeDocument/2006/relationships/hyperlink" Target="https://www.geeksforgeeks.org/language-translator-using-google-api-in-python/" TargetMode="External"/><Relationship Id="rId5" Type="http://schemas.openxmlformats.org/officeDocument/2006/relationships/hyperlink" Target="https://textblob.readthedocs.io/en/dev/" TargetMode="External"/><Relationship Id="rId6" Type="http://schemas.openxmlformats.org/officeDocument/2006/relationships/hyperlink" Target="https://py-googletrans.readthedocs.io/en/lates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47848" y="1740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LANGUAGE TRANSLATOR USING GOOGLE API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208270" y="4342765"/>
            <a:ext cx="97536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PROJECT BY    :        NISHANT PUNDIR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LALIT SINGH BHOJAK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RISHABH GUPT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NEETA RAWAT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MAHAK GARG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HEMANT VERMA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32" y="3956719"/>
            <a:ext cx="3036288" cy="274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361527"/>
            <a:ext cx="3520440" cy="207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5661852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CODE SNAPSHOTS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5411" t="0"/>
          <a:stretch/>
        </p:blipFill>
        <p:spPr>
          <a:xfrm>
            <a:off x="-1" y="-1"/>
            <a:ext cx="5128500" cy="7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590" y="1524001"/>
            <a:ext cx="7063409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0"/>
            <a:ext cx="10515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OUTPUT 1</a:t>
            </a:r>
            <a:endParaRPr/>
          </a:p>
        </p:txBody>
      </p:sp>
      <p:pic>
        <p:nvPicPr>
          <p:cNvPr descr="Screenshot (12)" id="146" name="Google Shape;1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5" y="1134275"/>
            <a:ext cx="5862900" cy="544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15)" id="147" name="Google Shape;147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950" y="1134200"/>
            <a:ext cx="5833200" cy="5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14)" id="152" name="Google Shape;15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1064475"/>
            <a:ext cx="5744100" cy="54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15)" id="153" name="Google Shape;153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825" y="1064550"/>
            <a:ext cx="6037800" cy="54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171450" y="0"/>
            <a:ext cx="1190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OUTPUT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ADVANTAGES</a:t>
            </a:r>
            <a:br>
              <a:rPr b="1" lang="en-US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003935"/>
            <a:ext cx="10515600" cy="5173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free. An experienced professional translator can sometimes be costly.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very fast.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performance of the TextBlob is good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TextBlob Support is excellent and useful.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makes mistakes ,while the tool does translate words there are often mistakes, particularly with grammar, structure, and context.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There's no quality control 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DAILY USES AND REQUIREMENTS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informed about what’s happening in the world.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Expanding our cultural horizons.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Translation can help save lives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Supporting economic interaction across borders.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us entertained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506050" y="1825625"/>
            <a:ext cx="5513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We have successfully developed the Language Translator python project. We used the popular tkinter library for rendering graphics on a display window, googletrans library to translate text from one language to another.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We learned how to translate text, how to create Combobox, buttons widget, and pass the function to the button. In this way, we build a Language Translator.</a:t>
            </a:r>
            <a:endParaRPr/>
          </a:p>
        </p:txBody>
      </p:sp>
      <p:pic>
        <p:nvPicPr>
          <p:cNvPr descr="Screenshot (14)" id="179" name="Google Shape;179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416685"/>
            <a:ext cx="5801360" cy="488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https://projectgurukul.org/python-language-translator/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https://www.geeksforgeeks.org/language-translator-using-google-api-in-python/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https://textblob.readthedocs.io/en/dev/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https://py-googletrans.readthedocs.io/en/latest/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1" name="Google Shape;19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OF THIS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PREREQUISITES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STEPS TO BUILD THE LANGUAGE TRANSLATOR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SNAPSHOTS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OBJECTIVE OF THIS PROJECT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language translator or text translator is a tool to translate text, words, phrases from one language to any other language. It is like a dictionary where we can translate the 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objective of this project is to translate text from one language to any other language in real-time with a button click. This project will be built using the Tkinter, googletrans and Textblob libraries.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project, the user enters text in any language and get it translated in any other language by selecting the output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251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800"/>
            </a:b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PROJECT PREREQUISITES</a:t>
            </a:r>
            <a:br>
              <a:rPr lang="en-US" sz="2800">
                <a:latin typeface="Arial Black"/>
                <a:ea typeface="Arial Black"/>
                <a:cs typeface="Arial Black"/>
                <a:sym typeface="Arial Black"/>
              </a:rPr>
            </a:b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577270"/>
            <a:ext cx="10515600" cy="457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implement this project, we will use the basic concepts of Python, Tkinter, and googletrans libraries.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Tkinter is a standard GUI Python library. ttk module gives access to the Tk themed widget 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Googletrans is a module to translate text. We import the Translator from googletrans, which is used to do translations. We also import LANGUAGES from googletrans which lists all supported languages in a Python dictionary.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TextBlob is a Python (2 and 3) library for processing textual data. It provides a simple API for diving into common natural language processing (NLP) tasks such as part-of-speech tagging, noun phrase extraction, sentiment analysis, classification, translation, and more.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STEPS TO BUILD THE LANGUAGE TRANSLATOR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required modules.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display window.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input and output text widget.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Combobox to select a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translate button.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489" y="4278489"/>
            <a:ext cx="5373511" cy="257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567266" y="448379"/>
            <a:ext cx="11229623" cy="604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1. Import Modules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import ttk modules from tkinter library and Translator, LANGUAGES modules from googletrans library.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2. Create a display window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use tkinter library to create a window where we’ll enter the text which we want to convert into voice.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Tk() initialized tkinter which means window created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geometry() set the width and height of the window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resizable(0,0) set the fixed size of the window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bg = ‘’ use to set the background 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title() used to set the title of the window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Label() widget use to display one or more than one line of text that users aren’t able to modify.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592428" y="373487"/>
            <a:ext cx="10998558" cy="5803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3. Create an Input-output text widget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Text() widget is used for multiple text lines.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wrap = WORD will stop the line after the last word that will fit.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padx puts an extra bit of space to the left and right of the widget.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pady adds an extra bit of space to the top and bottom.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4. Define Combobox to select the language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language gets all the values from the ‘LANGUAGES’ dictionary in the form of a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ttk.Combobox() widget is a class of ttk modules. It is a drop-down list, which can hold multi-value and show one item at a time. Combobox is useful to select one option from many option.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528034" y="412124"/>
            <a:ext cx="10825766" cy="576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5. Define Function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Translate function will translate the message and give the output.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 gets the language selected as input text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dest gets the language select to translate.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gets the input text entered by the user.”1.0″ means that the input should be read from zero characters to line 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END part means to read the text until the end is reached.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translator = Translator() used to create a Translator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Output_text.delete(1.0, END) delete all the text from line one to end.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Output_text.insert (END, translated.text) will insert the translated text in Output_text.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38200" y="502276"/>
            <a:ext cx="10515600" cy="5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6. Create a translate button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Button()</a:t>
            </a:r>
            <a:r>
              <a:rPr lang="en-US"/>
              <a:t> widget used to display button on our window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command</a:t>
            </a:r>
            <a:r>
              <a:rPr lang="en-US"/>
              <a:t> is called when we click the button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activebackground</a:t>
            </a:r>
            <a:r>
              <a:rPr lang="en-US"/>
              <a:t> sets the background color to use when the button is active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06085"/>
            <a:ext cx="10515600" cy="323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2021-08-25T09:25:00Z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EE17FBBCAC104B36ADD7C121809CCFA9</vt:lpwstr>
  </property>
  <property fmtid="{D5CDD505-2E9C-101B-9397-08002B2CF9AE}" pid="3" name="KSOProductBuildVer">
    <vt:lpwstr>1033-11.2.0.10265</vt:lpwstr>
  </property>
</Properties>
</file>