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Applied Data Science Capstone: Project Overview</a:t>
            </a:r>
          </a:p>
          <a:p>
            <a:r>
              <a:t>Data Science Journey</a:t>
            </a:r>
          </a:p>
          <a:p>
            <a:r>
              <a:t>Nishant Singh</a:t>
            </a:r>
          </a:p>
          <a:p>
            <a:r>
              <a:t>29/01/2025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Map with Folium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 Display: Screenshot or embedded link</a:t>
            </a:r>
          </a:p>
          <a:p>
            <a:r>
              <a:t>Key Observations: Insights from geospatial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Dashboard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Dashboard Overview: Screenshot/demo</a:t>
            </a:r>
          </a:p>
          <a:p>
            <a:r>
              <a:t>Features: Interactive elements, filtering,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(Classification)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Performance: Accuracy, confusion matrix</a:t>
            </a:r>
          </a:p>
          <a:p>
            <a:r>
              <a:t>Key Takeaways: Predictive model insights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Findings and insights</a:t>
            </a:r>
          </a:p>
          <a:p>
            <a:r>
              <a:t>Future Work: Improvements or next steps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&amp;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Enhancements: Improvements beyond template</a:t>
            </a:r>
          </a:p>
          <a:p>
            <a:r>
              <a:t>Innovative Findings: Unique observations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URL: Provide the repository link</a:t>
            </a:r>
          </a:p>
          <a:p>
            <a:r>
              <a:t>Contents: Notebooks, Python scripts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Discussion: Open floor for questions and clarifications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Overview: Brief summary of the project</a:t>
            </a:r>
          </a:p>
          <a:p>
            <a:r>
              <a:t>Key Insights: Most important results</a:t>
            </a:r>
          </a:p>
          <a:p>
            <a:r>
              <a:t>Objective: Problem solved using data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 Define the issue</a:t>
            </a:r>
          </a:p>
          <a:p>
            <a:r>
              <a:t>Goals: Data collection, predictive analysis, visualizations</a:t>
            </a:r>
          </a:p>
          <a:p>
            <a:r>
              <a:t>Relevance: Importance and contribution to the field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Sources: API, database</a:t>
            </a:r>
          </a:p>
          <a:p>
            <a:r>
              <a:t>Cleaning Process: Handling missing values, duplicates</a:t>
            </a:r>
          </a:p>
          <a:p>
            <a:r>
              <a:t>Data Format: CSV, 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Pandas, NumPy, Matplotlib, Seaborn</a:t>
            </a:r>
          </a:p>
          <a:p>
            <a:r>
              <a:t>Techniques: Data distribution, handling missing data, outliers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Visual 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Folium, Plotly Dash</a:t>
            </a:r>
          </a:p>
          <a:p>
            <a:r>
              <a:t>Insights Gained: How visual tools helped analyze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Overview: Decision Trees, Logistic Regression</a:t>
            </a:r>
          </a:p>
          <a:p>
            <a:r>
              <a:t>Evaluation Metrics: Accuracy, F1-score, ROC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Results with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Visualizations: Charts, graphs</a:t>
            </a:r>
          </a:p>
          <a:p>
            <a:r>
              <a:t>Findings: Trends, patterns,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Results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Queries: Key queries used</a:t>
            </a:r>
          </a:p>
          <a:p>
            <a:r>
              <a:t>Insights: Summary of SQL-based findings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