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b="1">
                <a:sym typeface="+mn-ea"/>
              </a:rPr>
              <a:t>Create New User</a:t>
            </a:r>
            <a:endParaRPr 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0" y="2693670"/>
            <a:ext cx="4927600" cy="1325880"/>
          </a:xfrm>
        </p:spPr>
        <p:txBody>
          <a:bodyPr/>
          <a:p>
            <a:r>
              <a:rPr lang="en-US"/>
              <a:t>Edit Initial Rotation 	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0" y="2693670"/>
            <a:ext cx="4927600" cy="1325880"/>
          </a:xfrm>
        </p:spPr>
        <p:txBody>
          <a:bodyPr/>
          <a:p>
            <a:r>
              <a:rPr lang="en-US"/>
              <a:t> 	Replace Libero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6450" y="2693670"/>
            <a:ext cx="4927600" cy="1325880"/>
          </a:xfrm>
        </p:spPr>
        <p:txBody>
          <a:bodyPr/>
          <a:p>
            <a:r>
              <a:rPr lang="en-US"/>
              <a:t> 	Substitute Player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0" y="2693670"/>
            <a:ext cx="4927600" cy="1325880"/>
          </a:xfrm>
        </p:spPr>
        <p:txBody>
          <a:bodyPr/>
          <a:p>
            <a:r>
              <a:rPr lang="en-US"/>
              <a:t>     Select Timeout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0" y="2693670"/>
            <a:ext cx="4927600" cy="1325880"/>
          </a:xfrm>
        </p:spPr>
        <p:txBody>
          <a:bodyPr/>
          <a:p>
            <a:r>
              <a:rPr lang="en-US"/>
              <a:t>     Select Timeout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80670"/>
            <a:ext cx="4927600" cy="1325880"/>
          </a:xfrm>
        </p:spPr>
        <p:txBody>
          <a:bodyPr/>
          <a:p>
            <a:r>
              <a:rPr lang="en-US"/>
              <a:t>Incomplete Rally</a:t>
            </a:r>
            <a:endParaRPr lang="en-US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711200" y="2217420"/>
            <a:ext cx="4927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If Rally is missed while evaluating, then select only winning team and the score will update accordingly.</a:t>
            </a:r>
            <a:endParaRPr lang="en-US"/>
          </a:p>
          <a:p>
            <a:r>
              <a:rPr lang="en-US"/>
              <a:t>Once the set is over then edit and update the rally.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200" y="2693670"/>
            <a:ext cx="4927600" cy="1325880"/>
          </a:xfrm>
        </p:spPr>
        <p:txBody>
          <a:bodyPr/>
          <a:p>
            <a:r>
              <a:rPr lang="en-US"/>
              <a:t>          Edit Rally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Reports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Select Match</a:t>
            </a:r>
            <a:endParaRPr lang="en-US"/>
          </a:p>
          <a:p>
            <a:r>
              <a:rPr lang="en-US"/>
              <a:t>Click on “Report”</a:t>
            </a:r>
            <a:endParaRPr lang="en-US"/>
          </a:p>
          <a:p>
            <a:r>
              <a:rPr lang="en-US"/>
              <a:t>Report Consist of Following</a:t>
            </a:r>
            <a:endParaRPr lang="en-US"/>
          </a:p>
          <a:p>
            <a:pPr lvl="1"/>
            <a:r>
              <a:rPr lang="en-US"/>
              <a:t>Match Wise Performance</a:t>
            </a:r>
            <a:endParaRPr lang="en-US"/>
          </a:p>
          <a:p>
            <a:pPr lvl="1"/>
            <a:r>
              <a:rPr lang="en-US"/>
              <a:t>Team Wise all Skills</a:t>
            </a:r>
            <a:endParaRPr lang="en-US"/>
          </a:p>
          <a:p>
            <a:pPr lvl="1"/>
            <a:r>
              <a:rPr lang="en-US"/>
              <a:t>Setwise Data Sheet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b="1">
                <a:sym typeface="+mn-ea"/>
              </a:rPr>
              <a:t>Create New Competition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a new Match in Competition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Steps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Select the competition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Add 'Team' with players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Create New Match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Select Teams for match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Created </a:t>
            </a:r>
            <a:r>
              <a:rPr lang="en-US"/>
              <a:t>Competition with name “Vollyball Season 2018”.</a:t>
            </a:r>
            <a:endParaRPr lang="en-US"/>
          </a:p>
          <a:p>
            <a:r>
              <a:rPr lang="en-US"/>
              <a:t>Created Team 1 with name “VollyClub” .</a:t>
            </a:r>
            <a:endParaRPr lang="en-US"/>
          </a:p>
          <a:p>
            <a:r>
              <a:rPr lang="en-US"/>
              <a:t>Created Team 2 with name “UnitedVolly”.</a:t>
            </a:r>
            <a:endParaRPr lang="en-US"/>
          </a:p>
          <a:p>
            <a:r>
              <a:rPr lang="en-US">
                <a:sym typeface="+mn-ea"/>
              </a:rPr>
              <a:t>Scheduled </a:t>
            </a:r>
            <a:r>
              <a:rPr lang="en-US"/>
              <a:t>Match between “VollyClub vs UnitedVolly”.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Live Match Evaluation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Steps	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Select Match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Select Evaluation Team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Select Set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Set Rotation Order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Start Evaluating Match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Summary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Completed Evaluating set 1,  continue with Set 2 ,  Set 3,  Set 4 and Set 5 until Match Ends.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Post Match Evaluation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Steps	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Select Match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Select Evaluation Team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Select Set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Set Rotation Order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Open Video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Start Evaluating Match in detail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Edit Match Details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If any case need to edit the rally, select rally from Dropdown</a:t>
            </a:r>
            <a:endParaRPr lang="en-US"/>
          </a:p>
          <a:p>
            <a:r>
              <a:rPr lang="en-US"/>
              <a:t>Select Action of the rally.</a:t>
            </a:r>
            <a:endParaRPr lang="en-US"/>
          </a:p>
          <a:p>
            <a:r>
              <a:rPr lang="en-US"/>
              <a:t>Click on “Edit”.</a:t>
            </a:r>
            <a:endParaRPr lang="en-US"/>
          </a:p>
          <a:p>
            <a:r>
              <a:rPr lang="en-US"/>
              <a:t>Edit required fields</a:t>
            </a:r>
            <a:endParaRPr lang="en-US"/>
          </a:p>
          <a:p>
            <a:r>
              <a:rPr lang="en-US"/>
              <a:t>Click on “Save”.</a:t>
            </a:r>
            <a:endParaRPr lang="en-US"/>
          </a:p>
          <a:p>
            <a:r>
              <a:rPr lang="en-US"/>
              <a:t>Click “Update”.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Things to do in Scouting Window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Edit Initial Rotation Order</a:t>
            </a:r>
            <a:endParaRPr lang="en-US"/>
          </a:p>
          <a:p>
            <a:r>
              <a:rPr lang="en-US"/>
              <a:t>Substitute Player</a:t>
            </a:r>
            <a:endParaRPr lang="en-US"/>
          </a:p>
          <a:p>
            <a:r>
              <a:rPr lang="en-US"/>
              <a:t>Select Timeout</a:t>
            </a:r>
            <a:endParaRPr lang="en-US"/>
          </a:p>
          <a:p>
            <a:r>
              <a:rPr lang="en-US"/>
              <a:t>Replace Libero</a:t>
            </a:r>
            <a:endParaRPr lang="en-US"/>
          </a:p>
          <a:p>
            <a:r>
              <a:rPr lang="en-US"/>
              <a:t>Edit Rally</a:t>
            </a:r>
            <a:endParaRPr lang="en-US"/>
          </a:p>
          <a:p>
            <a:r>
              <a:rPr lang="en-US"/>
              <a:t>Incomplete Rally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1410</Words>
  <Application>WPS Presentation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Create New User</vt:lpstr>
      <vt:lpstr>PowerPoint 演示文稿</vt:lpstr>
      <vt:lpstr>PowerPoint 演示文稿</vt:lpstr>
      <vt:lpstr>PowerPoint 演示文稿</vt:lpstr>
      <vt:lpstr>PowerPoint 演示文稿</vt:lpstr>
      <vt:lpstr>Live Match Evaluation</vt:lpstr>
      <vt:lpstr>PowerPoint 演示文稿</vt:lpstr>
      <vt:lpstr>PowerPoint 演示文稿</vt:lpstr>
      <vt:lpstr>PowerPoint 演示文稿</vt:lpstr>
      <vt:lpstr>Edit Initial Rotation 	</vt:lpstr>
      <vt:lpstr> 	Replace Libero</vt:lpstr>
      <vt:lpstr> 	Replace Libero</vt:lpstr>
      <vt:lpstr>     Select Timeout</vt:lpstr>
      <vt:lpstr>     Incomplete Rally</vt:lpstr>
      <vt:lpstr>     Select Timeout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New User</dc:title>
  <dc:creator>nishant.vibhute</dc:creator>
  <cp:lastModifiedBy>nishant.vibhute</cp:lastModifiedBy>
  <cp:revision>8</cp:revision>
  <dcterms:created xsi:type="dcterms:W3CDTF">2018-11-09T10:35:45Z</dcterms:created>
  <dcterms:modified xsi:type="dcterms:W3CDTF">2018-11-09T14:02:34Z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