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>
        <p:scale>
          <a:sx n="90" d="100"/>
          <a:sy n="90" d="100"/>
        </p:scale>
        <p:origin x="-139" y="-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D3D0-9CB6-44AA-8BAA-03D41AF6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16" y="2103437"/>
            <a:ext cx="10883283" cy="1325563"/>
          </a:xfrm>
        </p:spPr>
        <p:txBody>
          <a:bodyPr/>
          <a:lstStyle/>
          <a:p>
            <a:pPr algn="ctr"/>
            <a:r>
              <a:rPr lang="en-US" sz="8800" b="1" i="1" dirty="0"/>
              <a:t>PES-VB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5BFE-FB26-43F4-82DD-22B3DB04B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4033"/>
            <a:ext cx="10515600" cy="53265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Performance Evaluation Software – </a:t>
            </a:r>
            <a:r>
              <a:rPr lang="en-US" dirty="0" err="1"/>
              <a:t>VolleyBall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02A2E1-5201-45A3-B020-FD18716528EE}"/>
              </a:ext>
            </a:extLst>
          </p:cNvPr>
          <p:cNvCxnSpPr/>
          <p:nvPr/>
        </p:nvCxnSpPr>
        <p:spPr>
          <a:xfrm>
            <a:off x="816746" y="3551068"/>
            <a:ext cx="105466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97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Things to do in Scouting Window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Edit Initial Rotation Order</a:t>
            </a:r>
          </a:p>
          <a:p>
            <a:r>
              <a:rPr lang="en-US"/>
              <a:t>Substitute Player</a:t>
            </a:r>
          </a:p>
          <a:p>
            <a:r>
              <a:rPr lang="en-US"/>
              <a:t>Select Timeout</a:t>
            </a:r>
          </a:p>
          <a:p>
            <a:r>
              <a:rPr lang="en-US"/>
              <a:t>Replace Libero</a:t>
            </a:r>
          </a:p>
          <a:p>
            <a:r>
              <a:rPr lang="en-US"/>
              <a:t>Edit Rally</a:t>
            </a:r>
          </a:p>
          <a:p>
            <a:r>
              <a:rPr lang="en-US"/>
              <a:t>Incomplete Rally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0" y="2693670"/>
            <a:ext cx="4927600" cy="1325880"/>
          </a:xfrm>
        </p:spPr>
        <p:txBody>
          <a:bodyPr/>
          <a:lstStyle/>
          <a:p>
            <a:r>
              <a:rPr lang="en-US"/>
              <a:t>Edit Initial Rotation 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0" y="2693670"/>
            <a:ext cx="4927600" cy="1325880"/>
          </a:xfrm>
        </p:spPr>
        <p:txBody>
          <a:bodyPr/>
          <a:lstStyle/>
          <a:p>
            <a:r>
              <a:rPr lang="en-US"/>
              <a:t> 	Replace Libero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6450" y="2693670"/>
            <a:ext cx="4927600" cy="1325880"/>
          </a:xfrm>
        </p:spPr>
        <p:txBody>
          <a:bodyPr/>
          <a:lstStyle/>
          <a:p>
            <a:r>
              <a:rPr lang="en-US"/>
              <a:t> 	Substitute Player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0" y="2693670"/>
            <a:ext cx="4927600" cy="1325880"/>
          </a:xfrm>
        </p:spPr>
        <p:txBody>
          <a:bodyPr/>
          <a:lstStyle/>
          <a:p>
            <a:r>
              <a:rPr lang="en-US"/>
              <a:t>     Select Timeout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0" y="2693670"/>
            <a:ext cx="4927600" cy="1325880"/>
          </a:xfrm>
        </p:spPr>
        <p:txBody>
          <a:bodyPr/>
          <a:lstStyle/>
          <a:p>
            <a:r>
              <a:rPr lang="en-US"/>
              <a:t>     Select Timeout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80670"/>
            <a:ext cx="4927600" cy="1325880"/>
          </a:xfrm>
        </p:spPr>
        <p:txBody>
          <a:bodyPr/>
          <a:lstStyle/>
          <a:p>
            <a:r>
              <a:rPr lang="en-US"/>
              <a:t>Incomplete Rally</a:t>
            </a: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711200" y="2217420"/>
            <a:ext cx="4927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Rally is missed while evaluating, then select only winning team and the score will update accordingly.</a:t>
            </a:r>
          </a:p>
          <a:p>
            <a:r>
              <a:rPr lang="en-US"/>
              <a:t>Once the set is over then edit and update the rally.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0" y="2693670"/>
            <a:ext cx="4927600" cy="1325880"/>
          </a:xfrm>
        </p:spPr>
        <p:txBody>
          <a:bodyPr/>
          <a:lstStyle/>
          <a:p>
            <a:r>
              <a:rPr lang="en-US"/>
              <a:t>          Edit Rally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Select Match</a:t>
            </a:r>
          </a:p>
          <a:p>
            <a:r>
              <a:rPr lang="en-US"/>
              <a:t>Click on “Report”</a:t>
            </a:r>
          </a:p>
          <a:p>
            <a:r>
              <a:rPr lang="en-US"/>
              <a:t>Report Consist of Following</a:t>
            </a:r>
          </a:p>
          <a:p>
            <a:pPr lvl="1"/>
            <a:r>
              <a:rPr lang="en-US"/>
              <a:t>Match Wise Performance</a:t>
            </a:r>
          </a:p>
          <a:p>
            <a:pPr lvl="1"/>
            <a:r>
              <a:rPr lang="en-US"/>
              <a:t>Team Wise all Skills</a:t>
            </a:r>
          </a:p>
          <a:p>
            <a:pPr lvl="1"/>
            <a:r>
              <a:rPr lang="en-US"/>
              <a:t>Setwise Data Sheet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ym typeface="+mn-ea"/>
              </a:rPr>
              <a:t>Create New User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ym typeface="+mn-ea"/>
              </a:rPr>
              <a:t>Create New Competition</a:t>
            </a:r>
            <a:endParaRPr 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new Match in Competition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Steps</a:t>
            </a:r>
          </a:p>
          <a:p>
            <a:pPr marL="514350" indent="-514350">
              <a:buAutoNum type="arabicPeriod"/>
            </a:pPr>
            <a:r>
              <a:rPr lang="en-US"/>
              <a:t>Select the competition</a:t>
            </a:r>
          </a:p>
          <a:p>
            <a:pPr marL="514350" indent="-514350">
              <a:buAutoNum type="arabicPeriod"/>
            </a:pPr>
            <a:r>
              <a:rPr lang="en-US"/>
              <a:t>Add 'Team' with players</a:t>
            </a:r>
          </a:p>
          <a:p>
            <a:pPr marL="514350" indent="-514350">
              <a:buAutoNum type="arabicPeriod"/>
            </a:pPr>
            <a:r>
              <a:rPr lang="en-US"/>
              <a:t>Create New Match</a:t>
            </a:r>
          </a:p>
          <a:p>
            <a:pPr marL="514350" indent="-514350">
              <a:buAutoNum type="arabicPeriod"/>
            </a:pPr>
            <a:r>
              <a:rPr lang="en-US"/>
              <a:t>Select Teams for match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Created </a:t>
            </a:r>
            <a:r>
              <a:rPr lang="en-US"/>
              <a:t>Competition with name “Vollyball Season 2018”.</a:t>
            </a:r>
          </a:p>
          <a:p>
            <a:r>
              <a:rPr lang="en-US"/>
              <a:t>Created Team 1 with name “VollyClub” .</a:t>
            </a:r>
          </a:p>
          <a:p>
            <a:r>
              <a:rPr lang="en-US"/>
              <a:t>Created Team 2 with name “UnitedVolly”.</a:t>
            </a:r>
          </a:p>
          <a:p>
            <a:r>
              <a:rPr lang="en-US">
                <a:sym typeface="+mn-ea"/>
              </a:rPr>
              <a:t>Scheduled </a:t>
            </a:r>
            <a:r>
              <a:rPr lang="en-US"/>
              <a:t>Match between “VollyClub vs UnitedVolly”.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Match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Steps	</a:t>
            </a:r>
          </a:p>
          <a:p>
            <a:pPr marL="514350" indent="-514350">
              <a:buAutoNum type="arabicPeriod"/>
            </a:pPr>
            <a:r>
              <a:rPr lang="en-US"/>
              <a:t>Select Match</a:t>
            </a:r>
          </a:p>
          <a:p>
            <a:pPr marL="514350" indent="-514350">
              <a:buAutoNum type="arabicPeriod"/>
            </a:pPr>
            <a:r>
              <a:rPr lang="en-US"/>
              <a:t>Select Evaluation Team</a:t>
            </a:r>
          </a:p>
          <a:p>
            <a:pPr marL="514350" indent="-514350">
              <a:buAutoNum type="arabicPeriod"/>
            </a:pPr>
            <a:r>
              <a:rPr lang="en-US"/>
              <a:t>Select Set</a:t>
            </a:r>
          </a:p>
          <a:p>
            <a:pPr marL="514350" indent="-514350">
              <a:buAutoNum type="arabicPeriod"/>
            </a:pPr>
            <a:r>
              <a:rPr lang="en-US"/>
              <a:t>Set Rotation Order</a:t>
            </a:r>
          </a:p>
          <a:p>
            <a:pPr marL="514350" indent="-514350">
              <a:buAutoNum type="arabicPeriod"/>
            </a:pPr>
            <a:r>
              <a:rPr lang="en-US"/>
              <a:t>Start Evaluating Match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Completed Evaluating set 1,  continue with Set 2 ,  Set 3,  Set 4 and Set 5 until Match Ends.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Match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Steps	</a:t>
            </a:r>
          </a:p>
          <a:p>
            <a:pPr marL="514350" indent="-514350">
              <a:buAutoNum type="arabicPeriod"/>
            </a:pPr>
            <a:r>
              <a:rPr lang="en-US"/>
              <a:t>Select Match</a:t>
            </a:r>
          </a:p>
          <a:p>
            <a:pPr marL="514350" indent="-514350">
              <a:buAutoNum type="arabicPeriod"/>
            </a:pPr>
            <a:r>
              <a:rPr lang="en-US"/>
              <a:t>Select Evaluation Team</a:t>
            </a:r>
          </a:p>
          <a:p>
            <a:pPr marL="514350" indent="-514350">
              <a:buAutoNum type="arabicPeriod"/>
            </a:pPr>
            <a:r>
              <a:rPr lang="en-US"/>
              <a:t>Select Set</a:t>
            </a:r>
          </a:p>
          <a:p>
            <a:pPr marL="514350" indent="-514350">
              <a:buAutoNum type="arabicPeriod"/>
            </a:pPr>
            <a:r>
              <a:rPr lang="en-US"/>
              <a:t>Set Rotation Order</a:t>
            </a:r>
          </a:p>
          <a:p>
            <a:pPr marL="514350" indent="-514350">
              <a:buAutoNum type="arabicPeriod"/>
            </a:pPr>
            <a:r>
              <a:rPr lang="en-US"/>
              <a:t>Open Video</a:t>
            </a:r>
          </a:p>
          <a:p>
            <a:pPr marL="514350" indent="-514350">
              <a:buAutoNum type="arabicPeriod"/>
            </a:pPr>
            <a:r>
              <a:rPr lang="en-US"/>
              <a:t>Start Evaluating Match in detail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Match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any case need to edit the rally, select rally from Dropdown</a:t>
            </a:r>
          </a:p>
          <a:p>
            <a:r>
              <a:rPr lang="en-US"/>
              <a:t>Select Action of the rally.</a:t>
            </a:r>
          </a:p>
          <a:p>
            <a:r>
              <a:rPr lang="en-US"/>
              <a:t>Click on “Edit”.</a:t>
            </a:r>
          </a:p>
          <a:p>
            <a:r>
              <a:rPr lang="en-US"/>
              <a:t>Edit required fields</a:t>
            </a:r>
          </a:p>
          <a:p>
            <a:r>
              <a:rPr lang="en-US"/>
              <a:t>Click on “Save”.</a:t>
            </a:r>
          </a:p>
          <a:p>
            <a:r>
              <a:rPr lang="en-US"/>
              <a:t>Click “Update”.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PES-VB</vt:lpstr>
      <vt:lpstr>Create New User</vt:lpstr>
      <vt:lpstr>Create New Competition</vt:lpstr>
      <vt:lpstr>Create a new Match in Competition </vt:lpstr>
      <vt:lpstr>Summary</vt:lpstr>
      <vt:lpstr>Live Match Evaluation</vt:lpstr>
      <vt:lpstr>Summary </vt:lpstr>
      <vt:lpstr>Post Match Evaluation</vt:lpstr>
      <vt:lpstr>Edit Match Details</vt:lpstr>
      <vt:lpstr>Things to do in Scouting Window </vt:lpstr>
      <vt:lpstr>Edit Initial Rotation  </vt:lpstr>
      <vt:lpstr>  Replace Libero</vt:lpstr>
      <vt:lpstr>  Substitute Player</vt:lpstr>
      <vt:lpstr>     Select Timeout</vt:lpstr>
      <vt:lpstr>     Select Timeout</vt:lpstr>
      <vt:lpstr>Incomplete Rally</vt:lpstr>
      <vt:lpstr>          Edit Rally</vt:lpstr>
      <vt:lpstr>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New User</dc:title>
  <dc:creator>nishant.vibhute</dc:creator>
  <cp:lastModifiedBy>Nishant Vibhute</cp:lastModifiedBy>
  <cp:revision>10</cp:revision>
  <dcterms:created xsi:type="dcterms:W3CDTF">2018-11-09T10:35:45Z</dcterms:created>
  <dcterms:modified xsi:type="dcterms:W3CDTF">2018-12-29T06:12:12Z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