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F9C8-9C40-427E-BED4-894F2939AADE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1CC9-09BA-44A5-ABC0-26A0AD94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0482" y="621257"/>
            <a:ext cx="223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Reset/LCD_RW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8344" y="1082922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142782" y="2942496"/>
            <a:ext cx="375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 8/168/328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38" y="620213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6021" y="2696836"/>
            <a:ext cx="153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USB_D-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1868435"/>
            <a:ext cx="149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USB_D+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5703" y="1506835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3154" y="3954936"/>
            <a:ext cx="130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XTAL1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154" y="4339384"/>
            <a:ext cx="12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XTAL2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020" y="2303690"/>
            <a:ext cx="129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BL/INT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3964" y="5992862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8565" y="5990630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963" y="4766963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4977" y="2728270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9257" y="5183831"/>
            <a:ext cx="217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LED4/Speaker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3964" y="5575994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3499" y="1866900"/>
            <a:ext cx="17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RGB_Green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93499" y="2304705"/>
            <a:ext cx="159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RGB_Blue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4977" y="1489671"/>
            <a:ext cx="17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RGB_Red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3499" y="1051866"/>
            <a:ext cx="140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LCD_EN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14977" y="659703"/>
            <a:ext cx="142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LCD_RS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4708" y="4766723"/>
            <a:ext cx="165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LCD_D5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4708" y="5563291"/>
            <a:ext cx="163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LCD_D7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4708" y="5168596"/>
            <a:ext cx="163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LCD_D6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4976" y="4349089"/>
            <a:ext cx="13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LCD_D4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54652" y="648218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AI5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4651" y="1041819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AI4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9726" y="2734002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AI0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35504" y="2286150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AI1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06332" y="1866900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96851" y="1498948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88057" y="5964176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DP9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7603" y="5573761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DP10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42156" y="5228388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DP11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19725" y="4794110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DP12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4650" y="4339218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DP13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7898" y="5986875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DP8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4467" y="5604461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DP7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0818" y="5200721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759" y="4841757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DP5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3557" y="2303689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4289" y="1503484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DP1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05475" y="1082921"/>
            <a:ext cx="105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DP0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6573" y="6425841"/>
            <a:ext cx="189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www.diy.ind.in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5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46</Words>
  <Application>Microsoft Office PowerPoint</Application>
  <PresentationFormat>A4 Paper (210x297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kumar</dc:creator>
  <cp:lastModifiedBy>nishant kumar</cp:lastModifiedBy>
  <cp:revision>14</cp:revision>
  <cp:lastPrinted>2013-10-08T10:58:11Z</cp:lastPrinted>
  <dcterms:created xsi:type="dcterms:W3CDTF">2013-10-08T10:52:29Z</dcterms:created>
  <dcterms:modified xsi:type="dcterms:W3CDTF">2014-02-17T10:37:58Z</dcterms:modified>
</cp:coreProperties>
</file>