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663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59" autoAdjust="0"/>
    <p:restoredTop sz="94660"/>
  </p:normalViewPr>
  <p:slideViewPr>
    <p:cSldViewPr snapToGrid="0">
      <p:cViewPr>
        <p:scale>
          <a:sx n="70" d="100"/>
          <a:sy n="70" d="100"/>
        </p:scale>
        <p:origin x="15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7475" y="1122363"/>
            <a:ext cx="847137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5791" y="3602038"/>
            <a:ext cx="747474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9EAAF-C688-47BE-A25E-93C4C5EF678A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919-1517-47D8-A63F-55EC90D2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9EAAF-C688-47BE-A25E-93C4C5EF678A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919-1517-47D8-A63F-55EC90D2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1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2152" y="365125"/>
            <a:ext cx="2148989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186" y="365125"/>
            <a:ext cx="6322387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9EAAF-C688-47BE-A25E-93C4C5EF678A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919-1517-47D8-A63F-55EC90D2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1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9EAAF-C688-47BE-A25E-93C4C5EF678A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919-1517-47D8-A63F-55EC90D2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4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995" y="1709740"/>
            <a:ext cx="859595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995" y="4589465"/>
            <a:ext cx="859595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9EAAF-C688-47BE-A25E-93C4C5EF678A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919-1517-47D8-A63F-55EC90D2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4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185" y="1825625"/>
            <a:ext cx="4235688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5452" y="1825625"/>
            <a:ext cx="4235688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9EAAF-C688-47BE-A25E-93C4C5EF678A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919-1517-47D8-A63F-55EC90D2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9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483" y="365127"/>
            <a:ext cx="859595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484" y="1681163"/>
            <a:ext cx="421622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484" y="2505075"/>
            <a:ext cx="421622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45453" y="1681163"/>
            <a:ext cx="423698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45453" y="2505075"/>
            <a:ext cx="423698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9EAAF-C688-47BE-A25E-93C4C5EF678A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919-1517-47D8-A63F-55EC90D2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1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9EAAF-C688-47BE-A25E-93C4C5EF678A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919-1517-47D8-A63F-55EC90D2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1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9EAAF-C688-47BE-A25E-93C4C5EF678A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919-1517-47D8-A63F-55EC90D2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9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483" y="457200"/>
            <a:ext cx="321439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6986" y="987427"/>
            <a:ext cx="504545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6483" y="2057400"/>
            <a:ext cx="321439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9EAAF-C688-47BE-A25E-93C4C5EF678A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919-1517-47D8-A63F-55EC90D2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8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483" y="457200"/>
            <a:ext cx="321439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36986" y="987427"/>
            <a:ext cx="504545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6483" y="2057400"/>
            <a:ext cx="321439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9EAAF-C688-47BE-A25E-93C4C5EF678A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919-1517-47D8-A63F-55EC90D2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6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185" y="365127"/>
            <a:ext cx="85959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185" y="1825625"/>
            <a:ext cx="85959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185" y="6356352"/>
            <a:ext cx="22424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9EAAF-C688-47BE-A25E-93C4C5EF678A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1345" y="6356352"/>
            <a:ext cx="33636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38717" y="6356352"/>
            <a:ext cx="22424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D9919-1517-47D8-A63F-55EC90D2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8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diy.ind.in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946766"/>
              </p:ext>
            </p:extLst>
          </p:nvPr>
        </p:nvGraphicFramePr>
        <p:xfrm>
          <a:off x="109179" y="965329"/>
          <a:ext cx="9758152" cy="5408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9076"/>
                <a:gridCol w="4879076"/>
              </a:tblGrid>
              <a:tr h="38629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MATLAB COMMAND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6298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sensorgroup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('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AndroidMobile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sensorgroup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('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AndroidMobile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0"/>
                </a:tc>
              </a:tr>
              <a:tr h="386298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Latest Values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showLatestValues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0"/>
                </a:tc>
              </a:tr>
              <a:tr h="386298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Orientation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obj.Orientation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0" marR="68580" marT="0" marB="0"/>
                </a:tc>
              </a:tr>
              <a:tr h="386298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Magnetic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88185" algn="l"/>
                        </a:tabLs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obj.MagneticField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	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0" marR="68580" marT="0" marB="0"/>
                </a:tc>
              </a:tr>
              <a:tr h="386298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Acceleration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59610" algn="l"/>
                        </a:tabLs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obj.Acceleration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	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0" marR="68580" marT="0" marB="0"/>
                </a:tc>
              </a:tr>
              <a:tr h="386298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Latitude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obj.Latitude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0" marR="68580" marT="0" marB="0"/>
                </a:tc>
              </a:tr>
              <a:tr h="386298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Longitude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83385" algn="l"/>
                        </a:tabLs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obj.Longitude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	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0" marR="68580" marT="0" marB="0"/>
                </a:tc>
              </a:tr>
              <a:tr h="386298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Altitude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obj.Altitude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0" marR="68580" marT="0" marB="0"/>
                </a:tc>
              </a:tr>
              <a:tr h="386298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obj.Speed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0" marR="68580" marT="0" marB="0"/>
                </a:tc>
              </a:tr>
              <a:tr h="3862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Angular Velocity</a:t>
                      </a:r>
                    </a:p>
                  </a:txBody>
                  <a:tcPr marL="137160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obj.AngularVelocity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0" marR="68580" marT="0" marB="0"/>
                </a:tc>
              </a:tr>
              <a:tr h="3862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Starting time</a:t>
                      </a:r>
                    </a:p>
                  </a:txBody>
                  <a:tcPr marL="137160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49805" algn="l"/>
                        </a:tabLs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obj.InitialTimestamp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	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0" marR="68580" marT="0" marB="0"/>
                </a:tc>
              </a:tr>
              <a:tr h="3862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Discard logged data</a:t>
                      </a:r>
                    </a:p>
                  </a:txBody>
                  <a:tcPr marL="137160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obj.discardlogs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0" marR="68580" marT="0" marB="0"/>
                </a:tc>
              </a:tr>
              <a:tr h="3862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Disconnect Phone</a:t>
                      </a:r>
                    </a:p>
                  </a:txBody>
                  <a:tcPr marL="137160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delete(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0" marR="6858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598726" y="255474"/>
            <a:ext cx="50941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 Commands for ANDROID</a:t>
            </a:r>
            <a:endParaRPr lang="en-US" sz="2400" b="1" u="sng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38532" y="6400801"/>
            <a:ext cx="1651379" cy="37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Click here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87153" y="6400801"/>
            <a:ext cx="1787857" cy="37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Android App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81" y="277607"/>
            <a:ext cx="2019473" cy="43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5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56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Alhobha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 kumar</dc:creator>
  <cp:lastModifiedBy>nishant kumar</cp:lastModifiedBy>
  <cp:revision>5</cp:revision>
  <dcterms:created xsi:type="dcterms:W3CDTF">2014-03-01T17:24:53Z</dcterms:created>
  <dcterms:modified xsi:type="dcterms:W3CDTF">2014-03-01T18:05:17Z</dcterms:modified>
</cp:coreProperties>
</file>