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1" r:id="rId7"/>
    <p:sldId id="297" r:id="rId8"/>
    <p:sldId id="298" r:id="rId9"/>
    <p:sldId id="299" r:id="rId10"/>
    <p:sldId id="300" r:id="rId11"/>
    <p:sldId id="303" r:id="rId12"/>
    <p:sldId id="304" r:id="rId13"/>
    <p:sldId id="305" r:id="rId14"/>
  </p:sldIdLst>
  <p:sldSz cx="9144000" cy="5143500"/>
  <p:notesSz cx="6858000" cy="9144000"/>
  <p:embeddedFontLst>
    <p:embeddedFont>
      <p:font typeface="Plus Jakarta Sans"/>
      <p:regular r:id="rId18"/>
    </p:embeddedFont>
    <p:embeddedFont>
      <p:font typeface="Inter Tight"/>
      <p:regular r:id="rId19"/>
    </p:embeddedFont>
    <p:embeddedFont>
      <p:font typeface="Inter T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870aab0d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870aab0d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ce2af5b70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ce2af5b70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870aab0d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870aab0d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870aab0d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870aab0d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870aab0d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870aab0d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870aab0d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870aab0d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982275" y="1507425"/>
            <a:ext cx="51795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1982375" y="3192628"/>
            <a:ext cx="51795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11" y="4"/>
            <a:ext cx="6343414" cy="923225"/>
            <a:chOff x="11" y="4"/>
            <a:chExt cx="6343414" cy="92322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874325" y="132925"/>
              <a:ext cx="469100" cy="125100"/>
              <a:chOff x="4540000" y="294675"/>
              <a:chExt cx="469100" cy="125100"/>
            </a:xfrm>
          </p:grpSpPr>
          <p:sp>
            <p:nvSpPr>
              <p:cNvPr id="14" name="Google Shape;14;p2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rot="10800000">
              <a:off x="11" y="4"/>
              <a:ext cx="436703" cy="923225"/>
              <a:chOff x="4794250" y="3765054"/>
              <a:chExt cx="436703" cy="92322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1550610" y="1251964"/>
            <a:ext cx="8239015" cy="3802811"/>
            <a:chOff x="1550610" y="1251964"/>
            <a:chExt cx="8239015" cy="380281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8710525" y="1251964"/>
              <a:ext cx="1079100" cy="1079100"/>
              <a:chOff x="8359400" y="1569464"/>
              <a:chExt cx="1079100" cy="10791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1550610" y="4704238"/>
              <a:ext cx="2095205" cy="350538"/>
              <a:chOff x="1550610" y="4704238"/>
              <a:chExt cx="2095205" cy="350538"/>
            </a:xfrm>
          </p:grpSpPr>
          <p:grpSp>
            <p:nvGrpSpPr>
              <p:cNvPr id="38" name="Google Shape;38;p2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0" name="Google Shape;40;p2"/>
                <p:cNvCxnSpPr>
                  <a:stCxn id="39" idx="6"/>
                  <a:endCxn id="41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" name="Google Shape;41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4" name="Google Shape;44;p2"/>
                <p:cNvCxnSpPr>
                  <a:stCxn id="43" idx="6"/>
                  <a:endCxn id="45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" name="Google Shape;45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11" name="Google Shape;211;p11"/>
          <p:cNvSpPr txBox="1"/>
          <p:nvPr>
            <p:ph type="title" hasCustomPrompt="1"/>
          </p:nvPr>
        </p:nvSpPr>
        <p:spPr>
          <a:xfrm>
            <a:off x="3250700" y="1772588"/>
            <a:ext cx="2642400" cy="11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11"/>
          <p:cNvSpPr txBox="1"/>
          <p:nvPr>
            <p:ph type="subTitle" idx="1"/>
          </p:nvPr>
        </p:nvSpPr>
        <p:spPr>
          <a:xfrm>
            <a:off x="2138450" y="2909288"/>
            <a:ext cx="4866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3" name="Google Shape;213;p11"/>
          <p:cNvGrpSpPr/>
          <p:nvPr/>
        </p:nvGrpSpPr>
        <p:grpSpPr>
          <a:xfrm>
            <a:off x="5179575" y="167875"/>
            <a:ext cx="469100" cy="125100"/>
            <a:chOff x="4540000" y="294675"/>
            <a:chExt cx="469100" cy="125100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217" name="Google Shape;217;p11"/>
          <p:cNvGrpSpPr/>
          <p:nvPr/>
        </p:nvGrpSpPr>
        <p:grpSpPr>
          <a:xfrm>
            <a:off x="389805" y="382833"/>
            <a:ext cx="469058" cy="448115"/>
            <a:chOff x="5348931" y="2165350"/>
            <a:chExt cx="962763" cy="919776"/>
          </a:xfrm>
        </p:grpSpPr>
        <p:sp>
          <p:nvSpPr>
            <p:cNvPr id="218" name="Google Shape;218;p1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8547556" y="4169015"/>
            <a:ext cx="264435" cy="665216"/>
            <a:chOff x="8625081" y="258015"/>
            <a:chExt cx="264435" cy="665216"/>
          </a:xfrm>
        </p:grpSpPr>
        <p:sp>
          <p:nvSpPr>
            <p:cNvPr id="249" name="Google Shape;249;p11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4" name="Google Shape;254;p13"/>
          <p:cNvSpPr txBox="1"/>
          <p:nvPr>
            <p:ph type="title" hasCustomPrompt="1"/>
          </p:nvPr>
        </p:nvSpPr>
        <p:spPr>
          <a:xfrm>
            <a:off x="2544263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type="title" idx="2" hasCustomPrompt="1"/>
          </p:nvPr>
        </p:nvSpPr>
        <p:spPr>
          <a:xfrm>
            <a:off x="6000958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type="title" idx="3" hasCustomPrompt="1"/>
          </p:nvPr>
        </p:nvSpPr>
        <p:spPr>
          <a:xfrm>
            <a:off x="2544263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type="title" idx="4" hasCustomPrompt="1"/>
          </p:nvPr>
        </p:nvSpPr>
        <p:spPr>
          <a:xfrm>
            <a:off x="6000958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type="subTitle" idx="1"/>
          </p:nvPr>
        </p:nvSpPr>
        <p:spPr>
          <a:xfrm>
            <a:off x="1502813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259" name="Google Shape;259;p13"/>
          <p:cNvSpPr txBox="1"/>
          <p:nvPr>
            <p:ph type="subTitle" idx="5"/>
          </p:nvPr>
        </p:nvSpPr>
        <p:spPr>
          <a:xfrm>
            <a:off x="4959508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260" name="Google Shape;260;p13"/>
          <p:cNvSpPr txBox="1"/>
          <p:nvPr>
            <p:ph type="subTitle" idx="6"/>
          </p:nvPr>
        </p:nvSpPr>
        <p:spPr>
          <a:xfrm>
            <a:off x="1502813" y="4005675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261" name="Google Shape;261;p13"/>
          <p:cNvSpPr txBox="1"/>
          <p:nvPr>
            <p:ph type="subTitle" idx="7"/>
          </p:nvPr>
        </p:nvSpPr>
        <p:spPr>
          <a:xfrm>
            <a:off x="4959508" y="4005675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262" name="Google Shape;262;p13"/>
          <p:cNvSpPr txBox="1"/>
          <p:nvPr>
            <p:ph type="title" idx="8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63" name="Google Shape;263;p13"/>
          <p:cNvGrpSpPr/>
          <p:nvPr/>
        </p:nvGrpSpPr>
        <p:grpSpPr>
          <a:xfrm>
            <a:off x="-428075" y="110513"/>
            <a:ext cx="9242538" cy="4723723"/>
            <a:chOff x="-428075" y="110513"/>
            <a:chExt cx="9242538" cy="4723723"/>
          </a:xfrm>
        </p:grpSpPr>
        <p:grpSp>
          <p:nvGrpSpPr>
            <p:cNvPr id="264" name="Google Shape;264;p13"/>
            <p:cNvGrpSpPr/>
            <p:nvPr/>
          </p:nvGrpSpPr>
          <p:grpSpPr>
            <a:xfrm>
              <a:off x="-428075" y="2429114"/>
              <a:ext cx="1079100" cy="1079100"/>
              <a:chOff x="8359400" y="1569464"/>
              <a:chExt cx="1079100" cy="10791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275" name="Google Shape;275;p13"/>
            <p:cNvGrpSpPr/>
            <p:nvPr/>
          </p:nvGrpSpPr>
          <p:grpSpPr>
            <a:xfrm>
              <a:off x="5718835" y="110513"/>
              <a:ext cx="2095205" cy="350538"/>
              <a:chOff x="1550610" y="4704238"/>
              <a:chExt cx="2095205" cy="350538"/>
            </a:xfrm>
          </p:grpSpPr>
          <p:grpSp>
            <p:nvGrpSpPr>
              <p:cNvPr id="276" name="Google Shape;276;p13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77" name="Google Shape;277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78" name="Google Shape;278;p13"/>
                <p:cNvCxnSpPr>
                  <a:stCxn id="277" idx="6"/>
                  <a:endCxn id="27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9" name="Google Shape;279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280" name="Google Shape;280;p13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81" name="Google Shape;281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82" name="Google Shape;282;p13"/>
                <p:cNvCxnSpPr>
                  <a:stCxn id="281" idx="6"/>
                  <a:endCxn id="28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3" name="Google Shape;283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284" name="Google Shape;284;p13"/>
            <p:cNvGrpSpPr/>
            <p:nvPr/>
          </p:nvGrpSpPr>
          <p:grpSpPr>
            <a:xfrm>
              <a:off x="8345405" y="4386121"/>
              <a:ext cx="469058" cy="448115"/>
              <a:chOff x="5348931" y="2165350"/>
              <a:chExt cx="962763" cy="919776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/>
          <p:nvPr>
            <p:ph type="title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7" name="Google Shape;317;p14"/>
          <p:cNvGrpSpPr/>
          <p:nvPr/>
        </p:nvGrpSpPr>
        <p:grpSpPr>
          <a:xfrm>
            <a:off x="5777960" y="94513"/>
            <a:ext cx="2095205" cy="350538"/>
            <a:chOff x="1550610" y="4704238"/>
            <a:chExt cx="2095205" cy="350538"/>
          </a:xfrm>
        </p:grpSpPr>
        <p:grpSp>
          <p:nvGrpSpPr>
            <p:cNvPr id="318" name="Google Shape;318;p14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19" name="Google Shape;319;p1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20" name="Google Shape;320;p14"/>
              <p:cNvCxnSpPr>
                <a:stCxn id="319" idx="6"/>
                <a:endCxn id="321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1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23" name="Google Shape;323;p1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24" name="Google Shape;324;p14"/>
              <p:cNvCxnSpPr>
                <a:stCxn id="323" idx="6"/>
                <a:endCxn id="325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5" name="Google Shape;325;p1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326" name="Google Shape;326;p14"/>
          <p:cNvGrpSpPr/>
          <p:nvPr/>
        </p:nvGrpSpPr>
        <p:grpSpPr>
          <a:xfrm>
            <a:off x="3" y="4"/>
            <a:ext cx="8886288" cy="4936602"/>
            <a:chOff x="3" y="4"/>
            <a:chExt cx="8886288" cy="4936602"/>
          </a:xfrm>
        </p:grpSpPr>
        <p:grpSp>
          <p:nvGrpSpPr>
            <p:cNvPr id="327" name="Google Shape;327;p14"/>
            <p:cNvGrpSpPr/>
            <p:nvPr/>
          </p:nvGrpSpPr>
          <p:grpSpPr>
            <a:xfrm>
              <a:off x="8621856" y="4271390"/>
              <a:ext cx="264435" cy="665216"/>
              <a:chOff x="8625081" y="258015"/>
              <a:chExt cx="264435" cy="665216"/>
            </a:xfrm>
          </p:grpSpPr>
          <p:sp>
            <p:nvSpPr>
              <p:cNvPr id="328" name="Google Shape;328;p14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>
              <a:off x="3" y="4"/>
              <a:ext cx="436703" cy="923225"/>
              <a:chOff x="4794250" y="3765054"/>
              <a:chExt cx="436703" cy="923225"/>
            </a:xfrm>
          </p:grpSpPr>
          <p:sp>
            <p:nvSpPr>
              <p:cNvPr id="331" name="Google Shape;331;p14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type="title"/>
          </p:nvPr>
        </p:nvSpPr>
        <p:spPr>
          <a:xfrm>
            <a:off x="722375" y="539500"/>
            <a:ext cx="37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15"/>
          <p:cNvSpPr txBox="1"/>
          <p:nvPr>
            <p:ph type="subTitle" idx="1"/>
          </p:nvPr>
        </p:nvSpPr>
        <p:spPr>
          <a:xfrm>
            <a:off x="722375" y="1062250"/>
            <a:ext cx="3781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1" name="Google Shape;341;p15"/>
          <p:cNvSpPr/>
          <p:nvPr>
            <p:ph type="pic" idx="2"/>
          </p:nvPr>
        </p:nvSpPr>
        <p:spPr>
          <a:xfrm>
            <a:off x="5036700" y="231700"/>
            <a:ext cx="3849600" cy="4680000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</p:sp>
      <p:sp>
        <p:nvSpPr>
          <p:cNvPr id="342" name="Google Shape;342;p15"/>
          <p:cNvSpPr/>
          <p:nvPr>
            <p:ph type="pic" idx="3"/>
          </p:nvPr>
        </p:nvSpPr>
        <p:spPr>
          <a:xfrm>
            <a:off x="237400" y="1843875"/>
            <a:ext cx="4574400" cy="3067800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</p:sp>
      <p:grpSp>
        <p:nvGrpSpPr>
          <p:cNvPr id="343" name="Google Shape;343;p15"/>
          <p:cNvGrpSpPr/>
          <p:nvPr/>
        </p:nvGrpSpPr>
        <p:grpSpPr>
          <a:xfrm>
            <a:off x="237406" y="231690"/>
            <a:ext cx="264435" cy="665216"/>
            <a:chOff x="8625081" y="258015"/>
            <a:chExt cx="264435" cy="665216"/>
          </a:xfrm>
        </p:grpSpPr>
        <p:sp>
          <p:nvSpPr>
            <p:cNvPr id="344" name="Google Shape;344;p15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6" name="Google Shape;346;p15"/>
          <p:cNvGrpSpPr/>
          <p:nvPr/>
        </p:nvGrpSpPr>
        <p:grpSpPr>
          <a:xfrm>
            <a:off x="2116735" y="94513"/>
            <a:ext cx="2095205" cy="350538"/>
            <a:chOff x="1550610" y="4704238"/>
            <a:chExt cx="2095205" cy="350538"/>
          </a:xfrm>
        </p:grpSpPr>
        <p:grpSp>
          <p:nvGrpSpPr>
            <p:cNvPr id="347" name="Google Shape;347;p15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48" name="Google Shape;348;p15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49" name="Google Shape;349;p15"/>
              <p:cNvCxnSpPr>
                <a:stCxn id="348" idx="6"/>
                <a:endCxn id="350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15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51" name="Google Shape;351;p15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52" name="Google Shape;352;p15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53" name="Google Shape;353;p15"/>
              <p:cNvCxnSpPr>
                <a:stCxn id="352" idx="6"/>
                <a:endCxn id="354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15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16"/>
          <p:cNvSpPr txBox="1"/>
          <p:nvPr>
            <p:ph type="body" idx="1"/>
          </p:nvPr>
        </p:nvSpPr>
        <p:spPr>
          <a:xfrm>
            <a:off x="722375" y="1187600"/>
            <a:ext cx="380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16"/>
          <p:cNvSpPr txBox="1"/>
          <p:nvPr>
            <p:ph type="body" idx="2"/>
          </p:nvPr>
        </p:nvSpPr>
        <p:spPr>
          <a:xfrm>
            <a:off x="4612175" y="1187600"/>
            <a:ext cx="380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59" name="Google Shape;359;p16"/>
          <p:cNvGrpSpPr/>
          <p:nvPr/>
        </p:nvGrpSpPr>
        <p:grpSpPr>
          <a:xfrm>
            <a:off x="11" y="342890"/>
            <a:ext cx="8886280" cy="4800615"/>
            <a:chOff x="11" y="342890"/>
            <a:chExt cx="8886280" cy="4800615"/>
          </a:xfrm>
        </p:grpSpPr>
        <p:grpSp>
          <p:nvGrpSpPr>
            <p:cNvPr id="360" name="Google Shape;360;p16"/>
            <p:cNvGrpSpPr/>
            <p:nvPr/>
          </p:nvGrpSpPr>
          <p:grpSpPr>
            <a:xfrm>
              <a:off x="8621856" y="342890"/>
              <a:ext cx="264435" cy="665216"/>
              <a:chOff x="8625081" y="258015"/>
              <a:chExt cx="264435" cy="665216"/>
            </a:xfrm>
          </p:grpSpPr>
          <p:sp>
            <p:nvSpPr>
              <p:cNvPr id="361" name="Google Shape;361;p16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63" name="Google Shape;363;p16"/>
            <p:cNvGrpSpPr/>
            <p:nvPr/>
          </p:nvGrpSpPr>
          <p:grpSpPr>
            <a:xfrm flipH="1">
              <a:off x="11" y="4220279"/>
              <a:ext cx="436703" cy="923225"/>
              <a:chOff x="4794250" y="3765054"/>
              <a:chExt cx="436703" cy="923225"/>
            </a:xfrm>
          </p:grpSpPr>
          <p:sp>
            <p:nvSpPr>
              <p:cNvPr id="364" name="Google Shape;364;p16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17"/>
          <p:cNvSpPr txBox="1"/>
          <p:nvPr>
            <p:ph type="subTitle" idx="1"/>
          </p:nvPr>
        </p:nvSpPr>
        <p:spPr>
          <a:xfrm>
            <a:off x="722325" y="2776546"/>
            <a:ext cx="2307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4" name="Google Shape;374;p17"/>
          <p:cNvSpPr txBox="1"/>
          <p:nvPr>
            <p:ph type="subTitle" idx="2"/>
          </p:nvPr>
        </p:nvSpPr>
        <p:spPr>
          <a:xfrm>
            <a:off x="3418501" y="2776546"/>
            <a:ext cx="2307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" name="Google Shape;375;p17"/>
          <p:cNvSpPr txBox="1"/>
          <p:nvPr>
            <p:ph type="subTitle" idx="3"/>
          </p:nvPr>
        </p:nvSpPr>
        <p:spPr>
          <a:xfrm>
            <a:off x="6114675" y="2776546"/>
            <a:ext cx="2307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6" name="Google Shape;376;p17"/>
          <p:cNvSpPr txBox="1"/>
          <p:nvPr>
            <p:ph type="subTitle" idx="4"/>
          </p:nvPr>
        </p:nvSpPr>
        <p:spPr>
          <a:xfrm>
            <a:off x="722325" y="25056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377" name="Google Shape;377;p17"/>
          <p:cNvSpPr txBox="1"/>
          <p:nvPr>
            <p:ph type="subTitle" idx="5"/>
          </p:nvPr>
        </p:nvSpPr>
        <p:spPr>
          <a:xfrm>
            <a:off x="3418499" y="25056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378" name="Google Shape;378;p17"/>
          <p:cNvSpPr txBox="1"/>
          <p:nvPr>
            <p:ph type="subTitle" idx="6"/>
          </p:nvPr>
        </p:nvSpPr>
        <p:spPr>
          <a:xfrm>
            <a:off x="6114671" y="25056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grpSp>
        <p:nvGrpSpPr>
          <p:cNvPr id="379" name="Google Shape;379;p17"/>
          <p:cNvGrpSpPr/>
          <p:nvPr/>
        </p:nvGrpSpPr>
        <p:grpSpPr>
          <a:xfrm>
            <a:off x="6463310" y="94513"/>
            <a:ext cx="2095205" cy="350538"/>
            <a:chOff x="1550610" y="4704238"/>
            <a:chExt cx="2095205" cy="350538"/>
          </a:xfrm>
        </p:grpSpPr>
        <p:grpSp>
          <p:nvGrpSpPr>
            <p:cNvPr id="380" name="Google Shape;380;p17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81" name="Google Shape;381;p1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82" name="Google Shape;382;p17"/>
              <p:cNvCxnSpPr>
                <a:stCxn id="381" idx="6"/>
                <a:endCxn id="383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3" name="Google Shape;383;p1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84" name="Google Shape;384;p17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85" name="Google Shape;385;p1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86" name="Google Shape;386;p17"/>
              <p:cNvCxnSpPr>
                <a:stCxn id="385" idx="6"/>
                <a:endCxn id="387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7" name="Google Shape;387;p1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388" name="Google Shape;388;p17"/>
          <p:cNvGrpSpPr/>
          <p:nvPr/>
        </p:nvGrpSpPr>
        <p:grpSpPr>
          <a:xfrm>
            <a:off x="1419575" y="4847875"/>
            <a:ext cx="469100" cy="125100"/>
            <a:chOff x="4540000" y="294675"/>
            <a:chExt cx="469100" cy="125100"/>
          </a:xfrm>
        </p:grpSpPr>
        <p:sp>
          <p:nvSpPr>
            <p:cNvPr id="389" name="Google Shape;389;p17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type="subTitle" idx="1"/>
          </p:nvPr>
        </p:nvSpPr>
        <p:spPr>
          <a:xfrm>
            <a:off x="3295500" y="1311700"/>
            <a:ext cx="36783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5" name="Google Shape;395;p18"/>
          <p:cNvSpPr txBox="1"/>
          <p:nvPr>
            <p:ph type="subTitle" idx="2"/>
          </p:nvPr>
        </p:nvSpPr>
        <p:spPr>
          <a:xfrm>
            <a:off x="3295500" y="3643386"/>
            <a:ext cx="36783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6" name="Google Shape;396;p18"/>
          <p:cNvSpPr txBox="1"/>
          <p:nvPr>
            <p:ph type="subTitle" idx="3"/>
          </p:nvPr>
        </p:nvSpPr>
        <p:spPr>
          <a:xfrm>
            <a:off x="3295500" y="2477498"/>
            <a:ext cx="36783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" name="Google Shape;397;p18"/>
          <p:cNvSpPr txBox="1"/>
          <p:nvPr>
            <p:ph type="subTitle" idx="4"/>
          </p:nvPr>
        </p:nvSpPr>
        <p:spPr>
          <a:xfrm>
            <a:off x="3295500" y="1711000"/>
            <a:ext cx="36783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8" name="Google Shape;398;p18"/>
          <p:cNvSpPr txBox="1"/>
          <p:nvPr>
            <p:ph type="subTitle" idx="5"/>
          </p:nvPr>
        </p:nvSpPr>
        <p:spPr>
          <a:xfrm>
            <a:off x="3295507" y="4042800"/>
            <a:ext cx="36783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9" name="Google Shape;399;p18"/>
          <p:cNvSpPr txBox="1"/>
          <p:nvPr>
            <p:ph type="subTitle" idx="6"/>
          </p:nvPr>
        </p:nvSpPr>
        <p:spPr>
          <a:xfrm>
            <a:off x="3295503" y="2876912"/>
            <a:ext cx="36783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/>
        </p:txBody>
      </p:sp>
      <p:grpSp>
        <p:nvGrpSpPr>
          <p:cNvPr id="400" name="Google Shape;400;p18"/>
          <p:cNvGrpSpPr/>
          <p:nvPr/>
        </p:nvGrpSpPr>
        <p:grpSpPr>
          <a:xfrm rot="-5400000">
            <a:off x="8329631" y="-92435"/>
            <a:ext cx="264435" cy="665216"/>
            <a:chOff x="8625081" y="258015"/>
            <a:chExt cx="264435" cy="665216"/>
          </a:xfrm>
        </p:grpSpPr>
        <p:sp>
          <p:nvSpPr>
            <p:cNvPr id="401" name="Google Shape;401;p18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03" name="Google Shape;403;p18"/>
          <p:cNvGrpSpPr/>
          <p:nvPr/>
        </p:nvGrpSpPr>
        <p:grpSpPr>
          <a:xfrm>
            <a:off x="-356736" y="3183072"/>
            <a:ext cx="9101226" cy="1902616"/>
            <a:chOff x="-356736" y="3183072"/>
            <a:chExt cx="9101226" cy="1902616"/>
          </a:xfrm>
        </p:grpSpPr>
        <p:grpSp>
          <p:nvGrpSpPr>
            <p:cNvPr id="404" name="Google Shape;404;p18"/>
            <p:cNvGrpSpPr/>
            <p:nvPr/>
          </p:nvGrpSpPr>
          <p:grpSpPr>
            <a:xfrm>
              <a:off x="-356736" y="3183072"/>
              <a:ext cx="1079100" cy="1079100"/>
              <a:chOff x="8359400" y="1569464"/>
              <a:chExt cx="1079100" cy="1079100"/>
            </a:xfrm>
          </p:grpSpPr>
          <p:sp>
            <p:nvSpPr>
              <p:cNvPr id="405" name="Google Shape;405;p18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415" name="Google Shape;415;p18"/>
            <p:cNvGrpSpPr/>
            <p:nvPr/>
          </p:nvGrpSpPr>
          <p:grpSpPr>
            <a:xfrm>
              <a:off x="6649285" y="4735150"/>
              <a:ext cx="2095205" cy="350538"/>
              <a:chOff x="1550610" y="4704238"/>
              <a:chExt cx="2095205" cy="350538"/>
            </a:xfrm>
          </p:grpSpPr>
          <p:grpSp>
            <p:nvGrpSpPr>
              <p:cNvPr id="416" name="Google Shape;416;p18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17" name="Google Shape;417;p18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18" name="Google Shape;418;p18"/>
                <p:cNvCxnSpPr>
                  <a:stCxn id="417" idx="6"/>
                  <a:endCxn id="41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9" name="Google Shape;419;p18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20" name="Google Shape;420;p18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21" name="Google Shape;421;p18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22" name="Google Shape;422;p18"/>
                <p:cNvCxnSpPr>
                  <a:stCxn id="421" idx="6"/>
                  <a:endCxn id="42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3" name="Google Shape;423;p18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6" name="Google Shape;426;p19"/>
          <p:cNvSpPr txBox="1"/>
          <p:nvPr>
            <p:ph type="subTitle" idx="1"/>
          </p:nvPr>
        </p:nvSpPr>
        <p:spPr>
          <a:xfrm>
            <a:off x="1552639" y="1750924"/>
            <a:ext cx="26844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7" name="Google Shape;427;p19"/>
          <p:cNvSpPr txBox="1"/>
          <p:nvPr>
            <p:ph type="subTitle" idx="2"/>
          </p:nvPr>
        </p:nvSpPr>
        <p:spPr>
          <a:xfrm>
            <a:off x="5444860" y="1750924"/>
            <a:ext cx="26844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8" name="Google Shape;428;p19"/>
          <p:cNvSpPr txBox="1"/>
          <p:nvPr>
            <p:ph type="subTitle" idx="3"/>
          </p:nvPr>
        </p:nvSpPr>
        <p:spPr>
          <a:xfrm>
            <a:off x="1552625" y="1480025"/>
            <a:ext cx="26844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29" name="Google Shape;429;p19"/>
          <p:cNvSpPr txBox="1"/>
          <p:nvPr>
            <p:ph type="subTitle" idx="4"/>
          </p:nvPr>
        </p:nvSpPr>
        <p:spPr>
          <a:xfrm>
            <a:off x="5444859" y="1480025"/>
            <a:ext cx="26844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30" name="Google Shape;430;p19"/>
          <p:cNvSpPr txBox="1"/>
          <p:nvPr>
            <p:ph type="subTitle" idx="5"/>
          </p:nvPr>
        </p:nvSpPr>
        <p:spPr>
          <a:xfrm>
            <a:off x="1552639" y="3441400"/>
            <a:ext cx="26844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19"/>
          <p:cNvSpPr txBox="1"/>
          <p:nvPr>
            <p:ph type="subTitle" idx="6"/>
          </p:nvPr>
        </p:nvSpPr>
        <p:spPr>
          <a:xfrm>
            <a:off x="5444860" y="3441400"/>
            <a:ext cx="26844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19"/>
          <p:cNvSpPr txBox="1"/>
          <p:nvPr>
            <p:ph type="subTitle" idx="7"/>
          </p:nvPr>
        </p:nvSpPr>
        <p:spPr>
          <a:xfrm>
            <a:off x="1552625" y="3170501"/>
            <a:ext cx="26844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33" name="Google Shape;433;p19"/>
          <p:cNvSpPr txBox="1"/>
          <p:nvPr>
            <p:ph type="subTitle" idx="8"/>
          </p:nvPr>
        </p:nvSpPr>
        <p:spPr>
          <a:xfrm>
            <a:off x="5444859" y="3170501"/>
            <a:ext cx="26844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grpSp>
        <p:nvGrpSpPr>
          <p:cNvPr id="434" name="Google Shape;434;p19"/>
          <p:cNvGrpSpPr/>
          <p:nvPr/>
        </p:nvGrpSpPr>
        <p:grpSpPr>
          <a:xfrm>
            <a:off x="3" y="107955"/>
            <a:ext cx="8794454" cy="5035549"/>
            <a:chOff x="3" y="107955"/>
            <a:chExt cx="8794454" cy="5035549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3" y="4220279"/>
              <a:ext cx="436703" cy="923225"/>
              <a:chOff x="4794250" y="3765054"/>
              <a:chExt cx="436703" cy="923225"/>
            </a:xfrm>
          </p:grpSpPr>
          <p:sp>
            <p:nvSpPr>
              <p:cNvPr id="436" name="Google Shape;436;p19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43" name="Google Shape;443;p19"/>
            <p:cNvGrpSpPr/>
            <p:nvPr/>
          </p:nvGrpSpPr>
          <p:grpSpPr>
            <a:xfrm rot="-5400000">
              <a:off x="8329631" y="-92435"/>
              <a:ext cx="264435" cy="665216"/>
              <a:chOff x="8625081" y="258015"/>
              <a:chExt cx="264435" cy="665216"/>
            </a:xfrm>
          </p:grpSpPr>
          <p:sp>
            <p:nvSpPr>
              <p:cNvPr id="444" name="Google Shape;444;p19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20"/>
          <p:cNvSpPr txBox="1"/>
          <p:nvPr>
            <p:ph type="subTitle" idx="1"/>
          </p:nvPr>
        </p:nvSpPr>
        <p:spPr>
          <a:xfrm>
            <a:off x="722375" y="3441376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9" name="Google Shape;449;p20"/>
          <p:cNvSpPr txBox="1"/>
          <p:nvPr>
            <p:ph type="subTitle" idx="2"/>
          </p:nvPr>
        </p:nvSpPr>
        <p:spPr>
          <a:xfrm>
            <a:off x="3418550" y="3441376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20"/>
          <p:cNvSpPr txBox="1"/>
          <p:nvPr>
            <p:ph type="subTitle" idx="3"/>
          </p:nvPr>
        </p:nvSpPr>
        <p:spPr>
          <a:xfrm>
            <a:off x="6114725" y="3441376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20"/>
          <p:cNvSpPr txBox="1"/>
          <p:nvPr>
            <p:ph type="subTitle" idx="4"/>
          </p:nvPr>
        </p:nvSpPr>
        <p:spPr>
          <a:xfrm>
            <a:off x="722375" y="3170475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2" name="Google Shape;452;p20"/>
          <p:cNvSpPr txBox="1"/>
          <p:nvPr>
            <p:ph type="subTitle" idx="5"/>
          </p:nvPr>
        </p:nvSpPr>
        <p:spPr>
          <a:xfrm>
            <a:off x="3418548" y="3170475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3" name="Google Shape;453;p20"/>
          <p:cNvSpPr txBox="1"/>
          <p:nvPr>
            <p:ph type="subTitle" idx="6"/>
          </p:nvPr>
        </p:nvSpPr>
        <p:spPr>
          <a:xfrm>
            <a:off x="6114721" y="3170475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4" name="Google Shape;454;p20"/>
          <p:cNvSpPr txBox="1"/>
          <p:nvPr>
            <p:ph type="subTitle" idx="7"/>
          </p:nvPr>
        </p:nvSpPr>
        <p:spPr>
          <a:xfrm>
            <a:off x="722375" y="1690851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" name="Google Shape;455;p20"/>
          <p:cNvSpPr txBox="1"/>
          <p:nvPr>
            <p:ph type="subTitle" idx="8"/>
          </p:nvPr>
        </p:nvSpPr>
        <p:spPr>
          <a:xfrm>
            <a:off x="3418550" y="1690851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20"/>
          <p:cNvSpPr txBox="1"/>
          <p:nvPr>
            <p:ph type="subTitle" idx="9"/>
          </p:nvPr>
        </p:nvSpPr>
        <p:spPr>
          <a:xfrm>
            <a:off x="6114725" y="1690851"/>
            <a:ext cx="2307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7" name="Google Shape;457;p20"/>
          <p:cNvSpPr txBox="1"/>
          <p:nvPr>
            <p:ph type="subTitle" idx="13"/>
          </p:nvPr>
        </p:nvSpPr>
        <p:spPr>
          <a:xfrm>
            <a:off x="722375" y="14199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type="subTitle" idx="14"/>
          </p:nvPr>
        </p:nvSpPr>
        <p:spPr>
          <a:xfrm>
            <a:off x="3418548" y="14199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59" name="Google Shape;459;p20"/>
          <p:cNvSpPr txBox="1"/>
          <p:nvPr>
            <p:ph type="subTitle" idx="15"/>
          </p:nvPr>
        </p:nvSpPr>
        <p:spPr>
          <a:xfrm>
            <a:off x="6114721" y="1419950"/>
            <a:ext cx="23070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342910" y="76203"/>
            <a:ext cx="9338104" cy="5597869"/>
            <a:chOff x="342910" y="76203"/>
            <a:chExt cx="9338104" cy="5597869"/>
          </a:xfrm>
        </p:grpSpPr>
        <p:grpSp>
          <p:nvGrpSpPr>
            <p:cNvPr id="461" name="Google Shape;461;p20"/>
            <p:cNvGrpSpPr/>
            <p:nvPr/>
          </p:nvGrpSpPr>
          <p:grpSpPr>
            <a:xfrm>
              <a:off x="8601914" y="4594972"/>
              <a:ext cx="1079100" cy="1079100"/>
              <a:chOff x="8359400" y="1569464"/>
              <a:chExt cx="1079100" cy="1079100"/>
            </a:xfrm>
          </p:grpSpPr>
          <p:sp>
            <p:nvSpPr>
              <p:cNvPr id="462" name="Google Shape;462;p20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472" name="Google Shape;472;p20"/>
            <p:cNvGrpSpPr/>
            <p:nvPr/>
          </p:nvGrpSpPr>
          <p:grpSpPr>
            <a:xfrm>
              <a:off x="8421572" y="76203"/>
              <a:ext cx="633676" cy="822037"/>
              <a:chOff x="6758847" y="2443353"/>
              <a:chExt cx="633676" cy="822037"/>
            </a:xfrm>
          </p:grpSpPr>
          <p:sp>
            <p:nvSpPr>
              <p:cNvPr id="473" name="Google Shape;473;p20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75" name="Google Shape;475;p20"/>
            <p:cNvGrpSpPr/>
            <p:nvPr/>
          </p:nvGrpSpPr>
          <p:grpSpPr>
            <a:xfrm>
              <a:off x="342910" y="4704238"/>
              <a:ext cx="2095205" cy="350538"/>
              <a:chOff x="1550610" y="4704238"/>
              <a:chExt cx="2095205" cy="350538"/>
            </a:xfrm>
          </p:grpSpPr>
          <p:grpSp>
            <p:nvGrpSpPr>
              <p:cNvPr id="476" name="Google Shape;476;p20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77" name="Google Shape;477;p20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78" name="Google Shape;478;p20"/>
                <p:cNvCxnSpPr>
                  <a:stCxn id="477" idx="6"/>
                  <a:endCxn id="47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79" name="Google Shape;479;p20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80" name="Google Shape;480;p20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81" name="Google Shape;481;p20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82" name="Google Shape;482;p20"/>
                <p:cNvCxnSpPr>
                  <a:stCxn id="481" idx="6"/>
                  <a:endCxn id="48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83" name="Google Shape;483;p20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8" name="Google Shape;48;p3"/>
          <p:cNvSpPr txBox="1"/>
          <p:nvPr>
            <p:ph type="title"/>
          </p:nvPr>
        </p:nvSpPr>
        <p:spPr>
          <a:xfrm>
            <a:off x="2449650" y="2301488"/>
            <a:ext cx="4244700" cy="16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3"/>
          <p:cNvSpPr txBox="1"/>
          <p:nvPr>
            <p:ph type="title" idx="2" hasCustomPrompt="1"/>
          </p:nvPr>
        </p:nvSpPr>
        <p:spPr>
          <a:xfrm>
            <a:off x="4079850" y="1430175"/>
            <a:ext cx="984300" cy="5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0" name="Google Shape;50;p3"/>
          <p:cNvGrpSpPr/>
          <p:nvPr/>
        </p:nvGrpSpPr>
        <p:grpSpPr>
          <a:xfrm>
            <a:off x="-778550" y="67525"/>
            <a:ext cx="3966065" cy="4222464"/>
            <a:chOff x="-778550" y="67525"/>
            <a:chExt cx="3966065" cy="4222464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-778550" y="3210889"/>
              <a:ext cx="1079100" cy="1079100"/>
              <a:chOff x="8359400" y="1569464"/>
              <a:chExt cx="1079100" cy="10791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092310" y="67525"/>
              <a:ext cx="2095205" cy="350538"/>
              <a:chOff x="1550610" y="4704238"/>
              <a:chExt cx="2095205" cy="350538"/>
            </a:xfrm>
          </p:grpSpPr>
          <p:grpSp>
            <p:nvGrpSpPr>
              <p:cNvPr id="63" name="Google Shape;63;p3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4" name="Google Shape;64;p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5" name="Google Shape;65;p3"/>
                <p:cNvCxnSpPr>
                  <a:stCxn id="64" idx="6"/>
                  <a:endCxn id="66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6" name="Google Shape;66;p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67" name="Google Shape;67;p3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8" name="Google Shape;68;p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9" name="Google Shape;69;p3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0" name="Google Shape;70;p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  <p:grpSp>
        <p:nvGrpSpPr>
          <p:cNvPr id="71" name="Google Shape;71;p3"/>
          <p:cNvGrpSpPr/>
          <p:nvPr/>
        </p:nvGrpSpPr>
        <p:grpSpPr>
          <a:xfrm>
            <a:off x="4256875" y="4"/>
            <a:ext cx="4890364" cy="4975596"/>
            <a:chOff x="4256875" y="4"/>
            <a:chExt cx="4890364" cy="4975596"/>
          </a:xfrm>
        </p:grpSpPr>
        <p:grpSp>
          <p:nvGrpSpPr>
            <p:cNvPr id="72" name="Google Shape;72;p3"/>
            <p:cNvGrpSpPr/>
            <p:nvPr/>
          </p:nvGrpSpPr>
          <p:grpSpPr>
            <a:xfrm rot="10800000" flipH="1">
              <a:off x="8710536" y="4"/>
              <a:ext cx="436703" cy="923225"/>
              <a:chOff x="4794250" y="3765054"/>
              <a:chExt cx="436703" cy="923225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4256875" y="4850500"/>
              <a:ext cx="469100" cy="125100"/>
              <a:chOff x="4540000" y="294675"/>
              <a:chExt cx="469100" cy="125100"/>
            </a:xfrm>
          </p:grpSpPr>
          <p:sp>
            <p:nvSpPr>
              <p:cNvPr id="81" name="Google Shape;81;p3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86" name="Google Shape;486;p21"/>
          <p:cNvSpPr txBox="1"/>
          <p:nvPr>
            <p:ph type="subTitle" idx="1"/>
          </p:nvPr>
        </p:nvSpPr>
        <p:spPr>
          <a:xfrm>
            <a:off x="2433600" y="1354481"/>
            <a:ext cx="4276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21"/>
          <p:cNvSpPr txBox="1"/>
          <p:nvPr>
            <p:ph type="title" hasCustomPrompt="1"/>
          </p:nvPr>
        </p:nvSpPr>
        <p:spPr>
          <a:xfrm>
            <a:off x="3264852" y="666172"/>
            <a:ext cx="26148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8" name="Google Shape;488;p21"/>
          <p:cNvSpPr txBox="1"/>
          <p:nvPr>
            <p:ph type="subTitle" idx="2"/>
          </p:nvPr>
        </p:nvSpPr>
        <p:spPr>
          <a:xfrm>
            <a:off x="2433600" y="2754483"/>
            <a:ext cx="4276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21"/>
          <p:cNvSpPr txBox="1"/>
          <p:nvPr>
            <p:ph type="title" idx="3" hasCustomPrompt="1"/>
          </p:nvPr>
        </p:nvSpPr>
        <p:spPr>
          <a:xfrm>
            <a:off x="3264852" y="2066223"/>
            <a:ext cx="26148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0" name="Google Shape;490;p21"/>
          <p:cNvSpPr txBox="1"/>
          <p:nvPr>
            <p:ph type="subTitle" idx="4"/>
          </p:nvPr>
        </p:nvSpPr>
        <p:spPr>
          <a:xfrm>
            <a:off x="2433600" y="4154485"/>
            <a:ext cx="4276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1"/>
          <p:cNvSpPr txBox="1"/>
          <p:nvPr>
            <p:ph type="title" idx="5" hasCustomPrompt="1"/>
          </p:nvPr>
        </p:nvSpPr>
        <p:spPr>
          <a:xfrm>
            <a:off x="3264852" y="3466273"/>
            <a:ext cx="26148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92" name="Google Shape;492;p21"/>
          <p:cNvGrpSpPr/>
          <p:nvPr/>
        </p:nvGrpSpPr>
        <p:grpSpPr>
          <a:xfrm>
            <a:off x="342906" y="258015"/>
            <a:ext cx="8801100" cy="4885490"/>
            <a:chOff x="342906" y="258015"/>
            <a:chExt cx="8801100" cy="4885490"/>
          </a:xfrm>
        </p:grpSpPr>
        <p:grpSp>
          <p:nvGrpSpPr>
            <p:cNvPr id="493" name="Google Shape;493;p21"/>
            <p:cNvGrpSpPr/>
            <p:nvPr/>
          </p:nvGrpSpPr>
          <p:grpSpPr>
            <a:xfrm>
              <a:off x="8707303" y="4220279"/>
              <a:ext cx="436703" cy="923225"/>
              <a:chOff x="4794250" y="3765054"/>
              <a:chExt cx="436703" cy="923225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342906" y="258015"/>
              <a:ext cx="264435" cy="665216"/>
              <a:chOff x="8625081" y="258015"/>
              <a:chExt cx="264435" cy="665216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04" name="Google Shape;504;p21"/>
          <p:cNvGrpSpPr/>
          <p:nvPr/>
        </p:nvGrpSpPr>
        <p:grpSpPr>
          <a:xfrm>
            <a:off x="389805" y="94513"/>
            <a:ext cx="7483360" cy="4659036"/>
            <a:chOff x="389805" y="94513"/>
            <a:chExt cx="7483360" cy="4659036"/>
          </a:xfrm>
        </p:grpSpPr>
        <p:grpSp>
          <p:nvGrpSpPr>
            <p:cNvPr id="505" name="Google Shape;505;p21"/>
            <p:cNvGrpSpPr/>
            <p:nvPr/>
          </p:nvGrpSpPr>
          <p:grpSpPr>
            <a:xfrm>
              <a:off x="5777960" y="94513"/>
              <a:ext cx="2095205" cy="350538"/>
              <a:chOff x="1550610" y="4704238"/>
              <a:chExt cx="2095205" cy="350538"/>
            </a:xfrm>
          </p:grpSpPr>
          <p:grpSp>
            <p:nvGrpSpPr>
              <p:cNvPr id="506" name="Google Shape;506;p21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07" name="Google Shape;507;p21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08" name="Google Shape;508;p21"/>
                <p:cNvCxnSpPr>
                  <a:stCxn id="507" idx="6"/>
                  <a:endCxn id="50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9" name="Google Shape;509;p21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510" name="Google Shape;510;p21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11" name="Google Shape;511;p21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12" name="Google Shape;512;p21"/>
                <p:cNvCxnSpPr>
                  <a:stCxn id="511" idx="6"/>
                  <a:endCxn id="51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3" name="Google Shape;513;p21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514" name="Google Shape;514;p21"/>
            <p:cNvGrpSpPr/>
            <p:nvPr/>
          </p:nvGrpSpPr>
          <p:grpSpPr>
            <a:xfrm>
              <a:off x="389805" y="4305433"/>
              <a:ext cx="469058" cy="448115"/>
              <a:chOff x="5348931" y="2165350"/>
              <a:chExt cx="962763" cy="919776"/>
            </a:xfrm>
          </p:grpSpPr>
          <p:sp>
            <p:nvSpPr>
              <p:cNvPr id="515" name="Google Shape;515;p21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547" name="Google Shape;547;p22"/>
          <p:cNvSpPr txBox="1"/>
          <p:nvPr>
            <p:ph type="ctrTitle"/>
          </p:nvPr>
        </p:nvSpPr>
        <p:spPr>
          <a:xfrm>
            <a:off x="3133125" y="797263"/>
            <a:ext cx="2877600" cy="8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8" name="Google Shape;548;p22"/>
          <p:cNvSpPr txBox="1"/>
          <p:nvPr>
            <p:ph type="subTitle" idx="1"/>
          </p:nvPr>
        </p:nvSpPr>
        <p:spPr>
          <a:xfrm>
            <a:off x="3133125" y="1578513"/>
            <a:ext cx="28776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9" name="Google Shape;549;p22"/>
          <p:cNvSpPr txBox="1"/>
          <p:nvPr/>
        </p:nvSpPr>
        <p:spPr>
          <a:xfrm>
            <a:off x="3133263" y="3370309"/>
            <a:ext cx="287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 Tight"/>
                <a:ea typeface="Inter Tight"/>
                <a:cs typeface="Inter Tight"/>
                <a:sym typeface="Inter Tight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 Tight"/>
                <a:ea typeface="Inter Tight"/>
                <a:cs typeface="Inter Tight"/>
                <a:sym typeface="Inter Tight"/>
                <a:hlinkClick r:id="rId3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r>
              <a:rPr lang="en-GB" sz="1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50" name="Google Shape;550;p22"/>
          <p:cNvGrpSpPr/>
          <p:nvPr/>
        </p:nvGrpSpPr>
        <p:grpSpPr>
          <a:xfrm>
            <a:off x="4183460" y="4603989"/>
            <a:ext cx="5518197" cy="1079100"/>
            <a:chOff x="4183460" y="4603989"/>
            <a:chExt cx="5518197" cy="1079100"/>
          </a:xfrm>
        </p:grpSpPr>
        <p:grpSp>
          <p:nvGrpSpPr>
            <p:cNvPr id="551" name="Google Shape;551;p22"/>
            <p:cNvGrpSpPr/>
            <p:nvPr/>
          </p:nvGrpSpPr>
          <p:grpSpPr>
            <a:xfrm>
              <a:off x="4183460" y="4704200"/>
              <a:ext cx="2095205" cy="350538"/>
              <a:chOff x="1550610" y="4704238"/>
              <a:chExt cx="2095205" cy="350538"/>
            </a:xfrm>
          </p:grpSpPr>
          <p:grpSp>
            <p:nvGrpSpPr>
              <p:cNvPr id="552" name="Google Shape;552;p22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53" name="Google Shape;553;p2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54" name="Google Shape;554;p22"/>
                <p:cNvCxnSpPr>
                  <a:stCxn id="553" idx="6"/>
                  <a:endCxn id="555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55" name="Google Shape;555;p2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57" name="Google Shape;557;p2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58" name="Google Shape;558;p22"/>
                <p:cNvCxnSpPr>
                  <a:stCxn id="557" idx="6"/>
                  <a:endCxn id="55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59" name="Google Shape;559;p2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560" name="Google Shape;560;p22"/>
            <p:cNvGrpSpPr/>
            <p:nvPr/>
          </p:nvGrpSpPr>
          <p:grpSpPr>
            <a:xfrm>
              <a:off x="8622558" y="4603989"/>
              <a:ext cx="1079100" cy="1079100"/>
              <a:chOff x="8359400" y="1569464"/>
              <a:chExt cx="1079100" cy="1079100"/>
            </a:xfrm>
          </p:grpSpPr>
          <p:sp>
            <p:nvSpPr>
              <p:cNvPr id="561" name="Google Shape;561;p22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571" name="Google Shape;571;p22"/>
          <p:cNvGrpSpPr/>
          <p:nvPr/>
        </p:nvGrpSpPr>
        <p:grpSpPr>
          <a:xfrm>
            <a:off x="11" y="198238"/>
            <a:ext cx="1868464" cy="4945267"/>
            <a:chOff x="11" y="198238"/>
            <a:chExt cx="1868464" cy="4945267"/>
          </a:xfrm>
        </p:grpSpPr>
        <p:grpSp>
          <p:nvGrpSpPr>
            <p:cNvPr id="572" name="Google Shape;572;p22"/>
            <p:cNvGrpSpPr/>
            <p:nvPr/>
          </p:nvGrpSpPr>
          <p:grpSpPr>
            <a:xfrm>
              <a:off x="1399375" y="198238"/>
              <a:ext cx="469100" cy="125100"/>
              <a:chOff x="4540000" y="294675"/>
              <a:chExt cx="469100" cy="125100"/>
            </a:xfrm>
          </p:grpSpPr>
          <p:sp>
            <p:nvSpPr>
              <p:cNvPr id="573" name="Google Shape;573;p22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576" name="Google Shape;576;p22"/>
            <p:cNvGrpSpPr/>
            <p:nvPr/>
          </p:nvGrpSpPr>
          <p:grpSpPr>
            <a:xfrm flipH="1">
              <a:off x="11" y="4220279"/>
              <a:ext cx="436703" cy="923225"/>
              <a:chOff x="4794250" y="3765054"/>
              <a:chExt cx="436703" cy="923225"/>
            </a:xfrm>
          </p:grpSpPr>
          <p:sp>
            <p:nvSpPr>
              <p:cNvPr id="577" name="Google Shape;577;p22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88" name="Google Shape;588;p24"/>
          <p:cNvGrpSpPr/>
          <p:nvPr/>
        </p:nvGrpSpPr>
        <p:grpSpPr>
          <a:xfrm>
            <a:off x="347731" y="4"/>
            <a:ext cx="8796275" cy="4758027"/>
            <a:chOff x="347731" y="4"/>
            <a:chExt cx="8796275" cy="4758027"/>
          </a:xfrm>
        </p:grpSpPr>
        <p:grpSp>
          <p:nvGrpSpPr>
            <p:cNvPr id="589" name="Google Shape;589;p24"/>
            <p:cNvGrpSpPr/>
            <p:nvPr/>
          </p:nvGrpSpPr>
          <p:grpSpPr>
            <a:xfrm rot="10800000" flipH="1">
              <a:off x="8707303" y="4"/>
              <a:ext cx="436703" cy="923225"/>
              <a:chOff x="4794250" y="3765054"/>
              <a:chExt cx="436703" cy="923225"/>
            </a:xfrm>
          </p:grpSpPr>
          <p:sp>
            <p:nvSpPr>
              <p:cNvPr id="590" name="Google Shape;590;p24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97" name="Google Shape;597;p24"/>
            <p:cNvGrpSpPr/>
            <p:nvPr/>
          </p:nvGrpSpPr>
          <p:grpSpPr>
            <a:xfrm>
              <a:off x="347731" y="4092815"/>
              <a:ext cx="264435" cy="665216"/>
              <a:chOff x="8625081" y="258015"/>
              <a:chExt cx="264435" cy="665216"/>
            </a:xfrm>
          </p:grpSpPr>
          <p:sp>
            <p:nvSpPr>
              <p:cNvPr id="598" name="Google Shape;598;p24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600" name="Google Shape;600;p24"/>
          <p:cNvGrpSpPr/>
          <p:nvPr/>
        </p:nvGrpSpPr>
        <p:grpSpPr>
          <a:xfrm>
            <a:off x="668085" y="94513"/>
            <a:ext cx="8070203" cy="4663511"/>
            <a:chOff x="668085" y="94513"/>
            <a:chExt cx="8070203" cy="4663511"/>
          </a:xfrm>
        </p:grpSpPr>
        <p:grpSp>
          <p:nvGrpSpPr>
            <p:cNvPr id="601" name="Google Shape;601;p24"/>
            <p:cNvGrpSpPr/>
            <p:nvPr/>
          </p:nvGrpSpPr>
          <p:grpSpPr>
            <a:xfrm>
              <a:off x="8269230" y="4309908"/>
              <a:ext cx="469058" cy="448115"/>
              <a:chOff x="5348931" y="2165350"/>
              <a:chExt cx="962763" cy="919776"/>
            </a:xfrm>
          </p:grpSpPr>
          <p:sp>
            <p:nvSpPr>
              <p:cNvPr id="602" name="Google Shape;602;p24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32" name="Google Shape;632;p24"/>
            <p:cNvGrpSpPr/>
            <p:nvPr/>
          </p:nvGrpSpPr>
          <p:grpSpPr>
            <a:xfrm>
              <a:off x="668085" y="94513"/>
              <a:ext cx="2095205" cy="350538"/>
              <a:chOff x="1550610" y="4704238"/>
              <a:chExt cx="2095205" cy="350538"/>
            </a:xfrm>
          </p:grpSpPr>
          <p:grpSp>
            <p:nvGrpSpPr>
              <p:cNvPr id="633" name="Google Shape;633;p24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4" name="Google Shape;634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5" name="Google Shape;635;p24"/>
                <p:cNvCxnSpPr>
                  <a:stCxn id="634" idx="6"/>
                  <a:endCxn id="636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36" name="Google Shape;636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9" name="Google Shape;639;p24"/>
                <p:cNvCxnSpPr>
                  <a:stCxn id="638" idx="6"/>
                  <a:endCxn id="640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40" name="Google Shape;640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type="body" idx="1"/>
          </p:nvPr>
        </p:nvSpPr>
        <p:spPr>
          <a:xfrm>
            <a:off x="722375" y="1187600"/>
            <a:ext cx="7699200" cy="12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87" name="Google Shape;87;p4"/>
          <p:cNvGrpSpPr/>
          <p:nvPr/>
        </p:nvGrpSpPr>
        <p:grpSpPr>
          <a:xfrm>
            <a:off x="7711800" y="4876388"/>
            <a:ext cx="469100" cy="125100"/>
            <a:chOff x="4540000" y="294675"/>
            <a:chExt cx="469100" cy="125100"/>
          </a:xfrm>
        </p:grpSpPr>
        <p:sp>
          <p:nvSpPr>
            <p:cNvPr id="88" name="Google Shape;88;p4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5426123" y="94513"/>
            <a:ext cx="2095205" cy="350538"/>
            <a:chOff x="1550610" y="4704238"/>
            <a:chExt cx="2095205" cy="350538"/>
          </a:xfrm>
        </p:grpSpPr>
        <p:grpSp>
          <p:nvGrpSpPr>
            <p:cNvPr id="92" name="Google Shape;92;p4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94" name="Google Shape;94;p4"/>
              <p:cNvCxnSpPr>
                <a:stCxn id="93" idx="6"/>
                <a:endCxn id="95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" name="Google Shape;95;p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98" name="Google Shape;98;p4"/>
              <p:cNvCxnSpPr>
                <a:stCxn id="97" idx="6"/>
                <a:endCxn id="99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" name="Google Shape;99;p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type="subTitle" idx="1"/>
          </p:nvPr>
        </p:nvSpPr>
        <p:spPr>
          <a:xfrm>
            <a:off x="1137963" y="2838827"/>
            <a:ext cx="30108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type="subTitle" idx="2"/>
          </p:nvPr>
        </p:nvSpPr>
        <p:spPr>
          <a:xfrm>
            <a:off x="4995237" y="2838827"/>
            <a:ext cx="30108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type="subTitle" idx="3"/>
          </p:nvPr>
        </p:nvSpPr>
        <p:spPr>
          <a:xfrm>
            <a:off x="1137976" y="2518350"/>
            <a:ext cx="30108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105" name="Google Shape;105;p5"/>
          <p:cNvSpPr txBox="1"/>
          <p:nvPr>
            <p:ph type="subTitle" idx="4"/>
          </p:nvPr>
        </p:nvSpPr>
        <p:spPr>
          <a:xfrm>
            <a:off x="4995235" y="2518350"/>
            <a:ext cx="3010800" cy="4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grpSp>
        <p:nvGrpSpPr>
          <p:cNvPr id="106" name="Google Shape;106;p5"/>
          <p:cNvGrpSpPr/>
          <p:nvPr/>
        </p:nvGrpSpPr>
        <p:grpSpPr>
          <a:xfrm rot="-5400000">
            <a:off x="922756" y="-92435"/>
            <a:ext cx="264435" cy="665216"/>
            <a:chOff x="8625081" y="258015"/>
            <a:chExt cx="264435" cy="665216"/>
          </a:xfrm>
        </p:grpSpPr>
        <p:sp>
          <p:nvSpPr>
            <p:cNvPr id="107" name="Google Shape;107;p5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9" name="Google Shape;109;p5"/>
          <p:cNvGrpSpPr/>
          <p:nvPr/>
        </p:nvGrpSpPr>
        <p:grpSpPr>
          <a:xfrm>
            <a:off x="88697" y="425289"/>
            <a:ext cx="9605028" cy="4642001"/>
            <a:chOff x="88697" y="425289"/>
            <a:chExt cx="9605028" cy="4642001"/>
          </a:xfrm>
        </p:grpSpPr>
        <p:grpSp>
          <p:nvGrpSpPr>
            <p:cNvPr id="110" name="Google Shape;110;p5"/>
            <p:cNvGrpSpPr/>
            <p:nvPr/>
          </p:nvGrpSpPr>
          <p:grpSpPr>
            <a:xfrm>
              <a:off x="88697" y="4245253"/>
              <a:ext cx="633676" cy="822037"/>
              <a:chOff x="6758847" y="2443353"/>
              <a:chExt cx="633676" cy="822037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6" name="Google Shape;126;p6"/>
          <p:cNvGrpSpPr/>
          <p:nvPr/>
        </p:nvGrpSpPr>
        <p:grpSpPr>
          <a:xfrm>
            <a:off x="5188075" y="-539611"/>
            <a:ext cx="3879723" cy="5606901"/>
            <a:chOff x="5188075" y="-539611"/>
            <a:chExt cx="3879723" cy="5606901"/>
          </a:xfrm>
        </p:grpSpPr>
        <p:grpSp>
          <p:nvGrpSpPr>
            <p:cNvPr id="127" name="Google Shape;127;p6"/>
            <p:cNvGrpSpPr/>
            <p:nvPr/>
          </p:nvGrpSpPr>
          <p:grpSpPr>
            <a:xfrm>
              <a:off x="8434122" y="4245253"/>
              <a:ext cx="633676" cy="822037"/>
              <a:chOff x="6758847" y="2443353"/>
              <a:chExt cx="633676" cy="822037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>
              <a:off x="5188075" y="-539611"/>
              <a:ext cx="1079100" cy="1079100"/>
              <a:chOff x="8359400" y="1569464"/>
              <a:chExt cx="1079100" cy="1079100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41" name="Google Shape;141;p6"/>
          <p:cNvGrpSpPr/>
          <p:nvPr/>
        </p:nvGrpSpPr>
        <p:grpSpPr>
          <a:xfrm rot="10800000">
            <a:off x="563675" y="4814550"/>
            <a:ext cx="469100" cy="125100"/>
            <a:chOff x="4540000" y="294675"/>
            <a:chExt cx="469100" cy="125100"/>
          </a:xfrm>
        </p:grpSpPr>
        <p:sp>
          <p:nvSpPr>
            <p:cNvPr id="142" name="Google Shape;142;p6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237400" y="230425"/>
            <a:ext cx="4574400" cy="4680000"/>
          </a:xfrm>
          <a:prstGeom prst="roundRect">
            <a:avLst>
              <a:gd name="adj" fmla="val 312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47" name="Google Shape;147;p7"/>
          <p:cNvSpPr txBox="1"/>
          <p:nvPr>
            <p:ph type="title"/>
          </p:nvPr>
        </p:nvSpPr>
        <p:spPr>
          <a:xfrm>
            <a:off x="722375" y="539500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type="body" idx="1"/>
          </p:nvPr>
        </p:nvSpPr>
        <p:spPr>
          <a:xfrm>
            <a:off x="722375" y="2252550"/>
            <a:ext cx="3849600" cy="17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9" name="Google Shape;149;p7"/>
          <p:cNvSpPr/>
          <p:nvPr>
            <p:ph type="pic" idx="2"/>
          </p:nvPr>
        </p:nvSpPr>
        <p:spPr>
          <a:xfrm>
            <a:off x="5036700" y="231700"/>
            <a:ext cx="3849600" cy="4680000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</p:sp>
      <p:grpSp>
        <p:nvGrpSpPr>
          <p:cNvPr id="150" name="Google Shape;150;p7"/>
          <p:cNvGrpSpPr/>
          <p:nvPr/>
        </p:nvGrpSpPr>
        <p:grpSpPr>
          <a:xfrm>
            <a:off x="383975" y="4834938"/>
            <a:ext cx="469100" cy="125100"/>
            <a:chOff x="4540000" y="294675"/>
            <a:chExt cx="469100" cy="125100"/>
          </a:xfrm>
        </p:grpSpPr>
        <p:sp>
          <p:nvSpPr>
            <p:cNvPr id="151" name="Google Shape;151;p7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2116735" y="94513"/>
            <a:ext cx="2095205" cy="350538"/>
            <a:chOff x="1550610" y="4704238"/>
            <a:chExt cx="2095205" cy="350538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156" name="Google Shape;156;p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57" name="Google Shape;157;p7"/>
              <p:cNvCxnSpPr>
                <a:stCxn id="156" idx="6"/>
                <a:endCxn id="158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8" name="Google Shape;158;p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59" name="Google Shape;159;p7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61" name="Google Shape;161;p7"/>
              <p:cNvCxnSpPr>
                <a:stCxn id="160" idx="6"/>
                <a:endCxn id="162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65" name="Google Shape;165;p8"/>
          <p:cNvSpPr txBox="1"/>
          <p:nvPr>
            <p:ph type="title"/>
          </p:nvPr>
        </p:nvSpPr>
        <p:spPr>
          <a:xfrm>
            <a:off x="1881150" y="1028700"/>
            <a:ext cx="538170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6" name="Google Shape;166;p8"/>
          <p:cNvGrpSpPr/>
          <p:nvPr/>
        </p:nvGrpSpPr>
        <p:grpSpPr>
          <a:xfrm>
            <a:off x="1257548" y="94513"/>
            <a:ext cx="2095205" cy="350538"/>
            <a:chOff x="1550610" y="4704238"/>
            <a:chExt cx="2095205" cy="350538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69" name="Google Shape;169;p8"/>
              <p:cNvCxnSpPr>
                <a:stCxn id="168" idx="6"/>
                <a:endCxn id="170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0" name="Google Shape;170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172" name="Google Shape;172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73" name="Google Shape;173;p8"/>
              <p:cNvCxnSpPr>
                <a:stCxn id="172" idx="6"/>
                <a:endCxn id="174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Google Shape;174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75" name="Google Shape;175;p8"/>
          <p:cNvGrpSpPr/>
          <p:nvPr/>
        </p:nvGrpSpPr>
        <p:grpSpPr>
          <a:xfrm>
            <a:off x="8710536" y="4220279"/>
            <a:ext cx="436703" cy="923225"/>
            <a:chOff x="4794250" y="3765054"/>
            <a:chExt cx="436703" cy="923225"/>
          </a:xfrm>
        </p:grpSpPr>
        <p:sp>
          <p:nvSpPr>
            <p:cNvPr id="176" name="Google Shape;176;p8"/>
            <p:cNvSpPr/>
            <p:nvPr/>
          </p:nvSpPr>
          <p:spPr>
            <a:xfrm>
              <a:off x="4794250" y="376505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436704" y="0"/>
                  </a:moveTo>
                  <a:lnTo>
                    <a:pt x="0" y="438477"/>
                  </a:ln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794250" y="388923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477"/>
                  </a:moveTo>
                  <a:lnTo>
                    <a:pt x="0" y="492633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794250" y="401341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794250" y="413759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3"/>
                  </a:lnTo>
                  <a:lnTo>
                    <a:pt x="436704" y="54156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806317" y="4261773"/>
              <a:ext cx="424636" cy="426505"/>
            </a:xfrm>
            <a:custGeom>
              <a:avLst/>
              <a:gdLst/>
              <a:ahLst/>
              <a:cxnLst/>
              <a:rect l="l" t="t" r="r" b="b"/>
              <a:pathLst>
                <a:path w="424636" h="426505" extrusionOk="0">
                  <a:moveTo>
                    <a:pt x="0" y="426506"/>
                  </a:moveTo>
                  <a:lnTo>
                    <a:pt x="53875" y="426506"/>
                  </a:lnTo>
                  <a:lnTo>
                    <a:pt x="424637" y="54061"/>
                  </a:lnTo>
                  <a:lnTo>
                    <a:pt x="424637" y="0"/>
                  </a:lnTo>
                  <a:lnTo>
                    <a:pt x="0" y="4265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929936" y="4385953"/>
              <a:ext cx="301017" cy="302325"/>
            </a:xfrm>
            <a:custGeom>
              <a:avLst/>
              <a:gdLst/>
              <a:ahLst/>
              <a:cxnLst/>
              <a:rect l="l" t="t" r="r" b="b"/>
              <a:pathLst>
                <a:path w="301017" h="302325" extrusionOk="0">
                  <a:moveTo>
                    <a:pt x="0" y="302326"/>
                  </a:moveTo>
                  <a:lnTo>
                    <a:pt x="53875" y="302326"/>
                  </a:lnTo>
                  <a:lnTo>
                    <a:pt x="301018" y="54156"/>
                  </a:lnTo>
                  <a:lnTo>
                    <a:pt x="301018" y="0"/>
                  </a:lnTo>
                  <a:lnTo>
                    <a:pt x="0" y="3023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053554" y="4510133"/>
              <a:ext cx="177399" cy="178146"/>
            </a:xfrm>
            <a:custGeom>
              <a:avLst/>
              <a:gdLst/>
              <a:ahLst/>
              <a:cxnLst/>
              <a:rect l="l" t="t" r="r" b="b"/>
              <a:pathLst>
                <a:path w="177399" h="178146" extrusionOk="0">
                  <a:moveTo>
                    <a:pt x="0" y="178146"/>
                  </a:moveTo>
                  <a:lnTo>
                    <a:pt x="53875" y="178146"/>
                  </a:lnTo>
                  <a:lnTo>
                    <a:pt x="177399" y="54157"/>
                  </a:lnTo>
                  <a:lnTo>
                    <a:pt x="177399" y="0"/>
                  </a:lnTo>
                  <a:lnTo>
                    <a:pt x="0" y="178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85" name="Google Shape;185;p9"/>
          <p:cNvSpPr txBox="1"/>
          <p:nvPr>
            <p:ph type="title"/>
          </p:nvPr>
        </p:nvSpPr>
        <p:spPr>
          <a:xfrm>
            <a:off x="2549400" y="1509325"/>
            <a:ext cx="40452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9"/>
          <p:cNvSpPr txBox="1"/>
          <p:nvPr>
            <p:ph type="subTitle" idx="1"/>
          </p:nvPr>
        </p:nvSpPr>
        <p:spPr>
          <a:xfrm>
            <a:off x="2549400" y="2399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187" name="Google Shape;187;p9"/>
          <p:cNvGrpSpPr/>
          <p:nvPr/>
        </p:nvGrpSpPr>
        <p:grpSpPr>
          <a:xfrm>
            <a:off x="383975" y="4834938"/>
            <a:ext cx="469100" cy="125100"/>
            <a:chOff x="4540000" y="294675"/>
            <a:chExt cx="469100" cy="125100"/>
          </a:xfrm>
        </p:grpSpPr>
        <p:sp>
          <p:nvSpPr>
            <p:cNvPr id="188" name="Google Shape;188;p9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191" name="Google Shape;191;p9"/>
          <p:cNvGrpSpPr/>
          <p:nvPr/>
        </p:nvGrpSpPr>
        <p:grpSpPr>
          <a:xfrm>
            <a:off x="88697" y="128478"/>
            <a:ext cx="9605028" cy="1375911"/>
            <a:chOff x="88697" y="128478"/>
            <a:chExt cx="9605028" cy="1375911"/>
          </a:xfrm>
        </p:grpSpPr>
        <p:grpSp>
          <p:nvGrpSpPr>
            <p:cNvPr id="192" name="Google Shape;192;p9"/>
            <p:cNvGrpSpPr/>
            <p:nvPr/>
          </p:nvGrpSpPr>
          <p:grpSpPr>
            <a:xfrm>
              <a:off x="88697" y="128478"/>
              <a:ext cx="633676" cy="822037"/>
              <a:chOff x="6758847" y="-1673422"/>
              <a:chExt cx="633676" cy="822037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6758847" y="-1673422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6758847" y="-1298033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10"/>
          <p:cNvSpPr txBox="1"/>
          <p:nvPr>
            <p:ph type="title"/>
          </p:nvPr>
        </p:nvSpPr>
        <p:spPr>
          <a:xfrm>
            <a:off x="4974925" y="3651550"/>
            <a:ext cx="34467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8"/>
          <p:cNvSpPr/>
          <p:nvPr/>
        </p:nvSpPr>
        <p:spPr>
          <a:xfrm>
            <a:off x="1820425" y="3150975"/>
            <a:ext cx="5503200" cy="485100"/>
          </a:xfrm>
          <a:prstGeom prst="roundRect">
            <a:avLst>
              <a:gd name="adj" fmla="val 2482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52" name="Google Shape;652;p28"/>
          <p:cNvSpPr txBox="1"/>
          <p:nvPr>
            <p:ph type="ctrTitle"/>
          </p:nvPr>
        </p:nvSpPr>
        <p:spPr>
          <a:xfrm>
            <a:off x="1982275" y="1507425"/>
            <a:ext cx="51795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ANIMALS-10 Image Classification using Neural Networks</a:t>
            </a:r>
            <a:endParaRPr lang="en-GB" sz="2400"/>
          </a:p>
        </p:txBody>
      </p:sp>
      <p:sp>
        <p:nvSpPr>
          <p:cNvPr id="653" name="Google Shape;653;p28"/>
          <p:cNvSpPr txBox="1"/>
          <p:nvPr>
            <p:ph type="subTitle" idx="1"/>
          </p:nvPr>
        </p:nvSpPr>
        <p:spPr>
          <a:xfrm>
            <a:off x="1982375" y="3192628"/>
            <a:ext cx="51795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Image Classification Project</a:t>
            </a:r>
            <a:endParaRPr lang="en-GB"/>
          </a:p>
        </p:txBody>
      </p:sp>
      <p:grpSp>
        <p:nvGrpSpPr>
          <p:cNvPr id="654" name="Google Shape;654;p28"/>
          <p:cNvGrpSpPr/>
          <p:nvPr/>
        </p:nvGrpSpPr>
        <p:grpSpPr>
          <a:xfrm>
            <a:off x="777005" y="768108"/>
            <a:ext cx="469058" cy="448115"/>
            <a:chOff x="5348931" y="2165350"/>
            <a:chExt cx="962763" cy="919776"/>
          </a:xfrm>
        </p:grpSpPr>
        <p:sp>
          <p:nvSpPr>
            <p:cNvPr id="655" name="Google Shape;655;p28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85" name="Google Shape;685;p28"/>
          <p:cNvSpPr/>
          <p:nvPr/>
        </p:nvSpPr>
        <p:spPr>
          <a:xfrm>
            <a:off x="7438931" y="32613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1440681" y="32613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852160" y="42062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 </a:t>
            </a:r>
            <a:endParaRPr lang="en-US"/>
          </a:p>
          <a:p>
            <a:r>
              <a:rPr lang="en-US"/>
              <a:t>NISHANTH JS(NEC - CSE)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Results and Conclusion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828040" y="1275715"/>
            <a:ext cx="7212965" cy="288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Model achieved a high accuracy on the validation dataset after training.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Loss decreased steadily during training, indicating effective learning.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final validation accuracy confirms that the model generalizes well to unseen data.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Some categories performed better due to more balanced data representation.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Future improvements could include data augmentation, fine-tuning hyperparameters, or using advanced architectures like CNNs for better performance.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project successfully classifies animal images into 10 categories.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Potential real-world applications include wildlife monitoring and biodiversity research.</a:t>
            </a:r>
            <a:endParaRPr lang="en-US" sz="1600">
              <a:latin typeface="Inter Tight" charset="0"/>
              <a:cs typeface="Inter Tight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"/>
          <p:cNvSpPr/>
          <p:nvPr/>
        </p:nvSpPr>
        <p:spPr>
          <a:xfrm>
            <a:off x="2267751" y="271566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6659971" y="271566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0"/>
          <p:cNvSpPr/>
          <p:nvPr/>
        </p:nvSpPr>
        <p:spPr>
          <a:xfrm>
            <a:off x="5945758" y="3345056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1" name="Google Shape;701;p30"/>
          <p:cNvSpPr/>
          <p:nvPr/>
        </p:nvSpPr>
        <p:spPr>
          <a:xfrm>
            <a:off x="5945758" y="1495481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2" name="Google Shape;702;p30"/>
          <p:cNvSpPr/>
          <p:nvPr/>
        </p:nvSpPr>
        <p:spPr>
          <a:xfrm>
            <a:off x="2489063" y="3345056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3" name="Google Shape;703;p30"/>
          <p:cNvSpPr/>
          <p:nvPr/>
        </p:nvSpPr>
        <p:spPr>
          <a:xfrm>
            <a:off x="2489063" y="1495481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4" name="Google Shape;704;p30"/>
          <p:cNvSpPr txBox="1"/>
          <p:nvPr>
            <p:ph type="subTitle" idx="1"/>
          </p:nvPr>
        </p:nvSpPr>
        <p:spPr>
          <a:xfrm>
            <a:off x="1502813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705" name="Google Shape;705;p30"/>
          <p:cNvSpPr txBox="1"/>
          <p:nvPr>
            <p:ph type="subTitle" idx="5"/>
          </p:nvPr>
        </p:nvSpPr>
        <p:spPr>
          <a:xfrm>
            <a:off x="4959350" y="2156460"/>
            <a:ext cx="2753995" cy="44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Dataset and Approach</a:t>
            </a:r>
            <a:endParaRPr lang="en-GB"/>
          </a:p>
        </p:txBody>
      </p:sp>
      <p:sp>
        <p:nvSpPr>
          <p:cNvPr id="706" name="Google Shape;706;p30"/>
          <p:cNvSpPr txBox="1"/>
          <p:nvPr>
            <p:ph type="subTitle" idx="6"/>
          </p:nvPr>
        </p:nvSpPr>
        <p:spPr>
          <a:xfrm>
            <a:off x="902335" y="4005580"/>
            <a:ext cx="3540760" cy="44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Model Architecture</a:t>
            </a: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 and Training</a:t>
            </a:r>
            <a:endParaRPr lang="en-GB"/>
          </a:p>
        </p:txBody>
      </p:sp>
      <p:sp>
        <p:nvSpPr>
          <p:cNvPr id="707" name="Google Shape;707;p30"/>
          <p:cNvSpPr txBox="1"/>
          <p:nvPr>
            <p:ph type="subTitle" idx="7"/>
          </p:nvPr>
        </p:nvSpPr>
        <p:spPr>
          <a:xfrm>
            <a:off x="4959350" y="4005580"/>
            <a:ext cx="2753995" cy="44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Results and Conclusion</a:t>
            </a:r>
            <a:endParaRPr lang="en-GB"/>
          </a:p>
        </p:txBody>
      </p:sp>
      <p:sp>
        <p:nvSpPr>
          <p:cNvPr id="708" name="Google Shape;708;p30"/>
          <p:cNvSpPr/>
          <p:nvPr/>
        </p:nvSpPr>
        <p:spPr>
          <a:xfrm>
            <a:off x="2059469" y="170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3330993" y="170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2059469" y="3551240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3330993" y="3551240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2" name="Google Shape;712;p30"/>
          <p:cNvSpPr/>
          <p:nvPr/>
        </p:nvSpPr>
        <p:spPr>
          <a:xfrm>
            <a:off x="5548444" y="170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6819969" y="170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4" name="Google Shape;714;p30"/>
          <p:cNvSpPr/>
          <p:nvPr/>
        </p:nvSpPr>
        <p:spPr>
          <a:xfrm>
            <a:off x="5548444" y="3551240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5" name="Google Shape;715;p30"/>
          <p:cNvSpPr/>
          <p:nvPr/>
        </p:nvSpPr>
        <p:spPr>
          <a:xfrm>
            <a:off x="6819969" y="3551240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6" name="Google Shape;716;p30"/>
          <p:cNvSpPr txBox="1"/>
          <p:nvPr>
            <p:ph type="title" idx="8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717" name="Google Shape;717;p30"/>
          <p:cNvSpPr txBox="1"/>
          <p:nvPr>
            <p:ph type="title"/>
          </p:nvPr>
        </p:nvSpPr>
        <p:spPr>
          <a:xfrm>
            <a:off x="2544263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718" name="Google Shape;718;p30"/>
          <p:cNvSpPr txBox="1"/>
          <p:nvPr>
            <p:ph type="title" idx="2"/>
          </p:nvPr>
        </p:nvSpPr>
        <p:spPr>
          <a:xfrm>
            <a:off x="6000958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719" name="Google Shape;719;p30"/>
          <p:cNvSpPr txBox="1"/>
          <p:nvPr>
            <p:ph type="title" idx="3"/>
          </p:nvPr>
        </p:nvSpPr>
        <p:spPr>
          <a:xfrm>
            <a:off x="2544263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720" name="Google Shape;720;p30"/>
          <p:cNvSpPr txBox="1"/>
          <p:nvPr>
            <p:ph type="title" idx="4"/>
          </p:nvPr>
        </p:nvSpPr>
        <p:spPr>
          <a:xfrm>
            <a:off x="6000958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022100" y="1174017"/>
            <a:ext cx="1099800" cy="109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355235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532710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9" name="Google Shape;759;p31"/>
          <p:cNvSpPr txBox="1"/>
          <p:nvPr>
            <p:ph type="title"/>
          </p:nvPr>
        </p:nvSpPr>
        <p:spPr>
          <a:xfrm>
            <a:off x="2483940" y="2716143"/>
            <a:ext cx="4244700" cy="16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dk1"/>
                </a:solidFill>
              </a:rPr>
              <a:t>INTRODUCTION</a:t>
            </a:r>
            <a:endParaRPr lang="en-US" altLang="en-GB" sz="4000">
              <a:solidFill>
                <a:schemeClr val="dk1"/>
              </a:solidFill>
            </a:endParaRPr>
          </a:p>
        </p:txBody>
      </p:sp>
      <p:sp>
        <p:nvSpPr>
          <p:cNvPr id="760" name="Google Shape;760;p31"/>
          <p:cNvSpPr txBox="1"/>
          <p:nvPr>
            <p:ph type="title" idx="2"/>
          </p:nvPr>
        </p:nvSpPr>
        <p:spPr>
          <a:xfrm>
            <a:off x="4079850" y="1430175"/>
            <a:ext cx="984300" cy="5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828040" y="1275715"/>
            <a:ext cx="7212965" cy="288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Image classification assigns a label to an input image using machine learning.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It is applied in fields like healthcare, security and so - 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Complexity arises due to pixel patterns, variations in lighting, angles, and backgrounds.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Class imbalance in datasets affects model performance.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objective is to classify animal images from the ANIMALS-10 dataset into 10 categories.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categories include animals like cats, dogs, elephants, etc.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A Multilayer Perceptron (MLP) neural network is used for classification.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dataset is split into training and validation sets to improve model accuracy.</a:t>
            </a:r>
            <a:endParaRPr lang="en-US" sz="1600">
              <a:latin typeface="Inter Tight" charset="0"/>
              <a:cs typeface="Inter Tight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022100" y="1174017"/>
            <a:ext cx="1099800" cy="109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355235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532710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9" name="Google Shape;759;p31"/>
          <p:cNvSpPr txBox="1"/>
          <p:nvPr>
            <p:ph type="title"/>
          </p:nvPr>
        </p:nvSpPr>
        <p:spPr>
          <a:xfrm>
            <a:off x="1580515" y="2715895"/>
            <a:ext cx="6428105" cy="9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dk1"/>
                </a:solidFill>
              </a:rPr>
              <a:t>Dataset and Approach</a:t>
            </a:r>
            <a:endParaRPr lang="en-US" altLang="en-GB" sz="4000">
              <a:solidFill>
                <a:schemeClr val="dk1"/>
              </a:solidFill>
            </a:endParaRPr>
          </a:p>
        </p:txBody>
      </p:sp>
      <p:sp>
        <p:nvSpPr>
          <p:cNvPr id="760" name="Google Shape;760;p31"/>
          <p:cNvSpPr txBox="1"/>
          <p:nvPr>
            <p:ph type="title" idx="2"/>
          </p:nvPr>
        </p:nvSpPr>
        <p:spPr>
          <a:xfrm>
            <a:off x="4079850" y="1430175"/>
            <a:ext cx="984300" cy="5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02</a:t>
            </a:r>
            <a:endParaRPr lang="en-US" altLang="en-GB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Dataset and Approach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828040" y="1275715"/>
            <a:ext cx="7212965" cy="288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dataset used is ANIMALS-10, containing 10 distinct animal categories.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Each category has images stored in separate folders within the main dataset folder.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Data preprocessing includes image normalization and augmentation for better training.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Image augmentation involves rotation, width shift, height shift, shear, zoom, and horizontal flip.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dataset is split into training (80%) and validation (20%) to monitor model performance.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neural network model is a Multilayer Perceptron (MLP) for image classification.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Input images are resized to 150x150 pixels for uniformity in model training.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Data is fed to the model in batches, improving memory efficiency during training.</a:t>
            </a:r>
            <a:endParaRPr lang="en-US" sz="1600">
              <a:latin typeface="Inter Tight" charset="0"/>
              <a:cs typeface="Inter Tight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022100" y="1174017"/>
            <a:ext cx="1099800" cy="109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355235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532710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9" name="Google Shape;759;p31"/>
          <p:cNvSpPr txBox="1"/>
          <p:nvPr>
            <p:ph type="title"/>
          </p:nvPr>
        </p:nvSpPr>
        <p:spPr>
          <a:xfrm>
            <a:off x="805815" y="2715895"/>
            <a:ext cx="7443470" cy="9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dk1"/>
                </a:solidFill>
              </a:rPr>
              <a:t>Model Architecture</a:t>
            </a:r>
            <a:br>
              <a:rPr lang="en-US" altLang="en-GB" sz="4000">
                <a:solidFill>
                  <a:schemeClr val="dk1"/>
                </a:solidFill>
              </a:rPr>
            </a:br>
            <a:r>
              <a:rPr lang="en-US" altLang="en-GB" sz="4000">
                <a:solidFill>
                  <a:schemeClr val="dk1"/>
                </a:solidFill>
              </a:rPr>
              <a:t> and Training</a:t>
            </a:r>
            <a:endParaRPr lang="en-US" altLang="en-GB" sz="4000">
              <a:solidFill>
                <a:schemeClr val="dk1"/>
              </a:solidFill>
            </a:endParaRPr>
          </a:p>
        </p:txBody>
      </p:sp>
      <p:sp>
        <p:nvSpPr>
          <p:cNvPr id="760" name="Google Shape;760;p31"/>
          <p:cNvSpPr txBox="1"/>
          <p:nvPr>
            <p:ph type="title" idx="2"/>
          </p:nvPr>
        </p:nvSpPr>
        <p:spPr>
          <a:xfrm>
            <a:off x="3983355" y="1407160"/>
            <a:ext cx="1138555" cy="58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03</a:t>
            </a:r>
            <a:endParaRPr lang="en-US" altLang="en-GB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Model Architecture and Training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828040" y="1275715"/>
            <a:ext cx="7212965" cy="288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model is a Sequential Neural Network (Multilayer Perceptron).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Input layer accepts images of size 150x150 with 3 color channels.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Four convolutional layers are used to extract features from images.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MaxPooling layers reduce spatial dimensions after each convolution.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Flatten layer converts the 2D matrix into a 1D vector for the dense layers.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Dense layer with 512 neurons followed by a Dropout layer to prevent overfitting.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Output layer has 10 neurons with softmax activation for multiclass classification.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model is compiled using Adam optimizer, categorical cross-entropy loss, and accuracy as the metric.</a:t>
            </a:r>
            <a:endParaRPr lang="en-US" sz="1600">
              <a:latin typeface="Inter Tight" charset="0"/>
              <a:cs typeface="Inter Tigh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Inter Tight" charset="0"/>
                <a:cs typeface="Inter Tight" charset="0"/>
              </a:rPr>
              <a:t>The model is trained for 50 epochs using training and validation datasets</a:t>
            </a:r>
            <a:endParaRPr lang="en-US" sz="1600">
              <a:latin typeface="Inter Tight" charset="0"/>
              <a:cs typeface="Inter Tight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022100" y="1174017"/>
            <a:ext cx="1099800" cy="109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355235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5327106" y="159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28" name="Google Shape;728;p31"/>
          <p:cNvGrpSpPr/>
          <p:nvPr/>
        </p:nvGrpSpPr>
        <p:grpSpPr>
          <a:xfrm>
            <a:off x="7897930" y="3927283"/>
            <a:ext cx="469058" cy="448115"/>
            <a:chOff x="5348931" y="2165350"/>
            <a:chExt cx="962763" cy="919776"/>
          </a:xfrm>
        </p:grpSpPr>
        <p:sp>
          <p:nvSpPr>
            <p:cNvPr id="729" name="Google Shape;729;p3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59" name="Google Shape;759;p31"/>
          <p:cNvSpPr txBox="1"/>
          <p:nvPr>
            <p:ph type="title"/>
          </p:nvPr>
        </p:nvSpPr>
        <p:spPr>
          <a:xfrm>
            <a:off x="805815" y="2715895"/>
            <a:ext cx="7443470" cy="9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dk1"/>
                </a:solidFill>
              </a:rPr>
              <a:t>Results and Conclusion</a:t>
            </a:r>
            <a:endParaRPr lang="en-US" altLang="en-GB" sz="4000">
              <a:solidFill>
                <a:schemeClr val="dk1"/>
              </a:solidFill>
            </a:endParaRPr>
          </a:p>
        </p:txBody>
      </p:sp>
      <p:sp>
        <p:nvSpPr>
          <p:cNvPr id="760" name="Google Shape;760;p31"/>
          <p:cNvSpPr txBox="1"/>
          <p:nvPr>
            <p:ph type="title" idx="2"/>
          </p:nvPr>
        </p:nvSpPr>
        <p:spPr>
          <a:xfrm>
            <a:off x="3983355" y="1407160"/>
            <a:ext cx="1138555" cy="58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04</a:t>
            </a:r>
            <a:endParaRPr lang="en-US" altLang="en-GB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cal Advances in DNA by Slidesgo">
  <a:themeElements>
    <a:clrScheme name="Simple Light">
      <a:dk1>
        <a:srgbClr val="000000"/>
      </a:dk1>
      <a:lt1>
        <a:srgbClr val="FFFFFF"/>
      </a:lt1>
      <a:dk2>
        <a:srgbClr val="F0F2F6"/>
      </a:dk2>
      <a:lt2>
        <a:srgbClr val="D9DB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2952</Words>
  <Application>WPS Presentation</Application>
  <PresentationFormat/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Arial</vt:lpstr>
      <vt:lpstr>Plus Jakarta Sans</vt:lpstr>
      <vt:lpstr>Inter Tight</vt:lpstr>
      <vt:lpstr>Calibri</vt:lpstr>
      <vt:lpstr>Proxima Nova</vt:lpstr>
      <vt:lpstr>Inter Tight SemiBold</vt:lpstr>
      <vt:lpstr>Microsoft YaHei</vt:lpstr>
      <vt:lpstr>Arial Unicode MS</vt:lpstr>
      <vt:lpstr>Open Sans</vt:lpstr>
      <vt:lpstr>Inter</vt:lpstr>
      <vt:lpstr>Amatic SC</vt:lpstr>
      <vt:lpstr>Roboto Medium</vt:lpstr>
      <vt:lpstr>Inter Tight</vt:lpstr>
      <vt:lpstr>Medical Advances in DNA by Slidesgo</vt:lpstr>
      <vt:lpstr>Medical Advances in DNA</vt:lpstr>
      <vt:lpstr>04</vt:lpstr>
      <vt:lpstr>01</vt:lpstr>
      <vt:lpstr>Two ideas</vt:lpstr>
      <vt:lpstr>01</vt:lpstr>
      <vt:lpstr>INTRODUCTION</vt:lpstr>
      <vt:lpstr>02</vt:lpstr>
      <vt:lpstr>Dataset and Approach</vt:lpstr>
      <vt:lpstr>04</vt:lpstr>
      <vt:lpstr>Model Architecture and Training</vt:lpstr>
      <vt:lpstr>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ANIMALS-10 Image Classification using Neural Networks</dc:title>
  <dc:creator/>
  <cp:lastModifiedBy>22CS072 CSE</cp:lastModifiedBy>
  <cp:revision>1</cp:revision>
  <dcterms:created xsi:type="dcterms:W3CDTF">2024-10-19T04:55:05Z</dcterms:created>
  <dcterms:modified xsi:type="dcterms:W3CDTF">2024-10-19T04:55:05Z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A6CA03A2FC5147E497EAEB9181DCFFC3_12</vt:lpwstr>
  </property>
  <property fmtid="{D5CDD505-2E9C-101B-9397-08002B2CF9AE}" pid="3" name="KSOProductBuildVer">
    <vt:lpwstr>1033-12.2.0.18607</vt:lpwstr>
  </property>
</Properties>
</file>