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1" r:id="rId7"/>
    <p:sldId id="297" r:id="rId8"/>
    <p:sldId id="298" r:id="rId9"/>
    <p:sldId id="299" r:id="rId10"/>
    <p:sldId id="300" r:id="rId11"/>
    <p:sldId id="303" r:id="rId12"/>
    <p:sldId id="304" r:id="rId13"/>
    <p:sldId id="306" r:id="rId14"/>
    <p:sldId id="305" r:id="rId15"/>
  </p:sldIdLst>
  <p:sldSz cx="9144000" cy="5143500"/>
  <p:notesSz cx="6858000" cy="9144000"/>
  <p:embeddedFontLst>
    <p:embeddedFont>
      <p:font typeface="Plus Jakarta Sans"/>
      <p:regular r:id="rId19"/>
    </p:embeddedFont>
    <p:embeddedFont>
      <p:font typeface="Inter Tight"/>
      <p:regular r:id="rId20"/>
    </p:embeddedFont>
    <p:embeddedFont>
      <p:font typeface="Inter Tight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26870aab0da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26870aab0da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26870aab0da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26870aab0da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26870aab0da_0_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26870aab0da_0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3ce2af5b70_0_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13ce2af5b70_0_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26870aab0da_0_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26870aab0da_0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26870aab0da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26870aab0da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26870aab0da_0_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26870aab0da_0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26870aab0da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26870aab0da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26870aab0da_0_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26870aab0da_0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26870aab0da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26870aab0da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26870aab0da_0_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26870aab0da_0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37399" y="230425"/>
            <a:ext cx="8650800" cy="4680000"/>
          </a:xfrm>
          <a:prstGeom prst="roundRect">
            <a:avLst>
              <a:gd name="adj" fmla="val 3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1982275" y="1507425"/>
            <a:ext cx="5179500" cy="15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1982375" y="3192628"/>
            <a:ext cx="5179500" cy="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11" y="4"/>
            <a:ext cx="6343414" cy="923225"/>
            <a:chOff x="11" y="4"/>
            <a:chExt cx="6343414" cy="923225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5874325" y="132925"/>
              <a:ext cx="469100" cy="125100"/>
              <a:chOff x="4540000" y="294675"/>
              <a:chExt cx="469100" cy="125100"/>
            </a:xfrm>
          </p:grpSpPr>
          <p:sp>
            <p:nvSpPr>
              <p:cNvPr id="14" name="Google Shape;14;p2"/>
              <p:cNvSpPr/>
              <p:nvPr/>
            </p:nvSpPr>
            <p:spPr>
              <a:xfrm rot="-5400000">
                <a:off x="4531600" y="303075"/>
                <a:ext cx="125100" cy="1083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-5400000">
                <a:off x="4712000" y="303075"/>
                <a:ext cx="125100" cy="1083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-5400000">
                <a:off x="4892400" y="303075"/>
                <a:ext cx="125100" cy="1083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 rot="10800000">
              <a:off x="11" y="4"/>
              <a:ext cx="436703" cy="923225"/>
              <a:chOff x="4794250" y="3765054"/>
              <a:chExt cx="436703" cy="923225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4794250" y="376505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436704" y="0"/>
                    </a:moveTo>
                    <a:lnTo>
                      <a:pt x="0" y="438477"/>
                    </a:lnTo>
                    <a:lnTo>
                      <a:pt x="0" y="492634"/>
                    </a:lnTo>
                    <a:lnTo>
                      <a:pt x="436704" y="54061"/>
                    </a:lnTo>
                    <a:lnTo>
                      <a:pt x="436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4794250" y="388923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477"/>
                    </a:moveTo>
                    <a:lnTo>
                      <a:pt x="0" y="492633"/>
                    </a:lnTo>
                    <a:lnTo>
                      <a:pt x="436704" y="54061"/>
                    </a:lnTo>
                    <a:lnTo>
                      <a:pt x="436704" y="0"/>
                    </a:lnTo>
                    <a:lnTo>
                      <a:pt x="0" y="43847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4794250" y="401341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572"/>
                    </a:moveTo>
                    <a:lnTo>
                      <a:pt x="0" y="492634"/>
                    </a:lnTo>
                    <a:lnTo>
                      <a:pt x="436704" y="54061"/>
                    </a:lnTo>
                    <a:lnTo>
                      <a:pt x="436704" y="0"/>
                    </a:lnTo>
                    <a:lnTo>
                      <a:pt x="0" y="438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94250" y="413759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572"/>
                    </a:moveTo>
                    <a:lnTo>
                      <a:pt x="0" y="492633"/>
                    </a:lnTo>
                    <a:lnTo>
                      <a:pt x="436704" y="54156"/>
                    </a:lnTo>
                    <a:lnTo>
                      <a:pt x="436704" y="0"/>
                    </a:lnTo>
                    <a:lnTo>
                      <a:pt x="0" y="438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806317" y="4261773"/>
                <a:ext cx="424636" cy="426505"/>
              </a:xfrm>
              <a:custGeom>
                <a:avLst/>
                <a:gdLst/>
                <a:ahLst/>
                <a:cxnLst/>
                <a:rect l="l" t="t" r="r" b="b"/>
                <a:pathLst>
                  <a:path w="424636" h="426505" extrusionOk="0">
                    <a:moveTo>
                      <a:pt x="0" y="426506"/>
                    </a:moveTo>
                    <a:lnTo>
                      <a:pt x="53875" y="426506"/>
                    </a:lnTo>
                    <a:lnTo>
                      <a:pt x="424637" y="54061"/>
                    </a:lnTo>
                    <a:lnTo>
                      <a:pt x="424637" y="0"/>
                    </a:lnTo>
                    <a:lnTo>
                      <a:pt x="0" y="4265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929936" y="4385953"/>
                <a:ext cx="301017" cy="302325"/>
              </a:xfrm>
              <a:custGeom>
                <a:avLst/>
                <a:gdLst/>
                <a:ahLst/>
                <a:cxnLst/>
                <a:rect l="l" t="t" r="r" b="b"/>
                <a:pathLst>
                  <a:path w="301017" h="302325" extrusionOk="0">
                    <a:moveTo>
                      <a:pt x="0" y="302326"/>
                    </a:moveTo>
                    <a:lnTo>
                      <a:pt x="53875" y="302326"/>
                    </a:lnTo>
                    <a:lnTo>
                      <a:pt x="301018" y="54156"/>
                    </a:lnTo>
                    <a:lnTo>
                      <a:pt x="301018" y="0"/>
                    </a:lnTo>
                    <a:lnTo>
                      <a:pt x="0" y="3023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053554" y="4510133"/>
                <a:ext cx="177399" cy="178146"/>
              </a:xfrm>
              <a:custGeom>
                <a:avLst/>
                <a:gdLst/>
                <a:ahLst/>
                <a:cxnLst/>
                <a:rect l="l" t="t" r="r" b="b"/>
                <a:pathLst>
                  <a:path w="177399" h="178146" extrusionOk="0">
                    <a:moveTo>
                      <a:pt x="0" y="178146"/>
                    </a:moveTo>
                    <a:lnTo>
                      <a:pt x="53875" y="178146"/>
                    </a:lnTo>
                    <a:lnTo>
                      <a:pt x="177399" y="54157"/>
                    </a:lnTo>
                    <a:lnTo>
                      <a:pt x="177399" y="0"/>
                    </a:lnTo>
                    <a:lnTo>
                      <a:pt x="0" y="1781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25" name="Google Shape;25;p2"/>
          <p:cNvGrpSpPr/>
          <p:nvPr/>
        </p:nvGrpSpPr>
        <p:grpSpPr>
          <a:xfrm>
            <a:off x="1550610" y="1251964"/>
            <a:ext cx="8239015" cy="3802811"/>
            <a:chOff x="1550610" y="1251964"/>
            <a:chExt cx="8239015" cy="3802811"/>
          </a:xfrm>
        </p:grpSpPr>
        <p:grpSp>
          <p:nvGrpSpPr>
            <p:cNvPr id="26" name="Google Shape;26;p2"/>
            <p:cNvGrpSpPr/>
            <p:nvPr/>
          </p:nvGrpSpPr>
          <p:grpSpPr>
            <a:xfrm>
              <a:off x="8710525" y="1251964"/>
              <a:ext cx="1079100" cy="1079100"/>
              <a:chOff x="8359400" y="1569464"/>
              <a:chExt cx="1079100" cy="1079100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8800721" y="2010786"/>
                <a:ext cx="196500" cy="196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51793" y="1961857"/>
                <a:ext cx="294300" cy="29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702543" y="1912607"/>
                <a:ext cx="392700" cy="392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8653614" y="1863679"/>
                <a:ext cx="490500" cy="490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8604686" y="1814750"/>
                <a:ext cx="588300" cy="588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8555436" y="1765500"/>
                <a:ext cx="687000" cy="687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8506507" y="1716571"/>
                <a:ext cx="784800" cy="784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8457257" y="1667321"/>
                <a:ext cx="883200" cy="883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8408328" y="1618393"/>
                <a:ext cx="981000" cy="981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8359400" y="1569464"/>
                <a:ext cx="1079100" cy="1079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grpSp>
          <p:nvGrpSpPr>
            <p:cNvPr id="37" name="Google Shape;37;p2"/>
            <p:cNvGrpSpPr/>
            <p:nvPr/>
          </p:nvGrpSpPr>
          <p:grpSpPr>
            <a:xfrm>
              <a:off x="1550610" y="4704238"/>
              <a:ext cx="2095205" cy="350538"/>
              <a:chOff x="1550610" y="4704238"/>
              <a:chExt cx="2095205" cy="350538"/>
            </a:xfrm>
          </p:grpSpPr>
          <p:grpSp>
            <p:nvGrpSpPr>
              <p:cNvPr id="38" name="Google Shape;38;p2"/>
              <p:cNvGrpSpPr/>
              <p:nvPr/>
            </p:nvGrpSpPr>
            <p:grpSpPr>
              <a:xfrm>
                <a:off x="1550610" y="4929675"/>
                <a:ext cx="1502130" cy="125100"/>
                <a:chOff x="1550610" y="4929675"/>
                <a:chExt cx="1502130" cy="125100"/>
              </a:xfrm>
            </p:grpSpPr>
            <p:sp>
              <p:nvSpPr>
                <p:cNvPr id="39" name="Google Shape;39;p2"/>
                <p:cNvSpPr/>
                <p:nvPr/>
              </p:nvSpPr>
              <p:spPr>
                <a:xfrm>
                  <a:off x="155061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  <p:cxnSp>
              <p:nvCxnSpPr>
                <p:cNvPr id="40" name="Google Shape;40;p2"/>
                <p:cNvCxnSpPr>
                  <a:stCxn id="39" idx="6"/>
                  <a:endCxn id="41" idx="2"/>
                </p:cNvCxnSpPr>
                <p:nvPr/>
              </p:nvCxnSpPr>
              <p:spPr>
                <a:xfrm>
                  <a:off x="1675710" y="4992225"/>
                  <a:ext cx="1251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1" name="Google Shape;41;p2"/>
                <p:cNvSpPr/>
                <p:nvPr/>
              </p:nvSpPr>
              <p:spPr>
                <a:xfrm>
                  <a:off x="292764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</p:grpSp>
          <p:grpSp>
            <p:nvGrpSpPr>
              <p:cNvPr id="42" name="Google Shape;42;p2"/>
              <p:cNvGrpSpPr/>
              <p:nvPr/>
            </p:nvGrpSpPr>
            <p:grpSpPr>
              <a:xfrm>
                <a:off x="2143685" y="4704238"/>
                <a:ext cx="1502130" cy="125100"/>
                <a:chOff x="1550610" y="4929675"/>
                <a:chExt cx="1502130" cy="125100"/>
              </a:xfrm>
            </p:grpSpPr>
            <p:sp>
              <p:nvSpPr>
                <p:cNvPr id="43" name="Google Shape;43;p2"/>
                <p:cNvSpPr/>
                <p:nvPr/>
              </p:nvSpPr>
              <p:spPr>
                <a:xfrm>
                  <a:off x="155061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  <p:cxnSp>
              <p:nvCxnSpPr>
                <p:cNvPr id="44" name="Google Shape;44;p2"/>
                <p:cNvCxnSpPr>
                  <a:stCxn id="43" idx="6"/>
                  <a:endCxn id="45" idx="2"/>
                </p:cNvCxnSpPr>
                <p:nvPr/>
              </p:nvCxnSpPr>
              <p:spPr>
                <a:xfrm>
                  <a:off x="1675710" y="4992225"/>
                  <a:ext cx="1251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5" name="Google Shape;45;p2"/>
                <p:cNvSpPr/>
                <p:nvPr/>
              </p:nvSpPr>
              <p:spPr>
                <a:xfrm>
                  <a:off x="292764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"/>
          <p:cNvSpPr/>
          <p:nvPr/>
        </p:nvSpPr>
        <p:spPr>
          <a:xfrm>
            <a:off x="237399" y="230425"/>
            <a:ext cx="8650800" cy="4680000"/>
          </a:xfrm>
          <a:prstGeom prst="roundRect">
            <a:avLst>
              <a:gd name="adj" fmla="val 3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11" name="Google Shape;211;p11"/>
          <p:cNvSpPr txBox="1"/>
          <p:nvPr>
            <p:ph type="title" hasCustomPrompt="1"/>
          </p:nvPr>
        </p:nvSpPr>
        <p:spPr>
          <a:xfrm>
            <a:off x="3250700" y="1772588"/>
            <a:ext cx="2642400" cy="113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2" name="Google Shape;212;p11"/>
          <p:cNvSpPr txBox="1"/>
          <p:nvPr>
            <p:ph type="subTitle" idx="1"/>
          </p:nvPr>
        </p:nvSpPr>
        <p:spPr>
          <a:xfrm>
            <a:off x="2138450" y="2909288"/>
            <a:ext cx="4866900" cy="5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13" name="Google Shape;213;p11"/>
          <p:cNvGrpSpPr/>
          <p:nvPr/>
        </p:nvGrpSpPr>
        <p:grpSpPr>
          <a:xfrm>
            <a:off x="5179575" y="167875"/>
            <a:ext cx="469100" cy="125100"/>
            <a:chOff x="4540000" y="294675"/>
            <a:chExt cx="469100" cy="125100"/>
          </a:xfrm>
        </p:grpSpPr>
        <p:sp>
          <p:nvSpPr>
            <p:cNvPr id="214" name="Google Shape;214;p11"/>
            <p:cNvSpPr/>
            <p:nvPr/>
          </p:nvSpPr>
          <p:spPr>
            <a:xfrm rot="-5400000">
              <a:off x="45316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15" name="Google Shape;215;p11"/>
            <p:cNvSpPr/>
            <p:nvPr/>
          </p:nvSpPr>
          <p:spPr>
            <a:xfrm rot="-5400000">
              <a:off x="47120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16" name="Google Shape;216;p11"/>
            <p:cNvSpPr/>
            <p:nvPr/>
          </p:nvSpPr>
          <p:spPr>
            <a:xfrm rot="-5400000">
              <a:off x="48924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grpSp>
        <p:nvGrpSpPr>
          <p:cNvPr id="217" name="Google Shape;217;p11"/>
          <p:cNvGrpSpPr/>
          <p:nvPr/>
        </p:nvGrpSpPr>
        <p:grpSpPr>
          <a:xfrm>
            <a:off x="389805" y="382833"/>
            <a:ext cx="469058" cy="448115"/>
            <a:chOff x="5348931" y="2165350"/>
            <a:chExt cx="962763" cy="919776"/>
          </a:xfrm>
        </p:grpSpPr>
        <p:sp>
          <p:nvSpPr>
            <p:cNvPr id="218" name="Google Shape;218;p11"/>
            <p:cNvSpPr/>
            <p:nvPr/>
          </p:nvSpPr>
          <p:spPr>
            <a:xfrm>
              <a:off x="5801538" y="2181881"/>
              <a:ext cx="67652" cy="400662"/>
            </a:xfrm>
            <a:custGeom>
              <a:avLst/>
              <a:gdLst/>
              <a:ahLst/>
              <a:cxnLst/>
              <a:rect l="l" t="t" r="r" b="b"/>
              <a:pathLst>
                <a:path w="67652" h="400662" extrusionOk="0">
                  <a:moveTo>
                    <a:pt x="0" y="400663"/>
                  </a:moveTo>
                  <a:lnTo>
                    <a:pt x="67653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5852753" y="2165350"/>
              <a:ext cx="33066" cy="33063"/>
            </a:xfrm>
            <a:custGeom>
              <a:avLst/>
              <a:gdLst/>
              <a:ahLst/>
              <a:cxnLst/>
              <a:rect l="l" t="t" r="r" b="b"/>
              <a:pathLst>
                <a:path w="33066" h="33063" extrusionOk="0">
                  <a:moveTo>
                    <a:pt x="33066" y="16532"/>
                  </a:moveTo>
                  <a:cubicBezTo>
                    <a:pt x="33066" y="7411"/>
                    <a:pt x="25655" y="0"/>
                    <a:pt x="16533" y="0"/>
                  </a:cubicBezTo>
                  <a:cubicBezTo>
                    <a:pt x="7411" y="0"/>
                    <a:pt x="0" y="7411"/>
                    <a:pt x="0" y="16532"/>
                  </a:cubicBezTo>
                  <a:cubicBezTo>
                    <a:pt x="0" y="25653"/>
                    <a:pt x="7411" y="33064"/>
                    <a:pt x="16533" y="33064"/>
                  </a:cubicBezTo>
                  <a:cubicBezTo>
                    <a:pt x="25655" y="33064"/>
                    <a:pt x="33066" y="25653"/>
                    <a:pt x="33066" y="1653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5365499" y="2582544"/>
              <a:ext cx="436038" cy="31828"/>
            </a:xfrm>
            <a:custGeom>
              <a:avLst/>
              <a:gdLst/>
              <a:ahLst/>
              <a:cxnLst/>
              <a:rect l="l" t="t" r="r" b="b"/>
              <a:pathLst>
                <a:path w="436038" h="31828" extrusionOk="0">
                  <a:moveTo>
                    <a:pt x="436039" y="0"/>
                  </a:moveTo>
                  <a:lnTo>
                    <a:pt x="0" y="3182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5348931" y="2597710"/>
              <a:ext cx="33137" cy="33134"/>
            </a:xfrm>
            <a:custGeom>
              <a:avLst/>
              <a:gdLst/>
              <a:ahLst/>
              <a:cxnLst/>
              <a:rect l="l" t="t" r="r" b="b"/>
              <a:pathLst>
                <a:path w="33137" h="33134" extrusionOk="0">
                  <a:moveTo>
                    <a:pt x="14478" y="33004"/>
                  </a:moveTo>
                  <a:cubicBezTo>
                    <a:pt x="5452" y="31864"/>
                    <a:pt x="-1010" y="23598"/>
                    <a:pt x="130" y="14477"/>
                  </a:cubicBezTo>
                  <a:cubicBezTo>
                    <a:pt x="1271" y="5451"/>
                    <a:pt x="9537" y="-1010"/>
                    <a:pt x="18659" y="130"/>
                  </a:cubicBezTo>
                  <a:cubicBezTo>
                    <a:pt x="27686" y="1271"/>
                    <a:pt x="34147" y="9537"/>
                    <a:pt x="33007" y="18658"/>
                  </a:cubicBezTo>
                  <a:cubicBezTo>
                    <a:pt x="31867" y="27684"/>
                    <a:pt x="23600" y="34144"/>
                    <a:pt x="14478" y="3300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5373766" y="2582544"/>
              <a:ext cx="427772" cy="271827"/>
            </a:xfrm>
            <a:custGeom>
              <a:avLst/>
              <a:gdLst/>
              <a:ahLst/>
              <a:cxnLst/>
              <a:rect l="l" t="t" r="r" b="b"/>
              <a:pathLst>
                <a:path w="427772" h="271827" extrusionOk="0">
                  <a:moveTo>
                    <a:pt x="427772" y="0"/>
                  </a:moveTo>
                  <a:lnTo>
                    <a:pt x="0" y="271827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5357189" y="2837795"/>
              <a:ext cx="33059" cy="33152"/>
            </a:xfrm>
            <a:custGeom>
              <a:avLst/>
              <a:gdLst/>
              <a:ahLst/>
              <a:cxnLst/>
              <a:rect l="l" t="t" r="r" b="b"/>
              <a:pathLst>
                <a:path w="33059" h="33152" extrusionOk="0">
                  <a:moveTo>
                    <a:pt x="2134" y="8405"/>
                  </a:moveTo>
                  <a:cubicBezTo>
                    <a:pt x="-2331" y="16386"/>
                    <a:pt x="424" y="26457"/>
                    <a:pt x="8406" y="31018"/>
                  </a:cubicBezTo>
                  <a:cubicBezTo>
                    <a:pt x="16387" y="35483"/>
                    <a:pt x="26459" y="32728"/>
                    <a:pt x="30925" y="24747"/>
                  </a:cubicBezTo>
                  <a:cubicBezTo>
                    <a:pt x="35391" y="16766"/>
                    <a:pt x="32635" y="6695"/>
                    <a:pt x="24654" y="2134"/>
                  </a:cubicBezTo>
                  <a:cubicBezTo>
                    <a:pt x="16672" y="-2331"/>
                    <a:pt x="6600" y="424"/>
                    <a:pt x="2134" y="840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4" name="Google Shape;224;p11"/>
            <p:cNvSpPr/>
            <p:nvPr/>
          </p:nvSpPr>
          <p:spPr>
            <a:xfrm>
              <a:off x="5801538" y="2582544"/>
              <a:ext cx="284959" cy="452918"/>
            </a:xfrm>
            <a:custGeom>
              <a:avLst/>
              <a:gdLst/>
              <a:ahLst/>
              <a:cxnLst/>
              <a:rect l="l" t="t" r="r" b="b"/>
              <a:pathLst>
                <a:path w="284959" h="452918" extrusionOk="0">
                  <a:moveTo>
                    <a:pt x="0" y="0"/>
                  </a:moveTo>
                  <a:lnTo>
                    <a:pt x="284960" y="45291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6069898" y="3018864"/>
              <a:ext cx="33105" cy="33102"/>
            </a:xfrm>
            <a:custGeom>
              <a:avLst/>
              <a:gdLst/>
              <a:ahLst/>
              <a:cxnLst/>
              <a:rect l="l" t="t" r="r" b="b"/>
              <a:pathLst>
                <a:path w="33105" h="33102" extrusionOk="0">
                  <a:moveTo>
                    <a:pt x="3868" y="27145"/>
                  </a:moveTo>
                  <a:cubicBezTo>
                    <a:pt x="9759" y="34176"/>
                    <a:pt x="20116" y="35126"/>
                    <a:pt x="27147" y="29235"/>
                  </a:cubicBezTo>
                  <a:cubicBezTo>
                    <a:pt x="34179" y="23345"/>
                    <a:pt x="35129" y="12988"/>
                    <a:pt x="29238" y="5958"/>
                  </a:cubicBezTo>
                  <a:cubicBezTo>
                    <a:pt x="23346" y="-1073"/>
                    <a:pt x="12894" y="-2023"/>
                    <a:pt x="5958" y="3867"/>
                  </a:cubicBezTo>
                  <a:cubicBezTo>
                    <a:pt x="-1073" y="9758"/>
                    <a:pt x="-2024" y="20209"/>
                    <a:pt x="3868" y="2714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6" name="Google Shape;226;p11"/>
            <p:cNvSpPr/>
            <p:nvPr/>
          </p:nvSpPr>
          <p:spPr>
            <a:xfrm>
              <a:off x="5558671" y="2582544"/>
              <a:ext cx="242866" cy="485982"/>
            </a:xfrm>
            <a:custGeom>
              <a:avLst/>
              <a:gdLst/>
              <a:ahLst/>
              <a:cxnLst/>
              <a:rect l="l" t="t" r="r" b="b"/>
              <a:pathLst>
                <a:path w="242866" h="485982" extrusionOk="0">
                  <a:moveTo>
                    <a:pt x="242867" y="0"/>
                  </a:moveTo>
                  <a:lnTo>
                    <a:pt x="0" y="48598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7" name="Google Shape;227;p11"/>
            <p:cNvSpPr/>
            <p:nvPr/>
          </p:nvSpPr>
          <p:spPr>
            <a:xfrm>
              <a:off x="5542111" y="3051927"/>
              <a:ext cx="33161" cy="33199"/>
            </a:xfrm>
            <a:custGeom>
              <a:avLst/>
              <a:gdLst/>
              <a:ahLst/>
              <a:cxnLst/>
              <a:rect l="l" t="t" r="r" b="b"/>
              <a:pathLst>
                <a:path w="33161" h="33199" extrusionOk="0">
                  <a:moveTo>
                    <a:pt x="31668" y="23441"/>
                  </a:moveTo>
                  <a:cubicBezTo>
                    <a:pt x="27867" y="31802"/>
                    <a:pt x="18081" y="35507"/>
                    <a:pt x="9719" y="31707"/>
                  </a:cubicBezTo>
                  <a:cubicBezTo>
                    <a:pt x="1357" y="27906"/>
                    <a:pt x="-2253" y="18120"/>
                    <a:pt x="1452" y="9759"/>
                  </a:cubicBezTo>
                  <a:cubicBezTo>
                    <a:pt x="5253" y="1398"/>
                    <a:pt x="15040" y="-2307"/>
                    <a:pt x="23402" y="1493"/>
                  </a:cubicBezTo>
                  <a:cubicBezTo>
                    <a:pt x="31763" y="5294"/>
                    <a:pt x="35469" y="15080"/>
                    <a:pt x="31668" y="2344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8" name="Google Shape;228;p11"/>
            <p:cNvSpPr/>
            <p:nvPr/>
          </p:nvSpPr>
          <p:spPr>
            <a:xfrm>
              <a:off x="5801538" y="2582544"/>
              <a:ext cx="34586" cy="360282"/>
            </a:xfrm>
            <a:custGeom>
              <a:avLst/>
              <a:gdLst/>
              <a:ahLst/>
              <a:cxnLst/>
              <a:rect l="l" t="t" r="r" b="b"/>
              <a:pathLst>
                <a:path w="34586" h="360282" extrusionOk="0">
                  <a:moveTo>
                    <a:pt x="0" y="0"/>
                  </a:moveTo>
                  <a:lnTo>
                    <a:pt x="34587" y="36028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9" name="Google Shape;229;p11"/>
            <p:cNvSpPr/>
            <p:nvPr/>
          </p:nvSpPr>
          <p:spPr>
            <a:xfrm>
              <a:off x="5819494" y="2926292"/>
              <a:ext cx="33167" cy="33164"/>
            </a:xfrm>
            <a:custGeom>
              <a:avLst/>
              <a:gdLst/>
              <a:ahLst/>
              <a:cxnLst/>
              <a:rect l="l" t="t" r="r" b="b"/>
              <a:pathLst>
                <a:path w="33167" h="33164" extrusionOk="0">
                  <a:moveTo>
                    <a:pt x="573" y="20905"/>
                  </a:moveTo>
                  <a:cubicBezTo>
                    <a:pt x="2948" y="29741"/>
                    <a:pt x="12070" y="34967"/>
                    <a:pt x="20907" y="32592"/>
                  </a:cubicBezTo>
                  <a:cubicBezTo>
                    <a:pt x="29744" y="30216"/>
                    <a:pt x="34970" y="21095"/>
                    <a:pt x="32594" y="12259"/>
                  </a:cubicBezTo>
                  <a:cubicBezTo>
                    <a:pt x="30219" y="3423"/>
                    <a:pt x="21097" y="-1802"/>
                    <a:pt x="12260" y="573"/>
                  </a:cubicBezTo>
                  <a:cubicBezTo>
                    <a:pt x="3424" y="2948"/>
                    <a:pt x="-1802" y="12069"/>
                    <a:pt x="573" y="2090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0" name="Google Shape;230;p11"/>
            <p:cNvSpPr/>
            <p:nvPr/>
          </p:nvSpPr>
          <p:spPr>
            <a:xfrm>
              <a:off x="5801538" y="2582544"/>
              <a:ext cx="301587" cy="163609"/>
            </a:xfrm>
            <a:custGeom>
              <a:avLst/>
              <a:gdLst/>
              <a:ahLst/>
              <a:cxnLst/>
              <a:rect l="l" t="t" r="r" b="b"/>
              <a:pathLst>
                <a:path w="301587" h="163609" extrusionOk="0">
                  <a:moveTo>
                    <a:pt x="0" y="0"/>
                  </a:moveTo>
                  <a:lnTo>
                    <a:pt x="301588" y="16360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1" name="Google Shape;231;p11"/>
            <p:cNvSpPr/>
            <p:nvPr/>
          </p:nvSpPr>
          <p:spPr>
            <a:xfrm>
              <a:off x="6086443" y="2729567"/>
              <a:ext cx="33157" cy="33077"/>
            </a:xfrm>
            <a:custGeom>
              <a:avLst/>
              <a:gdLst/>
              <a:ahLst/>
              <a:cxnLst/>
              <a:rect l="l" t="t" r="r" b="b"/>
              <a:pathLst>
                <a:path w="33157" h="33077" extrusionOk="0">
                  <a:moveTo>
                    <a:pt x="27040" y="3665"/>
                  </a:moveTo>
                  <a:cubicBezTo>
                    <a:pt x="34166" y="9461"/>
                    <a:pt x="35211" y="19817"/>
                    <a:pt x="29415" y="26943"/>
                  </a:cubicBezTo>
                  <a:cubicBezTo>
                    <a:pt x="23619" y="34069"/>
                    <a:pt x="13262" y="35114"/>
                    <a:pt x="6136" y="29413"/>
                  </a:cubicBezTo>
                  <a:cubicBezTo>
                    <a:pt x="-991" y="23617"/>
                    <a:pt x="-2036" y="13261"/>
                    <a:pt x="3665" y="6135"/>
                  </a:cubicBezTo>
                  <a:cubicBezTo>
                    <a:pt x="9461" y="-991"/>
                    <a:pt x="19913" y="-2036"/>
                    <a:pt x="26945" y="366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5801538" y="2582544"/>
              <a:ext cx="493524" cy="75628"/>
            </a:xfrm>
            <a:custGeom>
              <a:avLst/>
              <a:gdLst/>
              <a:ahLst/>
              <a:cxnLst/>
              <a:rect l="l" t="t" r="r" b="b"/>
              <a:pathLst>
                <a:path w="493524" h="75628" extrusionOk="0">
                  <a:moveTo>
                    <a:pt x="0" y="0"/>
                  </a:moveTo>
                  <a:lnTo>
                    <a:pt x="493525" y="7562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6278620" y="2641627"/>
              <a:ext cx="33074" cy="33082"/>
            </a:xfrm>
            <a:custGeom>
              <a:avLst/>
              <a:gdLst/>
              <a:ahLst/>
              <a:cxnLst/>
              <a:rect l="l" t="t" r="r" b="b"/>
              <a:pathLst>
                <a:path w="33074" h="33082" extrusionOk="0">
                  <a:moveTo>
                    <a:pt x="22143" y="32128"/>
                  </a:moveTo>
                  <a:cubicBezTo>
                    <a:pt x="30695" y="28993"/>
                    <a:pt x="35161" y="19492"/>
                    <a:pt x="32120" y="10941"/>
                  </a:cubicBezTo>
                  <a:cubicBezTo>
                    <a:pt x="28985" y="2295"/>
                    <a:pt x="19483" y="-2076"/>
                    <a:pt x="10931" y="964"/>
                  </a:cubicBezTo>
                  <a:cubicBezTo>
                    <a:pt x="2380" y="4100"/>
                    <a:pt x="-2086" y="13601"/>
                    <a:pt x="954" y="22152"/>
                  </a:cubicBezTo>
                  <a:cubicBezTo>
                    <a:pt x="4090" y="30703"/>
                    <a:pt x="13592" y="35169"/>
                    <a:pt x="22143" y="321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4" name="Google Shape;234;p11"/>
            <p:cNvSpPr/>
            <p:nvPr/>
          </p:nvSpPr>
          <p:spPr>
            <a:xfrm>
              <a:off x="5801538" y="2522307"/>
              <a:ext cx="310329" cy="60237"/>
            </a:xfrm>
            <a:custGeom>
              <a:avLst/>
              <a:gdLst/>
              <a:ahLst/>
              <a:cxnLst/>
              <a:rect l="l" t="t" r="r" b="b"/>
              <a:pathLst>
                <a:path w="310329" h="60237" extrusionOk="0">
                  <a:moveTo>
                    <a:pt x="0" y="60237"/>
                  </a:moveTo>
                  <a:lnTo>
                    <a:pt x="31033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5" name="Google Shape;235;p11"/>
            <p:cNvSpPr/>
            <p:nvPr/>
          </p:nvSpPr>
          <p:spPr>
            <a:xfrm>
              <a:off x="6095279" y="2505815"/>
              <a:ext cx="33082" cy="33181"/>
            </a:xfrm>
            <a:custGeom>
              <a:avLst/>
              <a:gdLst/>
              <a:ahLst/>
              <a:cxnLst/>
              <a:rect l="l" t="t" r="r" b="b"/>
              <a:pathLst>
                <a:path w="33082" h="33181" extrusionOk="0">
                  <a:moveTo>
                    <a:pt x="11647" y="720"/>
                  </a:moveTo>
                  <a:cubicBezTo>
                    <a:pt x="20389" y="-1940"/>
                    <a:pt x="29606" y="3000"/>
                    <a:pt x="32361" y="11741"/>
                  </a:cubicBezTo>
                  <a:cubicBezTo>
                    <a:pt x="35022" y="20483"/>
                    <a:pt x="30081" y="29794"/>
                    <a:pt x="21434" y="32454"/>
                  </a:cubicBezTo>
                  <a:cubicBezTo>
                    <a:pt x="12692" y="35114"/>
                    <a:pt x="3476" y="30269"/>
                    <a:pt x="720" y="21433"/>
                  </a:cubicBezTo>
                  <a:cubicBezTo>
                    <a:pt x="-1940" y="12692"/>
                    <a:pt x="3001" y="3380"/>
                    <a:pt x="11742" y="72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6" name="Google Shape;236;p11"/>
            <p:cNvSpPr/>
            <p:nvPr/>
          </p:nvSpPr>
          <p:spPr>
            <a:xfrm>
              <a:off x="5801538" y="2334755"/>
              <a:ext cx="351757" cy="247789"/>
            </a:xfrm>
            <a:custGeom>
              <a:avLst/>
              <a:gdLst/>
              <a:ahLst/>
              <a:cxnLst/>
              <a:rect l="l" t="t" r="r" b="b"/>
              <a:pathLst>
                <a:path w="351757" h="247789" extrusionOk="0">
                  <a:moveTo>
                    <a:pt x="0" y="247789"/>
                  </a:moveTo>
                  <a:lnTo>
                    <a:pt x="35175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7" name="Google Shape;237;p11"/>
            <p:cNvSpPr/>
            <p:nvPr/>
          </p:nvSpPr>
          <p:spPr>
            <a:xfrm>
              <a:off x="6136778" y="2318143"/>
              <a:ext cx="33129" cy="33127"/>
            </a:xfrm>
            <a:custGeom>
              <a:avLst/>
              <a:gdLst/>
              <a:ahLst/>
              <a:cxnLst/>
              <a:rect l="l" t="t" r="r" b="b"/>
              <a:pathLst>
                <a:path w="33129" h="33127" extrusionOk="0">
                  <a:moveTo>
                    <a:pt x="27539" y="28963"/>
                  </a:moveTo>
                  <a:cubicBezTo>
                    <a:pt x="34381" y="22882"/>
                    <a:pt x="35046" y="12431"/>
                    <a:pt x="28965" y="5590"/>
                  </a:cubicBezTo>
                  <a:cubicBezTo>
                    <a:pt x="22884" y="-1251"/>
                    <a:pt x="12432" y="-1916"/>
                    <a:pt x="5590" y="4165"/>
                  </a:cubicBezTo>
                  <a:cubicBezTo>
                    <a:pt x="-1251" y="10245"/>
                    <a:pt x="-1916" y="20697"/>
                    <a:pt x="4165" y="27537"/>
                  </a:cubicBezTo>
                  <a:cubicBezTo>
                    <a:pt x="10246" y="34378"/>
                    <a:pt x="20698" y="35043"/>
                    <a:pt x="27539" y="2896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5801538" y="2318223"/>
              <a:ext cx="185380" cy="264321"/>
            </a:xfrm>
            <a:custGeom>
              <a:avLst/>
              <a:gdLst/>
              <a:ahLst/>
              <a:cxnLst/>
              <a:rect l="l" t="t" r="r" b="b"/>
              <a:pathLst>
                <a:path w="185380" h="264321" extrusionOk="0">
                  <a:moveTo>
                    <a:pt x="0" y="264321"/>
                  </a:moveTo>
                  <a:lnTo>
                    <a:pt x="18538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9" name="Google Shape;239;p11"/>
            <p:cNvSpPr/>
            <p:nvPr/>
          </p:nvSpPr>
          <p:spPr>
            <a:xfrm>
              <a:off x="5970434" y="2301644"/>
              <a:ext cx="33064" cy="33062"/>
            </a:xfrm>
            <a:custGeom>
              <a:avLst/>
              <a:gdLst/>
              <a:ahLst/>
              <a:cxnLst/>
              <a:rect l="l" t="t" r="r" b="b"/>
              <a:pathLst>
                <a:path w="33064" h="33062" extrusionOk="0">
                  <a:moveTo>
                    <a:pt x="3277" y="6602"/>
                  </a:moveTo>
                  <a:cubicBezTo>
                    <a:pt x="8788" y="-713"/>
                    <a:pt x="19145" y="-2139"/>
                    <a:pt x="26462" y="3277"/>
                  </a:cubicBezTo>
                  <a:cubicBezTo>
                    <a:pt x="33778" y="8788"/>
                    <a:pt x="35203" y="19144"/>
                    <a:pt x="29787" y="26460"/>
                  </a:cubicBezTo>
                  <a:cubicBezTo>
                    <a:pt x="24276" y="33776"/>
                    <a:pt x="13919" y="35201"/>
                    <a:pt x="6603" y="29785"/>
                  </a:cubicBezTo>
                  <a:cubicBezTo>
                    <a:pt x="-713" y="24275"/>
                    <a:pt x="-2139" y="13918"/>
                    <a:pt x="3277" y="660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0" name="Google Shape;240;p11"/>
            <p:cNvSpPr/>
            <p:nvPr/>
          </p:nvSpPr>
          <p:spPr>
            <a:xfrm>
              <a:off x="5751273" y="2429006"/>
              <a:ext cx="50264" cy="153538"/>
            </a:xfrm>
            <a:custGeom>
              <a:avLst/>
              <a:gdLst/>
              <a:ahLst/>
              <a:cxnLst/>
              <a:rect l="l" t="t" r="r" b="b"/>
              <a:pathLst>
                <a:path w="50264" h="153538" extrusionOk="0">
                  <a:moveTo>
                    <a:pt x="50265" y="15353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5734608" y="2412437"/>
              <a:ext cx="33140" cy="33137"/>
            </a:xfrm>
            <a:custGeom>
              <a:avLst/>
              <a:gdLst/>
              <a:ahLst/>
              <a:cxnLst/>
              <a:rect l="l" t="t" r="r" b="b"/>
              <a:pathLst>
                <a:path w="33140" h="33137" extrusionOk="0">
                  <a:moveTo>
                    <a:pt x="31393" y="9158"/>
                  </a:moveTo>
                  <a:cubicBezTo>
                    <a:pt x="27307" y="987"/>
                    <a:pt x="17330" y="-2338"/>
                    <a:pt x="9159" y="1747"/>
                  </a:cubicBezTo>
                  <a:cubicBezTo>
                    <a:pt x="987" y="5833"/>
                    <a:pt x="-2338" y="15809"/>
                    <a:pt x="1747" y="23980"/>
                  </a:cubicBezTo>
                  <a:cubicBezTo>
                    <a:pt x="5833" y="32151"/>
                    <a:pt x="15810" y="35476"/>
                    <a:pt x="23982" y="31391"/>
                  </a:cubicBezTo>
                  <a:cubicBezTo>
                    <a:pt x="32153" y="27305"/>
                    <a:pt x="35479" y="17329"/>
                    <a:pt x="31393" y="915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5645898" y="2364873"/>
              <a:ext cx="155639" cy="217670"/>
            </a:xfrm>
            <a:custGeom>
              <a:avLst/>
              <a:gdLst/>
              <a:ahLst/>
              <a:cxnLst/>
              <a:rect l="l" t="t" r="r" b="b"/>
              <a:pathLst>
                <a:path w="155639" h="217670" extrusionOk="0">
                  <a:moveTo>
                    <a:pt x="155640" y="21767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3" name="Google Shape;243;p11"/>
            <p:cNvSpPr/>
            <p:nvPr/>
          </p:nvSpPr>
          <p:spPr>
            <a:xfrm>
              <a:off x="5629348" y="2348230"/>
              <a:ext cx="33194" cy="33191"/>
            </a:xfrm>
            <a:custGeom>
              <a:avLst/>
              <a:gdLst/>
              <a:ahLst/>
              <a:cxnLst/>
              <a:rect l="l" t="t" r="r" b="b"/>
              <a:pathLst>
                <a:path w="33194" h="33191" extrusionOk="0">
                  <a:moveTo>
                    <a:pt x="1347" y="23104"/>
                  </a:moveTo>
                  <a:cubicBezTo>
                    <a:pt x="-2264" y="14743"/>
                    <a:pt x="1632" y="4957"/>
                    <a:pt x="10088" y="1347"/>
                  </a:cubicBezTo>
                  <a:cubicBezTo>
                    <a:pt x="18545" y="-2264"/>
                    <a:pt x="28237" y="1632"/>
                    <a:pt x="31848" y="10088"/>
                  </a:cubicBezTo>
                  <a:cubicBezTo>
                    <a:pt x="35458" y="18449"/>
                    <a:pt x="31563" y="28235"/>
                    <a:pt x="23106" y="31845"/>
                  </a:cubicBezTo>
                  <a:cubicBezTo>
                    <a:pt x="14649" y="35456"/>
                    <a:pt x="4958" y="31560"/>
                    <a:pt x="1347" y="2310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4" name="Google Shape;244;p11"/>
            <p:cNvSpPr/>
            <p:nvPr/>
          </p:nvSpPr>
          <p:spPr>
            <a:xfrm>
              <a:off x="5484937" y="2281263"/>
              <a:ext cx="316600" cy="301280"/>
            </a:xfrm>
            <a:custGeom>
              <a:avLst/>
              <a:gdLst/>
              <a:ahLst/>
              <a:cxnLst/>
              <a:rect l="l" t="t" r="r" b="b"/>
              <a:pathLst>
                <a:path w="316600" h="301280" extrusionOk="0">
                  <a:moveTo>
                    <a:pt x="316601" y="30128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5" name="Google Shape;245;p11"/>
            <p:cNvSpPr/>
            <p:nvPr/>
          </p:nvSpPr>
          <p:spPr>
            <a:xfrm>
              <a:off x="5468369" y="2264696"/>
              <a:ext cx="33136" cy="33133"/>
            </a:xfrm>
            <a:custGeom>
              <a:avLst/>
              <a:gdLst/>
              <a:ahLst/>
              <a:cxnLst/>
              <a:rect l="l" t="t" r="r" b="b"/>
              <a:pathLst>
                <a:path w="33136" h="33133" extrusionOk="0">
                  <a:moveTo>
                    <a:pt x="24360" y="1935"/>
                  </a:moveTo>
                  <a:cubicBezTo>
                    <a:pt x="16283" y="-2340"/>
                    <a:pt x="6211" y="700"/>
                    <a:pt x="1935" y="8776"/>
                  </a:cubicBezTo>
                  <a:cubicBezTo>
                    <a:pt x="-2341" y="16852"/>
                    <a:pt x="700" y="26828"/>
                    <a:pt x="8777" y="31199"/>
                  </a:cubicBezTo>
                  <a:cubicBezTo>
                    <a:pt x="16853" y="35474"/>
                    <a:pt x="26830" y="32434"/>
                    <a:pt x="31201" y="24358"/>
                  </a:cubicBezTo>
                  <a:cubicBezTo>
                    <a:pt x="35477" y="16282"/>
                    <a:pt x="32436" y="6306"/>
                    <a:pt x="24360" y="193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6" name="Google Shape;246;p11"/>
            <p:cNvSpPr/>
            <p:nvPr/>
          </p:nvSpPr>
          <p:spPr>
            <a:xfrm>
              <a:off x="5451776" y="2462165"/>
              <a:ext cx="349762" cy="120379"/>
            </a:xfrm>
            <a:custGeom>
              <a:avLst/>
              <a:gdLst/>
              <a:ahLst/>
              <a:cxnLst/>
              <a:rect l="l" t="t" r="r" b="b"/>
              <a:pathLst>
                <a:path w="349762" h="120379" extrusionOk="0">
                  <a:moveTo>
                    <a:pt x="349762" y="12037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5435266" y="2445562"/>
              <a:ext cx="33079" cy="33077"/>
            </a:xfrm>
            <a:custGeom>
              <a:avLst/>
              <a:gdLst/>
              <a:ahLst/>
              <a:cxnLst/>
              <a:rect l="l" t="t" r="r" b="b"/>
              <a:pathLst>
                <a:path w="33079" h="33077" extrusionOk="0">
                  <a:moveTo>
                    <a:pt x="9193" y="31425"/>
                  </a:moveTo>
                  <a:cubicBezTo>
                    <a:pt x="1021" y="27339"/>
                    <a:pt x="-2304" y="17458"/>
                    <a:pt x="1687" y="9192"/>
                  </a:cubicBezTo>
                  <a:cubicBezTo>
                    <a:pt x="5772" y="1021"/>
                    <a:pt x="15654" y="-2304"/>
                    <a:pt x="23921" y="1686"/>
                  </a:cubicBezTo>
                  <a:cubicBezTo>
                    <a:pt x="32092" y="5772"/>
                    <a:pt x="35418" y="15653"/>
                    <a:pt x="31332" y="23919"/>
                  </a:cubicBezTo>
                  <a:cubicBezTo>
                    <a:pt x="27246" y="32090"/>
                    <a:pt x="17365" y="35415"/>
                    <a:pt x="9098" y="3133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48" name="Google Shape;248;p11"/>
          <p:cNvGrpSpPr/>
          <p:nvPr/>
        </p:nvGrpSpPr>
        <p:grpSpPr>
          <a:xfrm>
            <a:off x="8547556" y="4169015"/>
            <a:ext cx="264435" cy="665216"/>
            <a:chOff x="8625081" y="258015"/>
            <a:chExt cx="264435" cy="665216"/>
          </a:xfrm>
        </p:grpSpPr>
        <p:sp>
          <p:nvSpPr>
            <p:cNvPr id="249" name="Google Shape;249;p11"/>
            <p:cNvSpPr/>
            <p:nvPr/>
          </p:nvSpPr>
          <p:spPr>
            <a:xfrm>
              <a:off x="8625081" y="258014"/>
              <a:ext cx="264435" cy="264416"/>
            </a:xfrm>
            <a:custGeom>
              <a:avLst/>
              <a:gdLst/>
              <a:ahLst/>
              <a:cxnLst/>
              <a:rect l="l" t="t" r="r" b="b"/>
              <a:pathLst>
                <a:path w="264435" h="264416" extrusionOk="0">
                  <a:moveTo>
                    <a:pt x="132265" y="0"/>
                  </a:moveTo>
                  <a:lnTo>
                    <a:pt x="138442" y="69928"/>
                  </a:lnTo>
                  <a:cubicBezTo>
                    <a:pt x="141102" y="99762"/>
                    <a:pt x="164762" y="123515"/>
                    <a:pt x="194597" y="126080"/>
                  </a:cubicBezTo>
                  <a:lnTo>
                    <a:pt x="264436" y="132256"/>
                  </a:lnTo>
                  <a:lnTo>
                    <a:pt x="194597" y="138432"/>
                  </a:lnTo>
                  <a:cubicBezTo>
                    <a:pt x="164762" y="141092"/>
                    <a:pt x="141007" y="164750"/>
                    <a:pt x="138442" y="194583"/>
                  </a:cubicBezTo>
                  <a:lnTo>
                    <a:pt x="132265" y="264416"/>
                  </a:lnTo>
                  <a:lnTo>
                    <a:pt x="126089" y="194583"/>
                  </a:lnTo>
                  <a:cubicBezTo>
                    <a:pt x="123429" y="164750"/>
                    <a:pt x="99769" y="140997"/>
                    <a:pt x="69933" y="138432"/>
                  </a:cubicBezTo>
                  <a:lnTo>
                    <a:pt x="0" y="132256"/>
                  </a:lnTo>
                  <a:lnTo>
                    <a:pt x="69933" y="126080"/>
                  </a:lnTo>
                  <a:cubicBezTo>
                    <a:pt x="99769" y="123420"/>
                    <a:pt x="123429" y="99762"/>
                    <a:pt x="126089" y="69928"/>
                  </a:cubicBezTo>
                  <a:lnTo>
                    <a:pt x="132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50" name="Google Shape;250;p11"/>
            <p:cNvSpPr/>
            <p:nvPr/>
          </p:nvSpPr>
          <p:spPr>
            <a:xfrm>
              <a:off x="8625081" y="658815"/>
              <a:ext cx="264435" cy="264416"/>
            </a:xfrm>
            <a:custGeom>
              <a:avLst/>
              <a:gdLst/>
              <a:ahLst/>
              <a:cxnLst/>
              <a:rect l="l" t="t" r="r" b="b"/>
              <a:pathLst>
                <a:path w="264435" h="264416" extrusionOk="0">
                  <a:moveTo>
                    <a:pt x="132265" y="0"/>
                  </a:moveTo>
                  <a:lnTo>
                    <a:pt x="138442" y="69928"/>
                  </a:lnTo>
                  <a:cubicBezTo>
                    <a:pt x="141102" y="99762"/>
                    <a:pt x="164762" y="123515"/>
                    <a:pt x="194597" y="126080"/>
                  </a:cubicBezTo>
                  <a:lnTo>
                    <a:pt x="264436" y="132256"/>
                  </a:lnTo>
                  <a:lnTo>
                    <a:pt x="194597" y="138432"/>
                  </a:lnTo>
                  <a:cubicBezTo>
                    <a:pt x="164762" y="141092"/>
                    <a:pt x="141007" y="164750"/>
                    <a:pt x="138442" y="194583"/>
                  </a:cubicBezTo>
                  <a:lnTo>
                    <a:pt x="132265" y="264416"/>
                  </a:lnTo>
                  <a:lnTo>
                    <a:pt x="126089" y="194583"/>
                  </a:lnTo>
                  <a:cubicBezTo>
                    <a:pt x="123429" y="164750"/>
                    <a:pt x="99769" y="140997"/>
                    <a:pt x="69933" y="138432"/>
                  </a:cubicBezTo>
                  <a:lnTo>
                    <a:pt x="0" y="132256"/>
                  </a:lnTo>
                  <a:lnTo>
                    <a:pt x="69933" y="126080"/>
                  </a:lnTo>
                  <a:cubicBezTo>
                    <a:pt x="99769" y="123420"/>
                    <a:pt x="123429" y="99762"/>
                    <a:pt x="126089" y="69928"/>
                  </a:cubicBezTo>
                  <a:lnTo>
                    <a:pt x="132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rgbClr val="FFFFFF"/>
        </a:solidFill>
        <a:effectLst/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"/>
          <p:cNvSpPr/>
          <p:nvPr/>
        </p:nvSpPr>
        <p:spPr>
          <a:xfrm>
            <a:off x="237399" y="230425"/>
            <a:ext cx="8650800" cy="4680000"/>
          </a:xfrm>
          <a:prstGeom prst="roundRect">
            <a:avLst>
              <a:gd name="adj" fmla="val 3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54" name="Google Shape;254;p13"/>
          <p:cNvSpPr txBox="1"/>
          <p:nvPr>
            <p:ph type="title" hasCustomPrompt="1"/>
          </p:nvPr>
        </p:nvSpPr>
        <p:spPr>
          <a:xfrm>
            <a:off x="2544263" y="1701725"/>
            <a:ext cx="566400" cy="2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/>
          <p:nvPr>
            <p:ph type="title" idx="2" hasCustomPrompt="1"/>
          </p:nvPr>
        </p:nvSpPr>
        <p:spPr>
          <a:xfrm>
            <a:off x="6000958" y="1701725"/>
            <a:ext cx="566400" cy="2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/>
          <p:nvPr>
            <p:ph type="title" idx="3" hasCustomPrompt="1"/>
          </p:nvPr>
        </p:nvSpPr>
        <p:spPr>
          <a:xfrm>
            <a:off x="2544263" y="3551250"/>
            <a:ext cx="566400" cy="2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57" name="Google Shape;257;p13"/>
          <p:cNvSpPr txBox="1"/>
          <p:nvPr>
            <p:ph type="title" idx="4" hasCustomPrompt="1"/>
          </p:nvPr>
        </p:nvSpPr>
        <p:spPr>
          <a:xfrm>
            <a:off x="6000958" y="3551250"/>
            <a:ext cx="566400" cy="2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/>
          <p:nvPr>
            <p:ph type="subTitle" idx="1"/>
          </p:nvPr>
        </p:nvSpPr>
        <p:spPr>
          <a:xfrm>
            <a:off x="1502813" y="2156150"/>
            <a:ext cx="26493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/>
        </p:txBody>
      </p:sp>
      <p:sp>
        <p:nvSpPr>
          <p:cNvPr id="259" name="Google Shape;259;p13"/>
          <p:cNvSpPr txBox="1"/>
          <p:nvPr>
            <p:ph type="subTitle" idx="5"/>
          </p:nvPr>
        </p:nvSpPr>
        <p:spPr>
          <a:xfrm>
            <a:off x="4959508" y="2156150"/>
            <a:ext cx="26493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/>
        </p:txBody>
      </p:sp>
      <p:sp>
        <p:nvSpPr>
          <p:cNvPr id="260" name="Google Shape;260;p13"/>
          <p:cNvSpPr txBox="1"/>
          <p:nvPr>
            <p:ph type="subTitle" idx="6"/>
          </p:nvPr>
        </p:nvSpPr>
        <p:spPr>
          <a:xfrm>
            <a:off x="1502813" y="4005675"/>
            <a:ext cx="26493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/>
        </p:txBody>
      </p:sp>
      <p:sp>
        <p:nvSpPr>
          <p:cNvPr id="261" name="Google Shape;261;p13"/>
          <p:cNvSpPr txBox="1"/>
          <p:nvPr>
            <p:ph type="subTitle" idx="7"/>
          </p:nvPr>
        </p:nvSpPr>
        <p:spPr>
          <a:xfrm>
            <a:off x="4959508" y="4005675"/>
            <a:ext cx="26493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/>
        </p:txBody>
      </p:sp>
      <p:sp>
        <p:nvSpPr>
          <p:cNvPr id="262" name="Google Shape;262;p13"/>
          <p:cNvSpPr txBox="1"/>
          <p:nvPr>
            <p:ph type="title" idx="8"/>
          </p:nvPr>
        </p:nvSpPr>
        <p:spPr>
          <a:xfrm>
            <a:off x="722400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63" name="Google Shape;263;p13"/>
          <p:cNvGrpSpPr/>
          <p:nvPr/>
        </p:nvGrpSpPr>
        <p:grpSpPr>
          <a:xfrm>
            <a:off x="-428075" y="110513"/>
            <a:ext cx="9242538" cy="4723723"/>
            <a:chOff x="-428075" y="110513"/>
            <a:chExt cx="9242538" cy="4723723"/>
          </a:xfrm>
        </p:grpSpPr>
        <p:grpSp>
          <p:nvGrpSpPr>
            <p:cNvPr id="264" name="Google Shape;264;p13"/>
            <p:cNvGrpSpPr/>
            <p:nvPr/>
          </p:nvGrpSpPr>
          <p:grpSpPr>
            <a:xfrm>
              <a:off x="-428075" y="2429114"/>
              <a:ext cx="1079100" cy="1079100"/>
              <a:chOff x="8359400" y="1569464"/>
              <a:chExt cx="1079100" cy="1079100"/>
            </a:xfrm>
          </p:grpSpPr>
          <p:sp>
            <p:nvSpPr>
              <p:cNvPr id="265" name="Google Shape;265;p13"/>
              <p:cNvSpPr/>
              <p:nvPr/>
            </p:nvSpPr>
            <p:spPr>
              <a:xfrm>
                <a:off x="8800721" y="2010786"/>
                <a:ext cx="196500" cy="196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66" name="Google Shape;266;p13"/>
              <p:cNvSpPr/>
              <p:nvPr/>
            </p:nvSpPr>
            <p:spPr>
              <a:xfrm>
                <a:off x="8751793" y="1961857"/>
                <a:ext cx="294300" cy="29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67" name="Google Shape;267;p13"/>
              <p:cNvSpPr/>
              <p:nvPr/>
            </p:nvSpPr>
            <p:spPr>
              <a:xfrm>
                <a:off x="8702543" y="1912607"/>
                <a:ext cx="392700" cy="392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68" name="Google Shape;268;p13"/>
              <p:cNvSpPr/>
              <p:nvPr/>
            </p:nvSpPr>
            <p:spPr>
              <a:xfrm>
                <a:off x="8653614" y="1863679"/>
                <a:ext cx="490500" cy="490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69" name="Google Shape;269;p13"/>
              <p:cNvSpPr/>
              <p:nvPr/>
            </p:nvSpPr>
            <p:spPr>
              <a:xfrm>
                <a:off x="8604686" y="1814750"/>
                <a:ext cx="588300" cy="588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70" name="Google Shape;270;p13"/>
              <p:cNvSpPr/>
              <p:nvPr/>
            </p:nvSpPr>
            <p:spPr>
              <a:xfrm>
                <a:off x="8555436" y="1765500"/>
                <a:ext cx="687000" cy="687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71" name="Google Shape;271;p13"/>
              <p:cNvSpPr/>
              <p:nvPr/>
            </p:nvSpPr>
            <p:spPr>
              <a:xfrm>
                <a:off x="8506507" y="1716571"/>
                <a:ext cx="784800" cy="784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72" name="Google Shape;272;p13"/>
              <p:cNvSpPr/>
              <p:nvPr/>
            </p:nvSpPr>
            <p:spPr>
              <a:xfrm>
                <a:off x="8457257" y="1667321"/>
                <a:ext cx="883200" cy="883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73" name="Google Shape;273;p13"/>
              <p:cNvSpPr/>
              <p:nvPr/>
            </p:nvSpPr>
            <p:spPr>
              <a:xfrm>
                <a:off x="8408328" y="1618393"/>
                <a:ext cx="981000" cy="981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74" name="Google Shape;274;p13"/>
              <p:cNvSpPr/>
              <p:nvPr/>
            </p:nvSpPr>
            <p:spPr>
              <a:xfrm>
                <a:off x="8359400" y="1569464"/>
                <a:ext cx="1079100" cy="1079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grpSp>
          <p:nvGrpSpPr>
            <p:cNvPr id="275" name="Google Shape;275;p13"/>
            <p:cNvGrpSpPr/>
            <p:nvPr/>
          </p:nvGrpSpPr>
          <p:grpSpPr>
            <a:xfrm>
              <a:off x="5718835" y="110513"/>
              <a:ext cx="2095205" cy="350538"/>
              <a:chOff x="1550610" y="4704238"/>
              <a:chExt cx="2095205" cy="350538"/>
            </a:xfrm>
          </p:grpSpPr>
          <p:grpSp>
            <p:nvGrpSpPr>
              <p:cNvPr id="276" name="Google Shape;276;p13"/>
              <p:cNvGrpSpPr/>
              <p:nvPr/>
            </p:nvGrpSpPr>
            <p:grpSpPr>
              <a:xfrm>
                <a:off x="1550610" y="4929675"/>
                <a:ext cx="1502130" cy="125100"/>
                <a:chOff x="1550610" y="4929675"/>
                <a:chExt cx="1502130" cy="125100"/>
              </a:xfrm>
            </p:grpSpPr>
            <p:sp>
              <p:nvSpPr>
                <p:cNvPr id="277" name="Google Shape;277;p13"/>
                <p:cNvSpPr/>
                <p:nvPr/>
              </p:nvSpPr>
              <p:spPr>
                <a:xfrm>
                  <a:off x="155061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  <p:cxnSp>
              <p:nvCxnSpPr>
                <p:cNvPr id="278" name="Google Shape;278;p13"/>
                <p:cNvCxnSpPr>
                  <a:stCxn id="277" idx="6"/>
                  <a:endCxn id="279" idx="2"/>
                </p:cNvCxnSpPr>
                <p:nvPr/>
              </p:nvCxnSpPr>
              <p:spPr>
                <a:xfrm>
                  <a:off x="1675710" y="4992225"/>
                  <a:ext cx="1251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79" name="Google Shape;279;p13"/>
                <p:cNvSpPr/>
                <p:nvPr/>
              </p:nvSpPr>
              <p:spPr>
                <a:xfrm>
                  <a:off x="292764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</p:grpSp>
          <p:grpSp>
            <p:nvGrpSpPr>
              <p:cNvPr id="280" name="Google Shape;280;p13"/>
              <p:cNvGrpSpPr/>
              <p:nvPr/>
            </p:nvGrpSpPr>
            <p:grpSpPr>
              <a:xfrm>
                <a:off x="2143685" y="4704238"/>
                <a:ext cx="1502130" cy="125100"/>
                <a:chOff x="1550610" y="4929675"/>
                <a:chExt cx="1502130" cy="125100"/>
              </a:xfrm>
            </p:grpSpPr>
            <p:sp>
              <p:nvSpPr>
                <p:cNvPr id="281" name="Google Shape;281;p13"/>
                <p:cNvSpPr/>
                <p:nvPr/>
              </p:nvSpPr>
              <p:spPr>
                <a:xfrm>
                  <a:off x="155061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  <p:cxnSp>
              <p:nvCxnSpPr>
                <p:cNvPr id="282" name="Google Shape;282;p13"/>
                <p:cNvCxnSpPr>
                  <a:stCxn id="281" idx="6"/>
                  <a:endCxn id="283" idx="2"/>
                </p:cNvCxnSpPr>
                <p:nvPr/>
              </p:nvCxnSpPr>
              <p:spPr>
                <a:xfrm>
                  <a:off x="1675710" y="4992225"/>
                  <a:ext cx="1251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83" name="Google Shape;283;p13"/>
                <p:cNvSpPr/>
                <p:nvPr/>
              </p:nvSpPr>
              <p:spPr>
                <a:xfrm>
                  <a:off x="292764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</p:grpSp>
        </p:grpSp>
        <p:grpSp>
          <p:nvGrpSpPr>
            <p:cNvPr id="284" name="Google Shape;284;p13"/>
            <p:cNvGrpSpPr/>
            <p:nvPr/>
          </p:nvGrpSpPr>
          <p:grpSpPr>
            <a:xfrm>
              <a:off x="8345405" y="4386121"/>
              <a:ext cx="469058" cy="448115"/>
              <a:chOff x="5348931" y="2165350"/>
              <a:chExt cx="962763" cy="919776"/>
            </a:xfrm>
          </p:grpSpPr>
          <p:sp>
            <p:nvSpPr>
              <p:cNvPr id="285" name="Google Shape;285;p13"/>
              <p:cNvSpPr/>
              <p:nvPr/>
            </p:nvSpPr>
            <p:spPr>
              <a:xfrm>
                <a:off x="5801538" y="2181881"/>
                <a:ext cx="67652" cy="400662"/>
              </a:xfrm>
              <a:custGeom>
                <a:avLst/>
                <a:gdLst/>
                <a:ahLst/>
                <a:cxnLst/>
                <a:rect l="l" t="t" r="r" b="b"/>
                <a:pathLst>
                  <a:path w="67652" h="400662" extrusionOk="0">
                    <a:moveTo>
                      <a:pt x="0" y="400663"/>
                    </a:moveTo>
                    <a:lnTo>
                      <a:pt x="6765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>
                <a:off x="5852753" y="2165350"/>
                <a:ext cx="33066" cy="33063"/>
              </a:xfrm>
              <a:custGeom>
                <a:avLst/>
                <a:gdLst/>
                <a:ahLst/>
                <a:cxnLst/>
                <a:rect l="l" t="t" r="r" b="b"/>
                <a:pathLst>
                  <a:path w="33066" h="33063" extrusionOk="0">
                    <a:moveTo>
                      <a:pt x="33066" y="16532"/>
                    </a:moveTo>
                    <a:cubicBezTo>
                      <a:pt x="33066" y="7411"/>
                      <a:pt x="25655" y="0"/>
                      <a:pt x="16533" y="0"/>
                    </a:cubicBezTo>
                    <a:cubicBezTo>
                      <a:pt x="7411" y="0"/>
                      <a:pt x="0" y="7411"/>
                      <a:pt x="0" y="16532"/>
                    </a:cubicBezTo>
                    <a:cubicBezTo>
                      <a:pt x="0" y="25653"/>
                      <a:pt x="7411" y="33064"/>
                      <a:pt x="16533" y="33064"/>
                    </a:cubicBezTo>
                    <a:cubicBezTo>
                      <a:pt x="25655" y="33064"/>
                      <a:pt x="33066" y="25653"/>
                      <a:pt x="33066" y="1653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>
                <a:off x="5365499" y="2582544"/>
                <a:ext cx="436038" cy="31828"/>
              </a:xfrm>
              <a:custGeom>
                <a:avLst/>
                <a:gdLst/>
                <a:ahLst/>
                <a:cxnLst/>
                <a:rect l="l" t="t" r="r" b="b"/>
                <a:pathLst>
                  <a:path w="436038" h="31828" extrusionOk="0">
                    <a:moveTo>
                      <a:pt x="436039" y="0"/>
                    </a:moveTo>
                    <a:lnTo>
                      <a:pt x="0" y="3182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88" name="Google Shape;288;p13"/>
              <p:cNvSpPr/>
              <p:nvPr/>
            </p:nvSpPr>
            <p:spPr>
              <a:xfrm>
                <a:off x="5348931" y="2597710"/>
                <a:ext cx="33137" cy="33134"/>
              </a:xfrm>
              <a:custGeom>
                <a:avLst/>
                <a:gdLst/>
                <a:ahLst/>
                <a:cxnLst/>
                <a:rect l="l" t="t" r="r" b="b"/>
                <a:pathLst>
                  <a:path w="33137" h="33134" extrusionOk="0">
                    <a:moveTo>
                      <a:pt x="14478" y="33004"/>
                    </a:moveTo>
                    <a:cubicBezTo>
                      <a:pt x="5452" y="31864"/>
                      <a:pt x="-1010" y="23598"/>
                      <a:pt x="130" y="14477"/>
                    </a:cubicBezTo>
                    <a:cubicBezTo>
                      <a:pt x="1271" y="5451"/>
                      <a:pt x="9537" y="-1010"/>
                      <a:pt x="18659" y="130"/>
                    </a:cubicBezTo>
                    <a:cubicBezTo>
                      <a:pt x="27686" y="1271"/>
                      <a:pt x="34147" y="9537"/>
                      <a:pt x="33007" y="18658"/>
                    </a:cubicBezTo>
                    <a:cubicBezTo>
                      <a:pt x="31867" y="27684"/>
                      <a:pt x="23600" y="34144"/>
                      <a:pt x="14478" y="3300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89" name="Google Shape;289;p13"/>
              <p:cNvSpPr/>
              <p:nvPr/>
            </p:nvSpPr>
            <p:spPr>
              <a:xfrm>
                <a:off x="5373766" y="2582544"/>
                <a:ext cx="427772" cy="271827"/>
              </a:xfrm>
              <a:custGeom>
                <a:avLst/>
                <a:gdLst/>
                <a:ahLst/>
                <a:cxnLst/>
                <a:rect l="l" t="t" r="r" b="b"/>
                <a:pathLst>
                  <a:path w="427772" h="271827" extrusionOk="0">
                    <a:moveTo>
                      <a:pt x="427772" y="0"/>
                    </a:moveTo>
                    <a:lnTo>
                      <a:pt x="0" y="271827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90" name="Google Shape;290;p13"/>
              <p:cNvSpPr/>
              <p:nvPr/>
            </p:nvSpPr>
            <p:spPr>
              <a:xfrm>
                <a:off x="5357189" y="2837795"/>
                <a:ext cx="33059" cy="33152"/>
              </a:xfrm>
              <a:custGeom>
                <a:avLst/>
                <a:gdLst/>
                <a:ahLst/>
                <a:cxnLst/>
                <a:rect l="l" t="t" r="r" b="b"/>
                <a:pathLst>
                  <a:path w="33059" h="33152" extrusionOk="0">
                    <a:moveTo>
                      <a:pt x="2134" y="8405"/>
                    </a:moveTo>
                    <a:cubicBezTo>
                      <a:pt x="-2331" y="16386"/>
                      <a:pt x="424" y="26457"/>
                      <a:pt x="8406" y="31018"/>
                    </a:cubicBezTo>
                    <a:cubicBezTo>
                      <a:pt x="16387" y="35483"/>
                      <a:pt x="26459" y="32728"/>
                      <a:pt x="30925" y="24747"/>
                    </a:cubicBezTo>
                    <a:cubicBezTo>
                      <a:pt x="35391" y="16766"/>
                      <a:pt x="32635" y="6695"/>
                      <a:pt x="24654" y="2134"/>
                    </a:cubicBezTo>
                    <a:cubicBezTo>
                      <a:pt x="16672" y="-2331"/>
                      <a:pt x="6600" y="424"/>
                      <a:pt x="2134" y="840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91" name="Google Shape;291;p13"/>
              <p:cNvSpPr/>
              <p:nvPr/>
            </p:nvSpPr>
            <p:spPr>
              <a:xfrm>
                <a:off x="5801538" y="2582544"/>
                <a:ext cx="284959" cy="452918"/>
              </a:xfrm>
              <a:custGeom>
                <a:avLst/>
                <a:gdLst/>
                <a:ahLst/>
                <a:cxnLst/>
                <a:rect l="l" t="t" r="r" b="b"/>
                <a:pathLst>
                  <a:path w="284959" h="452918" extrusionOk="0">
                    <a:moveTo>
                      <a:pt x="0" y="0"/>
                    </a:moveTo>
                    <a:lnTo>
                      <a:pt x="284960" y="45291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>
                <a:off x="6069898" y="3018864"/>
                <a:ext cx="33105" cy="33102"/>
              </a:xfrm>
              <a:custGeom>
                <a:avLst/>
                <a:gdLst/>
                <a:ahLst/>
                <a:cxnLst/>
                <a:rect l="l" t="t" r="r" b="b"/>
                <a:pathLst>
                  <a:path w="33105" h="33102" extrusionOk="0">
                    <a:moveTo>
                      <a:pt x="3868" y="27145"/>
                    </a:moveTo>
                    <a:cubicBezTo>
                      <a:pt x="9759" y="34176"/>
                      <a:pt x="20116" y="35126"/>
                      <a:pt x="27147" y="29235"/>
                    </a:cubicBezTo>
                    <a:cubicBezTo>
                      <a:pt x="34179" y="23345"/>
                      <a:pt x="35129" y="12988"/>
                      <a:pt x="29238" y="5958"/>
                    </a:cubicBezTo>
                    <a:cubicBezTo>
                      <a:pt x="23346" y="-1073"/>
                      <a:pt x="12894" y="-2023"/>
                      <a:pt x="5958" y="3867"/>
                    </a:cubicBezTo>
                    <a:cubicBezTo>
                      <a:pt x="-1073" y="9758"/>
                      <a:pt x="-2024" y="20209"/>
                      <a:pt x="3868" y="2714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93" name="Google Shape;293;p13"/>
              <p:cNvSpPr/>
              <p:nvPr/>
            </p:nvSpPr>
            <p:spPr>
              <a:xfrm>
                <a:off x="5558671" y="2582544"/>
                <a:ext cx="242866" cy="485982"/>
              </a:xfrm>
              <a:custGeom>
                <a:avLst/>
                <a:gdLst/>
                <a:ahLst/>
                <a:cxnLst/>
                <a:rect l="l" t="t" r="r" b="b"/>
                <a:pathLst>
                  <a:path w="242866" h="485982" extrusionOk="0">
                    <a:moveTo>
                      <a:pt x="242867" y="0"/>
                    </a:moveTo>
                    <a:lnTo>
                      <a:pt x="0" y="4859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94" name="Google Shape;294;p13"/>
              <p:cNvSpPr/>
              <p:nvPr/>
            </p:nvSpPr>
            <p:spPr>
              <a:xfrm>
                <a:off x="5542111" y="3051927"/>
                <a:ext cx="33161" cy="33199"/>
              </a:xfrm>
              <a:custGeom>
                <a:avLst/>
                <a:gdLst/>
                <a:ahLst/>
                <a:cxnLst/>
                <a:rect l="l" t="t" r="r" b="b"/>
                <a:pathLst>
                  <a:path w="33161" h="33199" extrusionOk="0">
                    <a:moveTo>
                      <a:pt x="31668" y="23441"/>
                    </a:moveTo>
                    <a:cubicBezTo>
                      <a:pt x="27867" y="31802"/>
                      <a:pt x="18081" y="35507"/>
                      <a:pt x="9719" y="31707"/>
                    </a:cubicBezTo>
                    <a:cubicBezTo>
                      <a:pt x="1357" y="27906"/>
                      <a:pt x="-2253" y="18120"/>
                      <a:pt x="1452" y="9759"/>
                    </a:cubicBezTo>
                    <a:cubicBezTo>
                      <a:pt x="5253" y="1398"/>
                      <a:pt x="15040" y="-2307"/>
                      <a:pt x="23402" y="1493"/>
                    </a:cubicBezTo>
                    <a:cubicBezTo>
                      <a:pt x="31763" y="5294"/>
                      <a:pt x="35469" y="15080"/>
                      <a:pt x="31668" y="2344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95" name="Google Shape;295;p13"/>
              <p:cNvSpPr/>
              <p:nvPr/>
            </p:nvSpPr>
            <p:spPr>
              <a:xfrm>
                <a:off x="5801538" y="2582544"/>
                <a:ext cx="34586" cy="360282"/>
              </a:xfrm>
              <a:custGeom>
                <a:avLst/>
                <a:gdLst/>
                <a:ahLst/>
                <a:cxnLst/>
                <a:rect l="l" t="t" r="r" b="b"/>
                <a:pathLst>
                  <a:path w="34586" h="360282" extrusionOk="0">
                    <a:moveTo>
                      <a:pt x="0" y="0"/>
                    </a:moveTo>
                    <a:lnTo>
                      <a:pt x="34587" y="3602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96" name="Google Shape;296;p13"/>
              <p:cNvSpPr/>
              <p:nvPr/>
            </p:nvSpPr>
            <p:spPr>
              <a:xfrm>
                <a:off x="5819494" y="2926292"/>
                <a:ext cx="33167" cy="33164"/>
              </a:xfrm>
              <a:custGeom>
                <a:avLst/>
                <a:gdLst/>
                <a:ahLst/>
                <a:cxnLst/>
                <a:rect l="l" t="t" r="r" b="b"/>
                <a:pathLst>
                  <a:path w="33167" h="33164" extrusionOk="0">
                    <a:moveTo>
                      <a:pt x="573" y="20905"/>
                    </a:moveTo>
                    <a:cubicBezTo>
                      <a:pt x="2948" y="29741"/>
                      <a:pt x="12070" y="34967"/>
                      <a:pt x="20907" y="32592"/>
                    </a:cubicBezTo>
                    <a:cubicBezTo>
                      <a:pt x="29744" y="30216"/>
                      <a:pt x="34970" y="21095"/>
                      <a:pt x="32594" y="12259"/>
                    </a:cubicBezTo>
                    <a:cubicBezTo>
                      <a:pt x="30219" y="3423"/>
                      <a:pt x="21097" y="-1802"/>
                      <a:pt x="12260" y="573"/>
                    </a:cubicBezTo>
                    <a:cubicBezTo>
                      <a:pt x="3424" y="2948"/>
                      <a:pt x="-1802" y="12069"/>
                      <a:pt x="573" y="2090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97" name="Google Shape;297;p13"/>
              <p:cNvSpPr/>
              <p:nvPr/>
            </p:nvSpPr>
            <p:spPr>
              <a:xfrm>
                <a:off x="5801538" y="2582544"/>
                <a:ext cx="301587" cy="163609"/>
              </a:xfrm>
              <a:custGeom>
                <a:avLst/>
                <a:gdLst/>
                <a:ahLst/>
                <a:cxnLst/>
                <a:rect l="l" t="t" r="r" b="b"/>
                <a:pathLst>
                  <a:path w="301587" h="163609" extrusionOk="0">
                    <a:moveTo>
                      <a:pt x="0" y="0"/>
                    </a:moveTo>
                    <a:lnTo>
                      <a:pt x="301588" y="16360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98" name="Google Shape;298;p13"/>
              <p:cNvSpPr/>
              <p:nvPr/>
            </p:nvSpPr>
            <p:spPr>
              <a:xfrm>
                <a:off x="6086443" y="2729567"/>
                <a:ext cx="33157" cy="33077"/>
              </a:xfrm>
              <a:custGeom>
                <a:avLst/>
                <a:gdLst/>
                <a:ahLst/>
                <a:cxnLst/>
                <a:rect l="l" t="t" r="r" b="b"/>
                <a:pathLst>
                  <a:path w="33157" h="33077" extrusionOk="0">
                    <a:moveTo>
                      <a:pt x="27040" y="3665"/>
                    </a:moveTo>
                    <a:cubicBezTo>
                      <a:pt x="34166" y="9461"/>
                      <a:pt x="35211" y="19817"/>
                      <a:pt x="29415" y="26943"/>
                    </a:cubicBezTo>
                    <a:cubicBezTo>
                      <a:pt x="23619" y="34069"/>
                      <a:pt x="13262" y="35114"/>
                      <a:pt x="6136" y="29413"/>
                    </a:cubicBezTo>
                    <a:cubicBezTo>
                      <a:pt x="-991" y="23617"/>
                      <a:pt x="-2036" y="13261"/>
                      <a:pt x="3665" y="6135"/>
                    </a:cubicBezTo>
                    <a:cubicBezTo>
                      <a:pt x="9461" y="-991"/>
                      <a:pt x="19913" y="-2036"/>
                      <a:pt x="26945" y="366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99" name="Google Shape;299;p13"/>
              <p:cNvSpPr/>
              <p:nvPr/>
            </p:nvSpPr>
            <p:spPr>
              <a:xfrm>
                <a:off x="5801538" y="2582544"/>
                <a:ext cx="493524" cy="75628"/>
              </a:xfrm>
              <a:custGeom>
                <a:avLst/>
                <a:gdLst/>
                <a:ahLst/>
                <a:cxnLst/>
                <a:rect l="l" t="t" r="r" b="b"/>
                <a:pathLst>
                  <a:path w="493524" h="75628" extrusionOk="0">
                    <a:moveTo>
                      <a:pt x="0" y="0"/>
                    </a:moveTo>
                    <a:lnTo>
                      <a:pt x="493525" y="7562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00" name="Google Shape;300;p13"/>
              <p:cNvSpPr/>
              <p:nvPr/>
            </p:nvSpPr>
            <p:spPr>
              <a:xfrm>
                <a:off x="6278620" y="2641627"/>
                <a:ext cx="33074" cy="33082"/>
              </a:xfrm>
              <a:custGeom>
                <a:avLst/>
                <a:gdLst/>
                <a:ahLst/>
                <a:cxnLst/>
                <a:rect l="l" t="t" r="r" b="b"/>
                <a:pathLst>
                  <a:path w="33074" h="33082" extrusionOk="0">
                    <a:moveTo>
                      <a:pt x="22143" y="32128"/>
                    </a:moveTo>
                    <a:cubicBezTo>
                      <a:pt x="30695" y="28993"/>
                      <a:pt x="35161" y="19492"/>
                      <a:pt x="32120" y="10941"/>
                    </a:cubicBezTo>
                    <a:cubicBezTo>
                      <a:pt x="28985" y="2295"/>
                      <a:pt x="19483" y="-2076"/>
                      <a:pt x="10931" y="964"/>
                    </a:cubicBezTo>
                    <a:cubicBezTo>
                      <a:pt x="2380" y="4100"/>
                      <a:pt x="-2086" y="13601"/>
                      <a:pt x="954" y="22152"/>
                    </a:cubicBezTo>
                    <a:cubicBezTo>
                      <a:pt x="4090" y="30703"/>
                      <a:pt x="13592" y="35169"/>
                      <a:pt x="22143" y="3212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01" name="Google Shape;301;p13"/>
              <p:cNvSpPr/>
              <p:nvPr/>
            </p:nvSpPr>
            <p:spPr>
              <a:xfrm>
                <a:off x="5801538" y="2522307"/>
                <a:ext cx="310329" cy="60237"/>
              </a:xfrm>
              <a:custGeom>
                <a:avLst/>
                <a:gdLst/>
                <a:ahLst/>
                <a:cxnLst/>
                <a:rect l="l" t="t" r="r" b="b"/>
                <a:pathLst>
                  <a:path w="310329" h="60237" extrusionOk="0">
                    <a:moveTo>
                      <a:pt x="0" y="60237"/>
                    </a:moveTo>
                    <a:lnTo>
                      <a:pt x="31033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02" name="Google Shape;302;p13"/>
              <p:cNvSpPr/>
              <p:nvPr/>
            </p:nvSpPr>
            <p:spPr>
              <a:xfrm>
                <a:off x="6095279" y="2505815"/>
                <a:ext cx="33082" cy="33181"/>
              </a:xfrm>
              <a:custGeom>
                <a:avLst/>
                <a:gdLst/>
                <a:ahLst/>
                <a:cxnLst/>
                <a:rect l="l" t="t" r="r" b="b"/>
                <a:pathLst>
                  <a:path w="33082" h="33181" extrusionOk="0">
                    <a:moveTo>
                      <a:pt x="11647" y="720"/>
                    </a:moveTo>
                    <a:cubicBezTo>
                      <a:pt x="20389" y="-1940"/>
                      <a:pt x="29606" y="3000"/>
                      <a:pt x="32361" y="11741"/>
                    </a:cubicBezTo>
                    <a:cubicBezTo>
                      <a:pt x="35022" y="20483"/>
                      <a:pt x="30081" y="29794"/>
                      <a:pt x="21434" y="32454"/>
                    </a:cubicBezTo>
                    <a:cubicBezTo>
                      <a:pt x="12692" y="35114"/>
                      <a:pt x="3476" y="30269"/>
                      <a:pt x="720" y="21433"/>
                    </a:cubicBezTo>
                    <a:cubicBezTo>
                      <a:pt x="-1940" y="12692"/>
                      <a:pt x="3001" y="3380"/>
                      <a:pt x="11742" y="72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03" name="Google Shape;303;p13"/>
              <p:cNvSpPr/>
              <p:nvPr/>
            </p:nvSpPr>
            <p:spPr>
              <a:xfrm>
                <a:off x="5801538" y="2334755"/>
                <a:ext cx="351757" cy="247789"/>
              </a:xfrm>
              <a:custGeom>
                <a:avLst/>
                <a:gdLst/>
                <a:ahLst/>
                <a:cxnLst/>
                <a:rect l="l" t="t" r="r" b="b"/>
                <a:pathLst>
                  <a:path w="351757" h="247789" extrusionOk="0">
                    <a:moveTo>
                      <a:pt x="0" y="247789"/>
                    </a:moveTo>
                    <a:lnTo>
                      <a:pt x="35175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04" name="Google Shape;304;p13"/>
              <p:cNvSpPr/>
              <p:nvPr/>
            </p:nvSpPr>
            <p:spPr>
              <a:xfrm>
                <a:off x="6136778" y="2318143"/>
                <a:ext cx="33129" cy="33127"/>
              </a:xfrm>
              <a:custGeom>
                <a:avLst/>
                <a:gdLst/>
                <a:ahLst/>
                <a:cxnLst/>
                <a:rect l="l" t="t" r="r" b="b"/>
                <a:pathLst>
                  <a:path w="33129" h="33127" extrusionOk="0">
                    <a:moveTo>
                      <a:pt x="27539" y="28963"/>
                    </a:moveTo>
                    <a:cubicBezTo>
                      <a:pt x="34381" y="22882"/>
                      <a:pt x="35046" y="12431"/>
                      <a:pt x="28965" y="5590"/>
                    </a:cubicBezTo>
                    <a:cubicBezTo>
                      <a:pt x="22884" y="-1251"/>
                      <a:pt x="12432" y="-1916"/>
                      <a:pt x="5590" y="4165"/>
                    </a:cubicBezTo>
                    <a:cubicBezTo>
                      <a:pt x="-1251" y="10245"/>
                      <a:pt x="-1916" y="20697"/>
                      <a:pt x="4165" y="27537"/>
                    </a:cubicBezTo>
                    <a:cubicBezTo>
                      <a:pt x="10246" y="34378"/>
                      <a:pt x="20698" y="35043"/>
                      <a:pt x="27539" y="2896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05" name="Google Shape;305;p13"/>
              <p:cNvSpPr/>
              <p:nvPr/>
            </p:nvSpPr>
            <p:spPr>
              <a:xfrm>
                <a:off x="5801538" y="2318223"/>
                <a:ext cx="185380" cy="264321"/>
              </a:xfrm>
              <a:custGeom>
                <a:avLst/>
                <a:gdLst/>
                <a:ahLst/>
                <a:cxnLst/>
                <a:rect l="l" t="t" r="r" b="b"/>
                <a:pathLst>
                  <a:path w="185380" h="264321" extrusionOk="0">
                    <a:moveTo>
                      <a:pt x="0" y="264321"/>
                    </a:moveTo>
                    <a:lnTo>
                      <a:pt x="185381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06" name="Google Shape;306;p13"/>
              <p:cNvSpPr/>
              <p:nvPr/>
            </p:nvSpPr>
            <p:spPr>
              <a:xfrm>
                <a:off x="5970434" y="2301644"/>
                <a:ext cx="33064" cy="33062"/>
              </a:xfrm>
              <a:custGeom>
                <a:avLst/>
                <a:gdLst/>
                <a:ahLst/>
                <a:cxnLst/>
                <a:rect l="l" t="t" r="r" b="b"/>
                <a:pathLst>
                  <a:path w="33064" h="33062" extrusionOk="0">
                    <a:moveTo>
                      <a:pt x="3277" y="6602"/>
                    </a:moveTo>
                    <a:cubicBezTo>
                      <a:pt x="8788" y="-713"/>
                      <a:pt x="19145" y="-2139"/>
                      <a:pt x="26462" y="3277"/>
                    </a:cubicBezTo>
                    <a:cubicBezTo>
                      <a:pt x="33778" y="8788"/>
                      <a:pt x="35203" y="19144"/>
                      <a:pt x="29787" y="26460"/>
                    </a:cubicBezTo>
                    <a:cubicBezTo>
                      <a:pt x="24276" y="33776"/>
                      <a:pt x="13919" y="35201"/>
                      <a:pt x="6603" y="29785"/>
                    </a:cubicBezTo>
                    <a:cubicBezTo>
                      <a:pt x="-713" y="24275"/>
                      <a:pt x="-2139" y="13918"/>
                      <a:pt x="3277" y="660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07" name="Google Shape;307;p13"/>
              <p:cNvSpPr/>
              <p:nvPr/>
            </p:nvSpPr>
            <p:spPr>
              <a:xfrm>
                <a:off x="5751273" y="2429006"/>
                <a:ext cx="50264" cy="153538"/>
              </a:xfrm>
              <a:custGeom>
                <a:avLst/>
                <a:gdLst/>
                <a:ahLst/>
                <a:cxnLst/>
                <a:rect l="l" t="t" r="r" b="b"/>
                <a:pathLst>
                  <a:path w="50264" h="153538" extrusionOk="0">
                    <a:moveTo>
                      <a:pt x="50265" y="153538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08" name="Google Shape;308;p13"/>
              <p:cNvSpPr/>
              <p:nvPr/>
            </p:nvSpPr>
            <p:spPr>
              <a:xfrm>
                <a:off x="5734608" y="2412437"/>
                <a:ext cx="33140" cy="33137"/>
              </a:xfrm>
              <a:custGeom>
                <a:avLst/>
                <a:gdLst/>
                <a:ahLst/>
                <a:cxnLst/>
                <a:rect l="l" t="t" r="r" b="b"/>
                <a:pathLst>
                  <a:path w="33140" h="33137" extrusionOk="0">
                    <a:moveTo>
                      <a:pt x="31393" y="9158"/>
                    </a:moveTo>
                    <a:cubicBezTo>
                      <a:pt x="27307" y="987"/>
                      <a:pt x="17330" y="-2338"/>
                      <a:pt x="9159" y="1747"/>
                    </a:cubicBezTo>
                    <a:cubicBezTo>
                      <a:pt x="987" y="5833"/>
                      <a:pt x="-2338" y="15809"/>
                      <a:pt x="1747" y="23980"/>
                    </a:cubicBezTo>
                    <a:cubicBezTo>
                      <a:pt x="5833" y="32151"/>
                      <a:pt x="15810" y="35476"/>
                      <a:pt x="23982" y="31391"/>
                    </a:cubicBezTo>
                    <a:cubicBezTo>
                      <a:pt x="32153" y="27305"/>
                      <a:pt x="35479" y="17329"/>
                      <a:pt x="31393" y="915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09" name="Google Shape;309;p13"/>
              <p:cNvSpPr/>
              <p:nvPr/>
            </p:nvSpPr>
            <p:spPr>
              <a:xfrm>
                <a:off x="5645898" y="2364873"/>
                <a:ext cx="155639" cy="217670"/>
              </a:xfrm>
              <a:custGeom>
                <a:avLst/>
                <a:gdLst/>
                <a:ahLst/>
                <a:cxnLst/>
                <a:rect l="l" t="t" r="r" b="b"/>
                <a:pathLst>
                  <a:path w="155639" h="217670" extrusionOk="0">
                    <a:moveTo>
                      <a:pt x="155640" y="217671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10" name="Google Shape;310;p13"/>
              <p:cNvSpPr/>
              <p:nvPr/>
            </p:nvSpPr>
            <p:spPr>
              <a:xfrm>
                <a:off x="5629348" y="2348230"/>
                <a:ext cx="33194" cy="33191"/>
              </a:xfrm>
              <a:custGeom>
                <a:avLst/>
                <a:gdLst/>
                <a:ahLst/>
                <a:cxnLst/>
                <a:rect l="l" t="t" r="r" b="b"/>
                <a:pathLst>
                  <a:path w="33194" h="33191" extrusionOk="0">
                    <a:moveTo>
                      <a:pt x="1347" y="23104"/>
                    </a:moveTo>
                    <a:cubicBezTo>
                      <a:pt x="-2264" y="14743"/>
                      <a:pt x="1632" y="4957"/>
                      <a:pt x="10088" y="1347"/>
                    </a:cubicBezTo>
                    <a:cubicBezTo>
                      <a:pt x="18545" y="-2264"/>
                      <a:pt x="28237" y="1632"/>
                      <a:pt x="31848" y="10088"/>
                    </a:cubicBezTo>
                    <a:cubicBezTo>
                      <a:pt x="35458" y="18449"/>
                      <a:pt x="31563" y="28235"/>
                      <a:pt x="23106" y="31845"/>
                    </a:cubicBezTo>
                    <a:cubicBezTo>
                      <a:pt x="14649" y="35456"/>
                      <a:pt x="4958" y="31560"/>
                      <a:pt x="1347" y="2310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11" name="Google Shape;311;p13"/>
              <p:cNvSpPr/>
              <p:nvPr/>
            </p:nvSpPr>
            <p:spPr>
              <a:xfrm>
                <a:off x="5484937" y="2281263"/>
                <a:ext cx="316600" cy="301280"/>
              </a:xfrm>
              <a:custGeom>
                <a:avLst/>
                <a:gdLst/>
                <a:ahLst/>
                <a:cxnLst/>
                <a:rect l="l" t="t" r="r" b="b"/>
                <a:pathLst>
                  <a:path w="316600" h="301280" extrusionOk="0">
                    <a:moveTo>
                      <a:pt x="316601" y="301281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12" name="Google Shape;312;p13"/>
              <p:cNvSpPr/>
              <p:nvPr/>
            </p:nvSpPr>
            <p:spPr>
              <a:xfrm>
                <a:off x="5468369" y="2264696"/>
                <a:ext cx="33136" cy="33133"/>
              </a:xfrm>
              <a:custGeom>
                <a:avLst/>
                <a:gdLst/>
                <a:ahLst/>
                <a:cxnLst/>
                <a:rect l="l" t="t" r="r" b="b"/>
                <a:pathLst>
                  <a:path w="33136" h="33133" extrusionOk="0">
                    <a:moveTo>
                      <a:pt x="24360" y="1935"/>
                    </a:moveTo>
                    <a:cubicBezTo>
                      <a:pt x="16283" y="-2340"/>
                      <a:pt x="6211" y="700"/>
                      <a:pt x="1935" y="8776"/>
                    </a:cubicBezTo>
                    <a:cubicBezTo>
                      <a:pt x="-2341" y="16852"/>
                      <a:pt x="700" y="26828"/>
                      <a:pt x="8777" y="31199"/>
                    </a:cubicBezTo>
                    <a:cubicBezTo>
                      <a:pt x="16853" y="35474"/>
                      <a:pt x="26830" y="32434"/>
                      <a:pt x="31201" y="24358"/>
                    </a:cubicBezTo>
                    <a:cubicBezTo>
                      <a:pt x="35477" y="16282"/>
                      <a:pt x="32436" y="6306"/>
                      <a:pt x="24360" y="193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13" name="Google Shape;313;p13"/>
              <p:cNvSpPr/>
              <p:nvPr/>
            </p:nvSpPr>
            <p:spPr>
              <a:xfrm>
                <a:off x="5451776" y="2462165"/>
                <a:ext cx="349762" cy="120379"/>
              </a:xfrm>
              <a:custGeom>
                <a:avLst/>
                <a:gdLst/>
                <a:ahLst/>
                <a:cxnLst/>
                <a:rect l="l" t="t" r="r" b="b"/>
                <a:pathLst>
                  <a:path w="349762" h="120379" extrusionOk="0">
                    <a:moveTo>
                      <a:pt x="349762" y="120379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14" name="Google Shape;314;p13"/>
              <p:cNvSpPr/>
              <p:nvPr/>
            </p:nvSpPr>
            <p:spPr>
              <a:xfrm>
                <a:off x="5435266" y="2445562"/>
                <a:ext cx="33079" cy="33077"/>
              </a:xfrm>
              <a:custGeom>
                <a:avLst/>
                <a:gdLst/>
                <a:ahLst/>
                <a:cxnLst/>
                <a:rect l="l" t="t" r="r" b="b"/>
                <a:pathLst>
                  <a:path w="33079" h="33077" extrusionOk="0">
                    <a:moveTo>
                      <a:pt x="9193" y="31425"/>
                    </a:moveTo>
                    <a:cubicBezTo>
                      <a:pt x="1021" y="27339"/>
                      <a:pt x="-2304" y="17458"/>
                      <a:pt x="1687" y="9192"/>
                    </a:cubicBezTo>
                    <a:cubicBezTo>
                      <a:pt x="5772" y="1021"/>
                      <a:pt x="15654" y="-2304"/>
                      <a:pt x="23921" y="1686"/>
                    </a:cubicBezTo>
                    <a:cubicBezTo>
                      <a:pt x="32092" y="5772"/>
                      <a:pt x="35418" y="15653"/>
                      <a:pt x="31332" y="23919"/>
                    </a:cubicBezTo>
                    <a:cubicBezTo>
                      <a:pt x="27246" y="32090"/>
                      <a:pt x="17365" y="35415"/>
                      <a:pt x="9098" y="3133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6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4"/>
          <p:cNvSpPr txBox="1"/>
          <p:nvPr>
            <p:ph type="title"/>
          </p:nvPr>
        </p:nvSpPr>
        <p:spPr>
          <a:xfrm>
            <a:off x="722400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317" name="Google Shape;317;p14"/>
          <p:cNvGrpSpPr/>
          <p:nvPr/>
        </p:nvGrpSpPr>
        <p:grpSpPr>
          <a:xfrm>
            <a:off x="5777960" y="94513"/>
            <a:ext cx="2095205" cy="350538"/>
            <a:chOff x="1550610" y="4704238"/>
            <a:chExt cx="2095205" cy="350538"/>
          </a:xfrm>
        </p:grpSpPr>
        <p:grpSp>
          <p:nvGrpSpPr>
            <p:cNvPr id="318" name="Google Shape;318;p14"/>
            <p:cNvGrpSpPr/>
            <p:nvPr/>
          </p:nvGrpSpPr>
          <p:grpSpPr>
            <a:xfrm>
              <a:off x="1550610" y="4929675"/>
              <a:ext cx="1502130" cy="125100"/>
              <a:chOff x="1550610" y="4929675"/>
              <a:chExt cx="1502130" cy="125100"/>
            </a:xfrm>
          </p:grpSpPr>
          <p:sp>
            <p:nvSpPr>
              <p:cNvPr id="319" name="Google Shape;319;p14"/>
              <p:cNvSpPr/>
              <p:nvPr/>
            </p:nvSpPr>
            <p:spPr>
              <a:xfrm>
                <a:off x="155061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cxnSp>
            <p:nvCxnSpPr>
              <p:cNvPr id="320" name="Google Shape;320;p14"/>
              <p:cNvCxnSpPr>
                <a:stCxn id="319" idx="6"/>
                <a:endCxn id="321" idx="2"/>
              </p:cNvCxnSpPr>
              <p:nvPr/>
            </p:nvCxnSpPr>
            <p:spPr>
              <a:xfrm>
                <a:off x="1675710" y="4992225"/>
                <a:ext cx="125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21" name="Google Shape;321;p14"/>
              <p:cNvSpPr/>
              <p:nvPr/>
            </p:nvSpPr>
            <p:spPr>
              <a:xfrm>
                <a:off x="292764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grpSp>
          <p:nvGrpSpPr>
            <p:cNvPr id="322" name="Google Shape;322;p14"/>
            <p:cNvGrpSpPr/>
            <p:nvPr/>
          </p:nvGrpSpPr>
          <p:grpSpPr>
            <a:xfrm>
              <a:off x="2143685" y="4704238"/>
              <a:ext cx="1502130" cy="125100"/>
              <a:chOff x="1550610" y="4929675"/>
              <a:chExt cx="1502130" cy="125100"/>
            </a:xfrm>
          </p:grpSpPr>
          <p:sp>
            <p:nvSpPr>
              <p:cNvPr id="323" name="Google Shape;323;p14"/>
              <p:cNvSpPr/>
              <p:nvPr/>
            </p:nvSpPr>
            <p:spPr>
              <a:xfrm>
                <a:off x="155061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cxnSp>
            <p:nvCxnSpPr>
              <p:cNvPr id="324" name="Google Shape;324;p14"/>
              <p:cNvCxnSpPr>
                <a:stCxn id="323" idx="6"/>
                <a:endCxn id="325" idx="2"/>
              </p:cNvCxnSpPr>
              <p:nvPr/>
            </p:nvCxnSpPr>
            <p:spPr>
              <a:xfrm>
                <a:off x="1675710" y="4992225"/>
                <a:ext cx="125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25" name="Google Shape;325;p14"/>
              <p:cNvSpPr/>
              <p:nvPr/>
            </p:nvSpPr>
            <p:spPr>
              <a:xfrm>
                <a:off x="292764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</p:grpSp>
      <p:grpSp>
        <p:nvGrpSpPr>
          <p:cNvPr id="326" name="Google Shape;326;p14"/>
          <p:cNvGrpSpPr/>
          <p:nvPr/>
        </p:nvGrpSpPr>
        <p:grpSpPr>
          <a:xfrm>
            <a:off x="3" y="4"/>
            <a:ext cx="8886288" cy="4936602"/>
            <a:chOff x="3" y="4"/>
            <a:chExt cx="8886288" cy="4936602"/>
          </a:xfrm>
        </p:grpSpPr>
        <p:grpSp>
          <p:nvGrpSpPr>
            <p:cNvPr id="327" name="Google Shape;327;p14"/>
            <p:cNvGrpSpPr/>
            <p:nvPr/>
          </p:nvGrpSpPr>
          <p:grpSpPr>
            <a:xfrm>
              <a:off x="8621856" y="4271390"/>
              <a:ext cx="264435" cy="665216"/>
              <a:chOff x="8625081" y="258015"/>
              <a:chExt cx="264435" cy="665216"/>
            </a:xfrm>
          </p:grpSpPr>
          <p:sp>
            <p:nvSpPr>
              <p:cNvPr id="328" name="Google Shape;328;p14"/>
              <p:cNvSpPr/>
              <p:nvPr/>
            </p:nvSpPr>
            <p:spPr>
              <a:xfrm>
                <a:off x="8625081" y="258014"/>
                <a:ext cx="264435" cy="264416"/>
              </a:xfrm>
              <a:custGeom>
                <a:avLst/>
                <a:gdLst/>
                <a:ahLst/>
                <a:cxnLst/>
                <a:rect l="l" t="t" r="r" b="b"/>
                <a:pathLst>
                  <a:path w="264435" h="264416" extrusionOk="0">
                    <a:moveTo>
                      <a:pt x="132265" y="0"/>
                    </a:moveTo>
                    <a:lnTo>
                      <a:pt x="138442" y="69928"/>
                    </a:lnTo>
                    <a:cubicBezTo>
                      <a:pt x="141102" y="99762"/>
                      <a:pt x="164762" y="123515"/>
                      <a:pt x="194597" y="126080"/>
                    </a:cubicBezTo>
                    <a:lnTo>
                      <a:pt x="264436" y="132256"/>
                    </a:lnTo>
                    <a:lnTo>
                      <a:pt x="194597" y="138432"/>
                    </a:lnTo>
                    <a:cubicBezTo>
                      <a:pt x="164762" y="141092"/>
                      <a:pt x="141007" y="164750"/>
                      <a:pt x="138442" y="194583"/>
                    </a:cubicBezTo>
                    <a:lnTo>
                      <a:pt x="132265" y="264416"/>
                    </a:lnTo>
                    <a:lnTo>
                      <a:pt x="126089" y="194583"/>
                    </a:lnTo>
                    <a:cubicBezTo>
                      <a:pt x="123429" y="164750"/>
                      <a:pt x="99769" y="140997"/>
                      <a:pt x="69933" y="138432"/>
                    </a:cubicBezTo>
                    <a:lnTo>
                      <a:pt x="0" y="132256"/>
                    </a:lnTo>
                    <a:lnTo>
                      <a:pt x="69933" y="126080"/>
                    </a:lnTo>
                    <a:cubicBezTo>
                      <a:pt x="99769" y="123420"/>
                      <a:pt x="123429" y="99762"/>
                      <a:pt x="126089" y="69928"/>
                    </a:cubicBezTo>
                    <a:lnTo>
                      <a:pt x="132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9" name="Google Shape;329;p14"/>
              <p:cNvSpPr/>
              <p:nvPr/>
            </p:nvSpPr>
            <p:spPr>
              <a:xfrm>
                <a:off x="8625081" y="658815"/>
                <a:ext cx="264435" cy="264416"/>
              </a:xfrm>
              <a:custGeom>
                <a:avLst/>
                <a:gdLst/>
                <a:ahLst/>
                <a:cxnLst/>
                <a:rect l="l" t="t" r="r" b="b"/>
                <a:pathLst>
                  <a:path w="264435" h="264416" extrusionOk="0">
                    <a:moveTo>
                      <a:pt x="132265" y="0"/>
                    </a:moveTo>
                    <a:lnTo>
                      <a:pt x="138442" y="69928"/>
                    </a:lnTo>
                    <a:cubicBezTo>
                      <a:pt x="141102" y="99762"/>
                      <a:pt x="164762" y="123515"/>
                      <a:pt x="194597" y="126080"/>
                    </a:cubicBezTo>
                    <a:lnTo>
                      <a:pt x="264436" y="132256"/>
                    </a:lnTo>
                    <a:lnTo>
                      <a:pt x="194597" y="138432"/>
                    </a:lnTo>
                    <a:cubicBezTo>
                      <a:pt x="164762" y="141092"/>
                      <a:pt x="141007" y="164750"/>
                      <a:pt x="138442" y="194583"/>
                    </a:cubicBezTo>
                    <a:lnTo>
                      <a:pt x="132265" y="264416"/>
                    </a:lnTo>
                    <a:lnTo>
                      <a:pt x="126089" y="194583"/>
                    </a:lnTo>
                    <a:cubicBezTo>
                      <a:pt x="123429" y="164750"/>
                      <a:pt x="99769" y="140997"/>
                      <a:pt x="69933" y="138432"/>
                    </a:cubicBezTo>
                    <a:lnTo>
                      <a:pt x="0" y="132256"/>
                    </a:lnTo>
                    <a:lnTo>
                      <a:pt x="69933" y="126080"/>
                    </a:lnTo>
                    <a:cubicBezTo>
                      <a:pt x="99769" y="123420"/>
                      <a:pt x="123429" y="99762"/>
                      <a:pt x="126089" y="69928"/>
                    </a:cubicBezTo>
                    <a:lnTo>
                      <a:pt x="132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330" name="Google Shape;330;p14"/>
            <p:cNvGrpSpPr/>
            <p:nvPr/>
          </p:nvGrpSpPr>
          <p:grpSpPr>
            <a:xfrm rot="10800000">
              <a:off x="3" y="4"/>
              <a:ext cx="436703" cy="923225"/>
              <a:chOff x="4794250" y="3765054"/>
              <a:chExt cx="436703" cy="923225"/>
            </a:xfrm>
          </p:grpSpPr>
          <p:sp>
            <p:nvSpPr>
              <p:cNvPr id="331" name="Google Shape;331;p14"/>
              <p:cNvSpPr/>
              <p:nvPr/>
            </p:nvSpPr>
            <p:spPr>
              <a:xfrm>
                <a:off x="4794250" y="376505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436704" y="0"/>
                    </a:moveTo>
                    <a:lnTo>
                      <a:pt x="0" y="438477"/>
                    </a:lnTo>
                    <a:lnTo>
                      <a:pt x="0" y="492634"/>
                    </a:lnTo>
                    <a:lnTo>
                      <a:pt x="436704" y="54061"/>
                    </a:lnTo>
                    <a:lnTo>
                      <a:pt x="436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32" name="Google Shape;332;p14"/>
              <p:cNvSpPr/>
              <p:nvPr/>
            </p:nvSpPr>
            <p:spPr>
              <a:xfrm>
                <a:off x="4794250" y="388923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477"/>
                    </a:moveTo>
                    <a:lnTo>
                      <a:pt x="0" y="492633"/>
                    </a:lnTo>
                    <a:lnTo>
                      <a:pt x="436704" y="54061"/>
                    </a:lnTo>
                    <a:lnTo>
                      <a:pt x="436704" y="0"/>
                    </a:lnTo>
                    <a:lnTo>
                      <a:pt x="0" y="43847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33" name="Google Shape;333;p14"/>
              <p:cNvSpPr/>
              <p:nvPr/>
            </p:nvSpPr>
            <p:spPr>
              <a:xfrm>
                <a:off x="4794250" y="401341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572"/>
                    </a:moveTo>
                    <a:lnTo>
                      <a:pt x="0" y="492634"/>
                    </a:lnTo>
                    <a:lnTo>
                      <a:pt x="436704" y="54061"/>
                    </a:lnTo>
                    <a:lnTo>
                      <a:pt x="436704" y="0"/>
                    </a:lnTo>
                    <a:lnTo>
                      <a:pt x="0" y="438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34" name="Google Shape;334;p14"/>
              <p:cNvSpPr/>
              <p:nvPr/>
            </p:nvSpPr>
            <p:spPr>
              <a:xfrm>
                <a:off x="4794250" y="413759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572"/>
                    </a:moveTo>
                    <a:lnTo>
                      <a:pt x="0" y="492633"/>
                    </a:lnTo>
                    <a:lnTo>
                      <a:pt x="436704" y="54156"/>
                    </a:lnTo>
                    <a:lnTo>
                      <a:pt x="436704" y="0"/>
                    </a:lnTo>
                    <a:lnTo>
                      <a:pt x="0" y="438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35" name="Google Shape;335;p14"/>
              <p:cNvSpPr/>
              <p:nvPr/>
            </p:nvSpPr>
            <p:spPr>
              <a:xfrm>
                <a:off x="4806317" y="4261773"/>
                <a:ext cx="424636" cy="426505"/>
              </a:xfrm>
              <a:custGeom>
                <a:avLst/>
                <a:gdLst/>
                <a:ahLst/>
                <a:cxnLst/>
                <a:rect l="l" t="t" r="r" b="b"/>
                <a:pathLst>
                  <a:path w="424636" h="426505" extrusionOk="0">
                    <a:moveTo>
                      <a:pt x="0" y="426506"/>
                    </a:moveTo>
                    <a:lnTo>
                      <a:pt x="53875" y="426506"/>
                    </a:lnTo>
                    <a:lnTo>
                      <a:pt x="424637" y="54061"/>
                    </a:lnTo>
                    <a:lnTo>
                      <a:pt x="424637" y="0"/>
                    </a:lnTo>
                    <a:lnTo>
                      <a:pt x="0" y="4265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36" name="Google Shape;336;p14"/>
              <p:cNvSpPr/>
              <p:nvPr/>
            </p:nvSpPr>
            <p:spPr>
              <a:xfrm>
                <a:off x="4929936" y="4385953"/>
                <a:ext cx="301017" cy="302325"/>
              </a:xfrm>
              <a:custGeom>
                <a:avLst/>
                <a:gdLst/>
                <a:ahLst/>
                <a:cxnLst/>
                <a:rect l="l" t="t" r="r" b="b"/>
                <a:pathLst>
                  <a:path w="301017" h="302325" extrusionOk="0">
                    <a:moveTo>
                      <a:pt x="0" y="302326"/>
                    </a:moveTo>
                    <a:lnTo>
                      <a:pt x="53875" y="302326"/>
                    </a:lnTo>
                    <a:lnTo>
                      <a:pt x="301018" y="54156"/>
                    </a:lnTo>
                    <a:lnTo>
                      <a:pt x="301018" y="0"/>
                    </a:lnTo>
                    <a:lnTo>
                      <a:pt x="0" y="3023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37" name="Google Shape;337;p14"/>
              <p:cNvSpPr/>
              <p:nvPr/>
            </p:nvSpPr>
            <p:spPr>
              <a:xfrm>
                <a:off x="5053554" y="4510133"/>
                <a:ext cx="177399" cy="178146"/>
              </a:xfrm>
              <a:custGeom>
                <a:avLst/>
                <a:gdLst/>
                <a:ahLst/>
                <a:cxnLst/>
                <a:rect l="l" t="t" r="r" b="b"/>
                <a:pathLst>
                  <a:path w="177399" h="178146" extrusionOk="0">
                    <a:moveTo>
                      <a:pt x="0" y="178146"/>
                    </a:moveTo>
                    <a:lnTo>
                      <a:pt x="53875" y="178146"/>
                    </a:lnTo>
                    <a:lnTo>
                      <a:pt x="177399" y="54157"/>
                    </a:lnTo>
                    <a:lnTo>
                      <a:pt x="177399" y="0"/>
                    </a:lnTo>
                    <a:lnTo>
                      <a:pt x="0" y="1781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"/>
          <p:cNvSpPr txBox="1"/>
          <p:nvPr>
            <p:ph type="title"/>
          </p:nvPr>
        </p:nvSpPr>
        <p:spPr>
          <a:xfrm>
            <a:off x="722375" y="539500"/>
            <a:ext cx="378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0" name="Google Shape;340;p15"/>
          <p:cNvSpPr txBox="1"/>
          <p:nvPr>
            <p:ph type="subTitle" idx="1"/>
          </p:nvPr>
        </p:nvSpPr>
        <p:spPr>
          <a:xfrm>
            <a:off x="722375" y="1062250"/>
            <a:ext cx="37812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1" name="Google Shape;341;p15"/>
          <p:cNvSpPr/>
          <p:nvPr>
            <p:ph type="pic" idx="2"/>
          </p:nvPr>
        </p:nvSpPr>
        <p:spPr>
          <a:xfrm>
            <a:off x="5036700" y="231700"/>
            <a:ext cx="3849600" cy="4680000"/>
          </a:xfrm>
          <a:prstGeom prst="roundRect">
            <a:avLst>
              <a:gd name="adj" fmla="val 5084"/>
            </a:avLst>
          </a:prstGeom>
          <a:noFill/>
          <a:ln>
            <a:noFill/>
          </a:ln>
        </p:spPr>
      </p:sp>
      <p:sp>
        <p:nvSpPr>
          <p:cNvPr id="342" name="Google Shape;342;p15"/>
          <p:cNvSpPr/>
          <p:nvPr>
            <p:ph type="pic" idx="3"/>
          </p:nvPr>
        </p:nvSpPr>
        <p:spPr>
          <a:xfrm>
            <a:off x="237400" y="1843875"/>
            <a:ext cx="4574400" cy="3067800"/>
          </a:xfrm>
          <a:prstGeom prst="roundRect">
            <a:avLst>
              <a:gd name="adj" fmla="val 5084"/>
            </a:avLst>
          </a:prstGeom>
          <a:noFill/>
          <a:ln>
            <a:noFill/>
          </a:ln>
        </p:spPr>
      </p:sp>
      <p:grpSp>
        <p:nvGrpSpPr>
          <p:cNvPr id="343" name="Google Shape;343;p15"/>
          <p:cNvGrpSpPr/>
          <p:nvPr/>
        </p:nvGrpSpPr>
        <p:grpSpPr>
          <a:xfrm>
            <a:off x="237406" y="231690"/>
            <a:ext cx="264435" cy="665216"/>
            <a:chOff x="8625081" y="258015"/>
            <a:chExt cx="264435" cy="665216"/>
          </a:xfrm>
        </p:grpSpPr>
        <p:sp>
          <p:nvSpPr>
            <p:cNvPr id="344" name="Google Shape;344;p15"/>
            <p:cNvSpPr/>
            <p:nvPr/>
          </p:nvSpPr>
          <p:spPr>
            <a:xfrm>
              <a:off x="8625081" y="258014"/>
              <a:ext cx="264435" cy="264416"/>
            </a:xfrm>
            <a:custGeom>
              <a:avLst/>
              <a:gdLst/>
              <a:ahLst/>
              <a:cxnLst/>
              <a:rect l="l" t="t" r="r" b="b"/>
              <a:pathLst>
                <a:path w="264435" h="264416" extrusionOk="0">
                  <a:moveTo>
                    <a:pt x="132265" y="0"/>
                  </a:moveTo>
                  <a:lnTo>
                    <a:pt x="138442" y="69928"/>
                  </a:lnTo>
                  <a:cubicBezTo>
                    <a:pt x="141102" y="99762"/>
                    <a:pt x="164762" y="123515"/>
                    <a:pt x="194597" y="126080"/>
                  </a:cubicBezTo>
                  <a:lnTo>
                    <a:pt x="264436" y="132256"/>
                  </a:lnTo>
                  <a:lnTo>
                    <a:pt x="194597" y="138432"/>
                  </a:lnTo>
                  <a:cubicBezTo>
                    <a:pt x="164762" y="141092"/>
                    <a:pt x="141007" y="164750"/>
                    <a:pt x="138442" y="194583"/>
                  </a:cubicBezTo>
                  <a:lnTo>
                    <a:pt x="132265" y="264416"/>
                  </a:lnTo>
                  <a:lnTo>
                    <a:pt x="126089" y="194583"/>
                  </a:lnTo>
                  <a:cubicBezTo>
                    <a:pt x="123429" y="164750"/>
                    <a:pt x="99769" y="140997"/>
                    <a:pt x="69933" y="138432"/>
                  </a:cubicBezTo>
                  <a:lnTo>
                    <a:pt x="0" y="132256"/>
                  </a:lnTo>
                  <a:lnTo>
                    <a:pt x="69933" y="126080"/>
                  </a:lnTo>
                  <a:cubicBezTo>
                    <a:pt x="99769" y="123420"/>
                    <a:pt x="123429" y="99762"/>
                    <a:pt x="126089" y="69928"/>
                  </a:cubicBezTo>
                  <a:lnTo>
                    <a:pt x="132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8625081" y="658815"/>
              <a:ext cx="264435" cy="264416"/>
            </a:xfrm>
            <a:custGeom>
              <a:avLst/>
              <a:gdLst/>
              <a:ahLst/>
              <a:cxnLst/>
              <a:rect l="l" t="t" r="r" b="b"/>
              <a:pathLst>
                <a:path w="264435" h="264416" extrusionOk="0">
                  <a:moveTo>
                    <a:pt x="132265" y="0"/>
                  </a:moveTo>
                  <a:lnTo>
                    <a:pt x="138442" y="69928"/>
                  </a:lnTo>
                  <a:cubicBezTo>
                    <a:pt x="141102" y="99762"/>
                    <a:pt x="164762" y="123515"/>
                    <a:pt x="194597" y="126080"/>
                  </a:cubicBezTo>
                  <a:lnTo>
                    <a:pt x="264436" y="132256"/>
                  </a:lnTo>
                  <a:lnTo>
                    <a:pt x="194597" y="138432"/>
                  </a:lnTo>
                  <a:cubicBezTo>
                    <a:pt x="164762" y="141092"/>
                    <a:pt x="141007" y="164750"/>
                    <a:pt x="138442" y="194583"/>
                  </a:cubicBezTo>
                  <a:lnTo>
                    <a:pt x="132265" y="264416"/>
                  </a:lnTo>
                  <a:lnTo>
                    <a:pt x="126089" y="194583"/>
                  </a:lnTo>
                  <a:cubicBezTo>
                    <a:pt x="123429" y="164750"/>
                    <a:pt x="99769" y="140997"/>
                    <a:pt x="69933" y="138432"/>
                  </a:cubicBezTo>
                  <a:lnTo>
                    <a:pt x="0" y="132256"/>
                  </a:lnTo>
                  <a:lnTo>
                    <a:pt x="69933" y="126080"/>
                  </a:lnTo>
                  <a:cubicBezTo>
                    <a:pt x="99769" y="123420"/>
                    <a:pt x="123429" y="99762"/>
                    <a:pt x="126089" y="69928"/>
                  </a:cubicBezTo>
                  <a:lnTo>
                    <a:pt x="132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346" name="Google Shape;346;p15"/>
          <p:cNvGrpSpPr/>
          <p:nvPr/>
        </p:nvGrpSpPr>
        <p:grpSpPr>
          <a:xfrm>
            <a:off x="2116735" y="94513"/>
            <a:ext cx="2095205" cy="350538"/>
            <a:chOff x="1550610" y="4704238"/>
            <a:chExt cx="2095205" cy="350538"/>
          </a:xfrm>
        </p:grpSpPr>
        <p:grpSp>
          <p:nvGrpSpPr>
            <p:cNvPr id="347" name="Google Shape;347;p15"/>
            <p:cNvGrpSpPr/>
            <p:nvPr/>
          </p:nvGrpSpPr>
          <p:grpSpPr>
            <a:xfrm>
              <a:off x="1550610" y="4929675"/>
              <a:ext cx="1502130" cy="125100"/>
              <a:chOff x="1550610" y="4929675"/>
              <a:chExt cx="1502130" cy="125100"/>
            </a:xfrm>
          </p:grpSpPr>
          <p:sp>
            <p:nvSpPr>
              <p:cNvPr id="348" name="Google Shape;348;p15"/>
              <p:cNvSpPr/>
              <p:nvPr/>
            </p:nvSpPr>
            <p:spPr>
              <a:xfrm>
                <a:off x="155061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cxnSp>
            <p:nvCxnSpPr>
              <p:cNvPr id="349" name="Google Shape;349;p15"/>
              <p:cNvCxnSpPr>
                <a:stCxn id="348" idx="6"/>
                <a:endCxn id="350" idx="2"/>
              </p:cNvCxnSpPr>
              <p:nvPr/>
            </p:nvCxnSpPr>
            <p:spPr>
              <a:xfrm>
                <a:off x="1675710" y="4992225"/>
                <a:ext cx="125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0" name="Google Shape;350;p15"/>
              <p:cNvSpPr/>
              <p:nvPr/>
            </p:nvSpPr>
            <p:spPr>
              <a:xfrm>
                <a:off x="292764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grpSp>
          <p:nvGrpSpPr>
            <p:cNvPr id="351" name="Google Shape;351;p15"/>
            <p:cNvGrpSpPr/>
            <p:nvPr/>
          </p:nvGrpSpPr>
          <p:grpSpPr>
            <a:xfrm>
              <a:off x="2143685" y="4704238"/>
              <a:ext cx="1502130" cy="125100"/>
              <a:chOff x="1550610" y="4929675"/>
              <a:chExt cx="1502130" cy="125100"/>
            </a:xfrm>
          </p:grpSpPr>
          <p:sp>
            <p:nvSpPr>
              <p:cNvPr id="352" name="Google Shape;352;p15"/>
              <p:cNvSpPr/>
              <p:nvPr/>
            </p:nvSpPr>
            <p:spPr>
              <a:xfrm>
                <a:off x="155061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cxnSp>
            <p:nvCxnSpPr>
              <p:cNvPr id="353" name="Google Shape;353;p15"/>
              <p:cNvCxnSpPr>
                <a:stCxn id="352" idx="6"/>
                <a:endCxn id="354" idx="2"/>
              </p:cNvCxnSpPr>
              <p:nvPr/>
            </p:nvCxnSpPr>
            <p:spPr>
              <a:xfrm>
                <a:off x="1675710" y="4992225"/>
                <a:ext cx="125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4" name="Google Shape;354;p15"/>
              <p:cNvSpPr/>
              <p:nvPr/>
            </p:nvSpPr>
            <p:spPr>
              <a:xfrm>
                <a:off x="292764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6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7" name="Google Shape;357;p16"/>
          <p:cNvSpPr txBox="1"/>
          <p:nvPr>
            <p:ph type="body" idx="1"/>
          </p:nvPr>
        </p:nvSpPr>
        <p:spPr>
          <a:xfrm>
            <a:off x="722375" y="1187600"/>
            <a:ext cx="3809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8" name="Google Shape;358;p16"/>
          <p:cNvSpPr txBox="1"/>
          <p:nvPr>
            <p:ph type="body" idx="2"/>
          </p:nvPr>
        </p:nvSpPr>
        <p:spPr>
          <a:xfrm>
            <a:off x="4612175" y="1187600"/>
            <a:ext cx="3809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359" name="Google Shape;359;p16"/>
          <p:cNvGrpSpPr/>
          <p:nvPr/>
        </p:nvGrpSpPr>
        <p:grpSpPr>
          <a:xfrm>
            <a:off x="11" y="342890"/>
            <a:ext cx="8886280" cy="4800615"/>
            <a:chOff x="11" y="342890"/>
            <a:chExt cx="8886280" cy="4800615"/>
          </a:xfrm>
        </p:grpSpPr>
        <p:grpSp>
          <p:nvGrpSpPr>
            <p:cNvPr id="360" name="Google Shape;360;p16"/>
            <p:cNvGrpSpPr/>
            <p:nvPr/>
          </p:nvGrpSpPr>
          <p:grpSpPr>
            <a:xfrm>
              <a:off x="8621856" y="342890"/>
              <a:ext cx="264435" cy="665216"/>
              <a:chOff x="8625081" y="258015"/>
              <a:chExt cx="264435" cy="665216"/>
            </a:xfrm>
          </p:grpSpPr>
          <p:sp>
            <p:nvSpPr>
              <p:cNvPr id="361" name="Google Shape;361;p16"/>
              <p:cNvSpPr/>
              <p:nvPr/>
            </p:nvSpPr>
            <p:spPr>
              <a:xfrm>
                <a:off x="8625081" y="258014"/>
                <a:ext cx="264435" cy="264416"/>
              </a:xfrm>
              <a:custGeom>
                <a:avLst/>
                <a:gdLst/>
                <a:ahLst/>
                <a:cxnLst/>
                <a:rect l="l" t="t" r="r" b="b"/>
                <a:pathLst>
                  <a:path w="264435" h="264416" extrusionOk="0">
                    <a:moveTo>
                      <a:pt x="132265" y="0"/>
                    </a:moveTo>
                    <a:lnTo>
                      <a:pt x="138442" y="69928"/>
                    </a:lnTo>
                    <a:cubicBezTo>
                      <a:pt x="141102" y="99762"/>
                      <a:pt x="164762" y="123515"/>
                      <a:pt x="194597" y="126080"/>
                    </a:cubicBezTo>
                    <a:lnTo>
                      <a:pt x="264436" y="132256"/>
                    </a:lnTo>
                    <a:lnTo>
                      <a:pt x="194597" y="138432"/>
                    </a:lnTo>
                    <a:cubicBezTo>
                      <a:pt x="164762" y="141092"/>
                      <a:pt x="141007" y="164750"/>
                      <a:pt x="138442" y="194583"/>
                    </a:cubicBezTo>
                    <a:lnTo>
                      <a:pt x="132265" y="264416"/>
                    </a:lnTo>
                    <a:lnTo>
                      <a:pt x="126089" y="194583"/>
                    </a:lnTo>
                    <a:cubicBezTo>
                      <a:pt x="123429" y="164750"/>
                      <a:pt x="99769" y="140997"/>
                      <a:pt x="69933" y="138432"/>
                    </a:cubicBezTo>
                    <a:lnTo>
                      <a:pt x="0" y="132256"/>
                    </a:lnTo>
                    <a:lnTo>
                      <a:pt x="69933" y="126080"/>
                    </a:lnTo>
                    <a:cubicBezTo>
                      <a:pt x="99769" y="123420"/>
                      <a:pt x="123429" y="99762"/>
                      <a:pt x="126089" y="69928"/>
                    </a:cubicBezTo>
                    <a:lnTo>
                      <a:pt x="132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2" name="Google Shape;362;p16"/>
              <p:cNvSpPr/>
              <p:nvPr/>
            </p:nvSpPr>
            <p:spPr>
              <a:xfrm>
                <a:off x="8625081" y="658815"/>
                <a:ext cx="264435" cy="264416"/>
              </a:xfrm>
              <a:custGeom>
                <a:avLst/>
                <a:gdLst/>
                <a:ahLst/>
                <a:cxnLst/>
                <a:rect l="l" t="t" r="r" b="b"/>
                <a:pathLst>
                  <a:path w="264435" h="264416" extrusionOk="0">
                    <a:moveTo>
                      <a:pt x="132265" y="0"/>
                    </a:moveTo>
                    <a:lnTo>
                      <a:pt x="138442" y="69928"/>
                    </a:lnTo>
                    <a:cubicBezTo>
                      <a:pt x="141102" y="99762"/>
                      <a:pt x="164762" y="123515"/>
                      <a:pt x="194597" y="126080"/>
                    </a:cubicBezTo>
                    <a:lnTo>
                      <a:pt x="264436" y="132256"/>
                    </a:lnTo>
                    <a:lnTo>
                      <a:pt x="194597" y="138432"/>
                    </a:lnTo>
                    <a:cubicBezTo>
                      <a:pt x="164762" y="141092"/>
                      <a:pt x="141007" y="164750"/>
                      <a:pt x="138442" y="194583"/>
                    </a:cubicBezTo>
                    <a:lnTo>
                      <a:pt x="132265" y="264416"/>
                    </a:lnTo>
                    <a:lnTo>
                      <a:pt x="126089" y="194583"/>
                    </a:lnTo>
                    <a:cubicBezTo>
                      <a:pt x="123429" y="164750"/>
                      <a:pt x="99769" y="140997"/>
                      <a:pt x="69933" y="138432"/>
                    </a:cubicBezTo>
                    <a:lnTo>
                      <a:pt x="0" y="132256"/>
                    </a:lnTo>
                    <a:lnTo>
                      <a:pt x="69933" y="126080"/>
                    </a:lnTo>
                    <a:cubicBezTo>
                      <a:pt x="99769" y="123420"/>
                      <a:pt x="123429" y="99762"/>
                      <a:pt x="126089" y="69928"/>
                    </a:cubicBezTo>
                    <a:lnTo>
                      <a:pt x="132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363" name="Google Shape;363;p16"/>
            <p:cNvGrpSpPr/>
            <p:nvPr/>
          </p:nvGrpSpPr>
          <p:grpSpPr>
            <a:xfrm flipH="1">
              <a:off x="11" y="4220279"/>
              <a:ext cx="436703" cy="923225"/>
              <a:chOff x="4794250" y="3765054"/>
              <a:chExt cx="436703" cy="923225"/>
            </a:xfrm>
          </p:grpSpPr>
          <p:sp>
            <p:nvSpPr>
              <p:cNvPr id="364" name="Google Shape;364;p16"/>
              <p:cNvSpPr/>
              <p:nvPr/>
            </p:nvSpPr>
            <p:spPr>
              <a:xfrm>
                <a:off x="4794250" y="376505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436704" y="0"/>
                    </a:moveTo>
                    <a:lnTo>
                      <a:pt x="0" y="438477"/>
                    </a:lnTo>
                    <a:lnTo>
                      <a:pt x="0" y="492634"/>
                    </a:lnTo>
                    <a:lnTo>
                      <a:pt x="436704" y="54061"/>
                    </a:lnTo>
                    <a:lnTo>
                      <a:pt x="436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5" name="Google Shape;365;p16"/>
              <p:cNvSpPr/>
              <p:nvPr/>
            </p:nvSpPr>
            <p:spPr>
              <a:xfrm>
                <a:off x="4794250" y="388923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477"/>
                    </a:moveTo>
                    <a:lnTo>
                      <a:pt x="0" y="492633"/>
                    </a:lnTo>
                    <a:lnTo>
                      <a:pt x="436704" y="54061"/>
                    </a:lnTo>
                    <a:lnTo>
                      <a:pt x="436704" y="0"/>
                    </a:lnTo>
                    <a:lnTo>
                      <a:pt x="0" y="43847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6" name="Google Shape;366;p16"/>
              <p:cNvSpPr/>
              <p:nvPr/>
            </p:nvSpPr>
            <p:spPr>
              <a:xfrm>
                <a:off x="4794250" y="401341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572"/>
                    </a:moveTo>
                    <a:lnTo>
                      <a:pt x="0" y="492634"/>
                    </a:lnTo>
                    <a:lnTo>
                      <a:pt x="436704" y="54061"/>
                    </a:lnTo>
                    <a:lnTo>
                      <a:pt x="436704" y="0"/>
                    </a:lnTo>
                    <a:lnTo>
                      <a:pt x="0" y="438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7" name="Google Shape;367;p16"/>
              <p:cNvSpPr/>
              <p:nvPr/>
            </p:nvSpPr>
            <p:spPr>
              <a:xfrm>
                <a:off x="4794250" y="413759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572"/>
                    </a:moveTo>
                    <a:lnTo>
                      <a:pt x="0" y="492633"/>
                    </a:lnTo>
                    <a:lnTo>
                      <a:pt x="436704" y="54156"/>
                    </a:lnTo>
                    <a:lnTo>
                      <a:pt x="436704" y="0"/>
                    </a:lnTo>
                    <a:lnTo>
                      <a:pt x="0" y="438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8" name="Google Shape;368;p16"/>
              <p:cNvSpPr/>
              <p:nvPr/>
            </p:nvSpPr>
            <p:spPr>
              <a:xfrm>
                <a:off x="4806317" y="4261773"/>
                <a:ext cx="424636" cy="426505"/>
              </a:xfrm>
              <a:custGeom>
                <a:avLst/>
                <a:gdLst/>
                <a:ahLst/>
                <a:cxnLst/>
                <a:rect l="l" t="t" r="r" b="b"/>
                <a:pathLst>
                  <a:path w="424636" h="426505" extrusionOk="0">
                    <a:moveTo>
                      <a:pt x="0" y="426506"/>
                    </a:moveTo>
                    <a:lnTo>
                      <a:pt x="53875" y="426506"/>
                    </a:lnTo>
                    <a:lnTo>
                      <a:pt x="424637" y="54061"/>
                    </a:lnTo>
                    <a:lnTo>
                      <a:pt x="424637" y="0"/>
                    </a:lnTo>
                    <a:lnTo>
                      <a:pt x="0" y="4265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9" name="Google Shape;369;p16"/>
              <p:cNvSpPr/>
              <p:nvPr/>
            </p:nvSpPr>
            <p:spPr>
              <a:xfrm>
                <a:off x="4929936" y="4385953"/>
                <a:ext cx="301017" cy="302325"/>
              </a:xfrm>
              <a:custGeom>
                <a:avLst/>
                <a:gdLst/>
                <a:ahLst/>
                <a:cxnLst/>
                <a:rect l="l" t="t" r="r" b="b"/>
                <a:pathLst>
                  <a:path w="301017" h="302325" extrusionOk="0">
                    <a:moveTo>
                      <a:pt x="0" y="302326"/>
                    </a:moveTo>
                    <a:lnTo>
                      <a:pt x="53875" y="302326"/>
                    </a:lnTo>
                    <a:lnTo>
                      <a:pt x="301018" y="54156"/>
                    </a:lnTo>
                    <a:lnTo>
                      <a:pt x="301018" y="0"/>
                    </a:lnTo>
                    <a:lnTo>
                      <a:pt x="0" y="3023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0" name="Google Shape;370;p16"/>
              <p:cNvSpPr/>
              <p:nvPr/>
            </p:nvSpPr>
            <p:spPr>
              <a:xfrm>
                <a:off x="5053554" y="4510133"/>
                <a:ext cx="177399" cy="178146"/>
              </a:xfrm>
              <a:custGeom>
                <a:avLst/>
                <a:gdLst/>
                <a:ahLst/>
                <a:cxnLst/>
                <a:rect l="l" t="t" r="r" b="b"/>
                <a:pathLst>
                  <a:path w="177399" h="178146" extrusionOk="0">
                    <a:moveTo>
                      <a:pt x="0" y="178146"/>
                    </a:moveTo>
                    <a:lnTo>
                      <a:pt x="53875" y="178146"/>
                    </a:lnTo>
                    <a:lnTo>
                      <a:pt x="177399" y="54157"/>
                    </a:lnTo>
                    <a:lnTo>
                      <a:pt x="177399" y="0"/>
                    </a:lnTo>
                    <a:lnTo>
                      <a:pt x="0" y="1781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7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3" name="Google Shape;373;p17"/>
          <p:cNvSpPr txBox="1"/>
          <p:nvPr>
            <p:ph type="subTitle" idx="1"/>
          </p:nvPr>
        </p:nvSpPr>
        <p:spPr>
          <a:xfrm>
            <a:off x="722325" y="2776546"/>
            <a:ext cx="2307000" cy="12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4" name="Google Shape;374;p17"/>
          <p:cNvSpPr txBox="1"/>
          <p:nvPr>
            <p:ph type="subTitle" idx="2"/>
          </p:nvPr>
        </p:nvSpPr>
        <p:spPr>
          <a:xfrm>
            <a:off x="3418501" y="2776546"/>
            <a:ext cx="2307000" cy="12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5" name="Google Shape;375;p17"/>
          <p:cNvSpPr txBox="1"/>
          <p:nvPr>
            <p:ph type="subTitle" idx="3"/>
          </p:nvPr>
        </p:nvSpPr>
        <p:spPr>
          <a:xfrm>
            <a:off x="6114675" y="2776546"/>
            <a:ext cx="2307000" cy="12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6" name="Google Shape;376;p17"/>
          <p:cNvSpPr txBox="1"/>
          <p:nvPr>
            <p:ph type="subTitle" idx="4"/>
          </p:nvPr>
        </p:nvSpPr>
        <p:spPr>
          <a:xfrm>
            <a:off x="722325" y="2505650"/>
            <a:ext cx="2307000" cy="3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/>
        </p:txBody>
      </p:sp>
      <p:sp>
        <p:nvSpPr>
          <p:cNvPr id="377" name="Google Shape;377;p17"/>
          <p:cNvSpPr txBox="1"/>
          <p:nvPr>
            <p:ph type="subTitle" idx="5"/>
          </p:nvPr>
        </p:nvSpPr>
        <p:spPr>
          <a:xfrm>
            <a:off x="3418499" y="2505650"/>
            <a:ext cx="2307000" cy="3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/>
        </p:txBody>
      </p:sp>
      <p:sp>
        <p:nvSpPr>
          <p:cNvPr id="378" name="Google Shape;378;p17"/>
          <p:cNvSpPr txBox="1"/>
          <p:nvPr>
            <p:ph type="subTitle" idx="6"/>
          </p:nvPr>
        </p:nvSpPr>
        <p:spPr>
          <a:xfrm>
            <a:off x="6114671" y="2505650"/>
            <a:ext cx="2307000" cy="3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/>
        </p:txBody>
      </p:sp>
      <p:grpSp>
        <p:nvGrpSpPr>
          <p:cNvPr id="379" name="Google Shape;379;p17"/>
          <p:cNvGrpSpPr/>
          <p:nvPr/>
        </p:nvGrpSpPr>
        <p:grpSpPr>
          <a:xfrm>
            <a:off x="6463310" y="94513"/>
            <a:ext cx="2095205" cy="350538"/>
            <a:chOff x="1550610" y="4704238"/>
            <a:chExt cx="2095205" cy="350538"/>
          </a:xfrm>
        </p:grpSpPr>
        <p:grpSp>
          <p:nvGrpSpPr>
            <p:cNvPr id="380" name="Google Shape;380;p17"/>
            <p:cNvGrpSpPr/>
            <p:nvPr/>
          </p:nvGrpSpPr>
          <p:grpSpPr>
            <a:xfrm>
              <a:off x="1550610" y="4929675"/>
              <a:ext cx="1502130" cy="125100"/>
              <a:chOff x="1550610" y="4929675"/>
              <a:chExt cx="1502130" cy="125100"/>
            </a:xfrm>
          </p:grpSpPr>
          <p:sp>
            <p:nvSpPr>
              <p:cNvPr id="381" name="Google Shape;381;p17"/>
              <p:cNvSpPr/>
              <p:nvPr/>
            </p:nvSpPr>
            <p:spPr>
              <a:xfrm>
                <a:off x="155061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cxnSp>
            <p:nvCxnSpPr>
              <p:cNvPr id="382" name="Google Shape;382;p17"/>
              <p:cNvCxnSpPr>
                <a:stCxn id="381" idx="6"/>
                <a:endCxn id="383" idx="2"/>
              </p:cNvCxnSpPr>
              <p:nvPr/>
            </p:nvCxnSpPr>
            <p:spPr>
              <a:xfrm>
                <a:off x="1675710" y="4992225"/>
                <a:ext cx="125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83" name="Google Shape;383;p17"/>
              <p:cNvSpPr/>
              <p:nvPr/>
            </p:nvSpPr>
            <p:spPr>
              <a:xfrm>
                <a:off x="292764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grpSp>
          <p:nvGrpSpPr>
            <p:cNvPr id="384" name="Google Shape;384;p17"/>
            <p:cNvGrpSpPr/>
            <p:nvPr/>
          </p:nvGrpSpPr>
          <p:grpSpPr>
            <a:xfrm>
              <a:off x="2143685" y="4704238"/>
              <a:ext cx="1502130" cy="125100"/>
              <a:chOff x="1550610" y="4929675"/>
              <a:chExt cx="1502130" cy="125100"/>
            </a:xfrm>
          </p:grpSpPr>
          <p:sp>
            <p:nvSpPr>
              <p:cNvPr id="385" name="Google Shape;385;p17"/>
              <p:cNvSpPr/>
              <p:nvPr/>
            </p:nvSpPr>
            <p:spPr>
              <a:xfrm>
                <a:off x="155061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cxnSp>
            <p:nvCxnSpPr>
              <p:cNvPr id="386" name="Google Shape;386;p17"/>
              <p:cNvCxnSpPr>
                <a:stCxn id="385" idx="6"/>
                <a:endCxn id="387" idx="2"/>
              </p:cNvCxnSpPr>
              <p:nvPr/>
            </p:nvCxnSpPr>
            <p:spPr>
              <a:xfrm>
                <a:off x="1675710" y="4992225"/>
                <a:ext cx="125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87" name="Google Shape;387;p17"/>
              <p:cNvSpPr/>
              <p:nvPr/>
            </p:nvSpPr>
            <p:spPr>
              <a:xfrm>
                <a:off x="292764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</p:grpSp>
      <p:grpSp>
        <p:nvGrpSpPr>
          <p:cNvPr id="388" name="Google Shape;388;p17"/>
          <p:cNvGrpSpPr/>
          <p:nvPr/>
        </p:nvGrpSpPr>
        <p:grpSpPr>
          <a:xfrm>
            <a:off x="1419575" y="4847875"/>
            <a:ext cx="469100" cy="125100"/>
            <a:chOff x="4540000" y="294675"/>
            <a:chExt cx="469100" cy="125100"/>
          </a:xfrm>
        </p:grpSpPr>
        <p:sp>
          <p:nvSpPr>
            <p:cNvPr id="389" name="Google Shape;389;p17"/>
            <p:cNvSpPr/>
            <p:nvPr/>
          </p:nvSpPr>
          <p:spPr>
            <a:xfrm rot="-5400000">
              <a:off x="45316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390" name="Google Shape;390;p17"/>
            <p:cNvSpPr/>
            <p:nvPr/>
          </p:nvSpPr>
          <p:spPr>
            <a:xfrm rot="-5400000">
              <a:off x="47120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391" name="Google Shape;391;p17"/>
            <p:cNvSpPr/>
            <p:nvPr/>
          </p:nvSpPr>
          <p:spPr>
            <a:xfrm rot="-5400000">
              <a:off x="48924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_2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8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4" name="Google Shape;394;p18"/>
          <p:cNvSpPr txBox="1"/>
          <p:nvPr>
            <p:ph type="subTitle" idx="1"/>
          </p:nvPr>
        </p:nvSpPr>
        <p:spPr>
          <a:xfrm>
            <a:off x="3295500" y="1311700"/>
            <a:ext cx="3678300" cy="5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5" name="Google Shape;395;p18"/>
          <p:cNvSpPr txBox="1"/>
          <p:nvPr>
            <p:ph type="subTitle" idx="2"/>
          </p:nvPr>
        </p:nvSpPr>
        <p:spPr>
          <a:xfrm>
            <a:off x="3295500" y="3643386"/>
            <a:ext cx="3678300" cy="5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6" name="Google Shape;396;p18"/>
          <p:cNvSpPr txBox="1"/>
          <p:nvPr>
            <p:ph type="subTitle" idx="3"/>
          </p:nvPr>
        </p:nvSpPr>
        <p:spPr>
          <a:xfrm>
            <a:off x="3295500" y="2477498"/>
            <a:ext cx="3678300" cy="5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7" name="Google Shape;397;p18"/>
          <p:cNvSpPr txBox="1"/>
          <p:nvPr>
            <p:ph type="subTitle" idx="4"/>
          </p:nvPr>
        </p:nvSpPr>
        <p:spPr>
          <a:xfrm>
            <a:off x="3295500" y="1711000"/>
            <a:ext cx="36783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/>
        </p:txBody>
      </p:sp>
      <p:sp>
        <p:nvSpPr>
          <p:cNvPr id="398" name="Google Shape;398;p18"/>
          <p:cNvSpPr txBox="1"/>
          <p:nvPr>
            <p:ph type="subTitle" idx="5"/>
          </p:nvPr>
        </p:nvSpPr>
        <p:spPr>
          <a:xfrm>
            <a:off x="3295507" y="4042800"/>
            <a:ext cx="36783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/>
        </p:txBody>
      </p:sp>
      <p:sp>
        <p:nvSpPr>
          <p:cNvPr id="399" name="Google Shape;399;p18"/>
          <p:cNvSpPr txBox="1"/>
          <p:nvPr>
            <p:ph type="subTitle" idx="6"/>
          </p:nvPr>
        </p:nvSpPr>
        <p:spPr>
          <a:xfrm>
            <a:off x="3295503" y="2876912"/>
            <a:ext cx="36783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/>
        </p:txBody>
      </p:sp>
      <p:grpSp>
        <p:nvGrpSpPr>
          <p:cNvPr id="400" name="Google Shape;400;p18"/>
          <p:cNvGrpSpPr/>
          <p:nvPr/>
        </p:nvGrpSpPr>
        <p:grpSpPr>
          <a:xfrm rot="-5400000">
            <a:off x="8329631" y="-92435"/>
            <a:ext cx="264435" cy="665216"/>
            <a:chOff x="8625081" y="258015"/>
            <a:chExt cx="264435" cy="665216"/>
          </a:xfrm>
        </p:grpSpPr>
        <p:sp>
          <p:nvSpPr>
            <p:cNvPr id="401" name="Google Shape;401;p18"/>
            <p:cNvSpPr/>
            <p:nvPr/>
          </p:nvSpPr>
          <p:spPr>
            <a:xfrm>
              <a:off x="8625081" y="258014"/>
              <a:ext cx="264435" cy="264416"/>
            </a:xfrm>
            <a:custGeom>
              <a:avLst/>
              <a:gdLst/>
              <a:ahLst/>
              <a:cxnLst/>
              <a:rect l="l" t="t" r="r" b="b"/>
              <a:pathLst>
                <a:path w="264435" h="264416" extrusionOk="0">
                  <a:moveTo>
                    <a:pt x="132265" y="0"/>
                  </a:moveTo>
                  <a:lnTo>
                    <a:pt x="138442" y="69928"/>
                  </a:lnTo>
                  <a:cubicBezTo>
                    <a:pt x="141102" y="99762"/>
                    <a:pt x="164762" y="123515"/>
                    <a:pt x="194597" y="126080"/>
                  </a:cubicBezTo>
                  <a:lnTo>
                    <a:pt x="264436" y="132256"/>
                  </a:lnTo>
                  <a:lnTo>
                    <a:pt x="194597" y="138432"/>
                  </a:lnTo>
                  <a:cubicBezTo>
                    <a:pt x="164762" y="141092"/>
                    <a:pt x="141007" y="164750"/>
                    <a:pt x="138442" y="194583"/>
                  </a:cubicBezTo>
                  <a:lnTo>
                    <a:pt x="132265" y="264416"/>
                  </a:lnTo>
                  <a:lnTo>
                    <a:pt x="126089" y="194583"/>
                  </a:lnTo>
                  <a:cubicBezTo>
                    <a:pt x="123429" y="164750"/>
                    <a:pt x="99769" y="140997"/>
                    <a:pt x="69933" y="138432"/>
                  </a:cubicBezTo>
                  <a:lnTo>
                    <a:pt x="0" y="132256"/>
                  </a:lnTo>
                  <a:lnTo>
                    <a:pt x="69933" y="126080"/>
                  </a:lnTo>
                  <a:cubicBezTo>
                    <a:pt x="99769" y="123420"/>
                    <a:pt x="123429" y="99762"/>
                    <a:pt x="126089" y="69928"/>
                  </a:cubicBezTo>
                  <a:lnTo>
                    <a:pt x="132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8625081" y="658815"/>
              <a:ext cx="264435" cy="264416"/>
            </a:xfrm>
            <a:custGeom>
              <a:avLst/>
              <a:gdLst/>
              <a:ahLst/>
              <a:cxnLst/>
              <a:rect l="l" t="t" r="r" b="b"/>
              <a:pathLst>
                <a:path w="264435" h="264416" extrusionOk="0">
                  <a:moveTo>
                    <a:pt x="132265" y="0"/>
                  </a:moveTo>
                  <a:lnTo>
                    <a:pt x="138442" y="69928"/>
                  </a:lnTo>
                  <a:cubicBezTo>
                    <a:pt x="141102" y="99762"/>
                    <a:pt x="164762" y="123515"/>
                    <a:pt x="194597" y="126080"/>
                  </a:cubicBezTo>
                  <a:lnTo>
                    <a:pt x="264436" y="132256"/>
                  </a:lnTo>
                  <a:lnTo>
                    <a:pt x="194597" y="138432"/>
                  </a:lnTo>
                  <a:cubicBezTo>
                    <a:pt x="164762" y="141092"/>
                    <a:pt x="141007" y="164750"/>
                    <a:pt x="138442" y="194583"/>
                  </a:cubicBezTo>
                  <a:lnTo>
                    <a:pt x="132265" y="264416"/>
                  </a:lnTo>
                  <a:lnTo>
                    <a:pt x="126089" y="194583"/>
                  </a:lnTo>
                  <a:cubicBezTo>
                    <a:pt x="123429" y="164750"/>
                    <a:pt x="99769" y="140997"/>
                    <a:pt x="69933" y="138432"/>
                  </a:cubicBezTo>
                  <a:lnTo>
                    <a:pt x="0" y="132256"/>
                  </a:lnTo>
                  <a:lnTo>
                    <a:pt x="69933" y="126080"/>
                  </a:lnTo>
                  <a:cubicBezTo>
                    <a:pt x="99769" y="123420"/>
                    <a:pt x="123429" y="99762"/>
                    <a:pt x="126089" y="69928"/>
                  </a:cubicBezTo>
                  <a:lnTo>
                    <a:pt x="132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403" name="Google Shape;403;p18"/>
          <p:cNvGrpSpPr/>
          <p:nvPr/>
        </p:nvGrpSpPr>
        <p:grpSpPr>
          <a:xfrm>
            <a:off x="-356736" y="3183072"/>
            <a:ext cx="9101226" cy="1902616"/>
            <a:chOff x="-356736" y="3183072"/>
            <a:chExt cx="9101226" cy="1902616"/>
          </a:xfrm>
        </p:grpSpPr>
        <p:grpSp>
          <p:nvGrpSpPr>
            <p:cNvPr id="404" name="Google Shape;404;p18"/>
            <p:cNvGrpSpPr/>
            <p:nvPr/>
          </p:nvGrpSpPr>
          <p:grpSpPr>
            <a:xfrm>
              <a:off x="-356736" y="3183072"/>
              <a:ext cx="1079100" cy="1079100"/>
              <a:chOff x="8359400" y="1569464"/>
              <a:chExt cx="1079100" cy="1079100"/>
            </a:xfrm>
          </p:grpSpPr>
          <p:sp>
            <p:nvSpPr>
              <p:cNvPr id="405" name="Google Shape;405;p18"/>
              <p:cNvSpPr/>
              <p:nvPr/>
            </p:nvSpPr>
            <p:spPr>
              <a:xfrm>
                <a:off x="8800721" y="2010786"/>
                <a:ext cx="196500" cy="196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406" name="Google Shape;406;p18"/>
              <p:cNvSpPr/>
              <p:nvPr/>
            </p:nvSpPr>
            <p:spPr>
              <a:xfrm>
                <a:off x="8751793" y="1961857"/>
                <a:ext cx="294300" cy="29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407" name="Google Shape;407;p18"/>
              <p:cNvSpPr/>
              <p:nvPr/>
            </p:nvSpPr>
            <p:spPr>
              <a:xfrm>
                <a:off x="8702543" y="1912607"/>
                <a:ext cx="392700" cy="392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408" name="Google Shape;408;p18"/>
              <p:cNvSpPr/>
              <p:nvPr/>
            </p:nvSpPr>
            <p:spPr>
              <a:xfrm>
                <a:off x="8653614" y="1863679"/>
                <a:ext cx="490500" cy="490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409" name="Google Shape;409;p18"/>
              <p:cNvSpPr/>
              <p:nvPr/>
            </p:nvSpPr>
            <p:spPr>
              <a:xfrm>
                <a:off x="8604686" y="1814750"/>
                <a:ext cx="588300" cy="588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410" name="Google Shape;410;p18"/>
              <p:cNvSpPr/>
              <p:nvPr/>
            </p:nvSpPr>
            <p:spPr>
              <a:xfrm>
                <a:off x="8555436" y="1765500"/>
                <a:ext cx="687000" cy="687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411" name="Google Shape;411;p18"/>
              <p:cNvSpPr/>
              <p:nvPr/>
            </p:nvSpPr>
            <p:spPr>
              <a:xfrm>
                <a:off x="8506507" y="1716571"/>
                <a:ext cx="784800" cy="784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412" name="Google Shape;412;p18"/>
              <p:cNvSpPr/>
              <p:nvPr/>
            </p:nvSpPr>
            <p:spPr>
              <a:xfrm>
                <a:off x="8457257" y="1667321"/>
                <a:ext cx="883200" cy="883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413" name="Google Shape;413;p18"/>
              <p:cNvSpPr/>
              <p:nvPr/>
            </p:nvSpPr>
            <p:spPr>
              <a:xfrm>
                <a:off x="8408328" y="1618393"/>
                <a:ext cx="981000" cy="981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414" name="Google Shape;414;p18"/>
              <p:cNvSpPr/>
              <p:nvPr/>
            </p:nvSpPr>
            <p:spPr>
              <a:xfrm>
                <a:off x="8359400" y="1569464"/>
                <a:ext cx="1079100" cy="1079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grpSp>
          <p:nvGrpSpPr>
            <p:cNvPr id="415" name="Google Shape;415;p18"/>
            <p:cNvGrpSpPr/>
            <p:nvPr/>
          </p:nvGrpSpPr>
          <p:grpSpPr>
            <a:xfrm>
              <a:off x="6649285" y="4735150"/>
              <a:ext cx="2095205" cy="350538"/>
              <a:chOff x="1550610" y="4704238"/>
              <a:chExt cx="2095205" cy="350538"/>
            </a:xfrm>
          </p:grpSpPr>
          <p:grpSp>
            <p:nvGrpSpPr>
              <p:cNvPr id="416" name="Google Shape;416;p18"/>
              <p:cNvGrpSpPr/>
              <p:nvPr/>
            </p:nvGrpSpPr>
            <p:grpSpPr>
              <a:xfrm>
                <a:off x="1550610" y="4929675"/>
                <a:ext cx="1502130" cy="125100"/>
                <a:chOff x="1550610" y="4929675"/>
                <a:chExt cx="1502130" cy="125100"/>
              </a:xfrm>
            </p:grpSpPr>
            <p:sp>
              <p:nvSpPr>
                <p:cNvPr id="417" name="Google Shape;417;p18"/>
                <p:cNvSpPr/>
                <p:nvPr/>
              </p:nvSpPr>
              <p:spPr>
                <a:xfrm>
                  <a:off x="155061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  <p:cxnSp>
              <p:nvCxnSpPr>
                <p:cNvPr id="418" name="Google Shape;418;p18"/>
                <p:cNvCxnSpPr>
                  <a:stCxn id="417" idx="6"/>
                  <a:endCxn id="419" idx="2"/>
                </p:cNvCxnSpPr>
                <p:nvPr/>
              </p:nvCxnSpPr>
              <p:spPr>
                <a:xfrm>
                  <a:off x="1675710" y="4992225"/>
                  <a:ext cx="1251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19" name="Google Shape;419;p18"/>
                <p:cNvSpPr/>
                <p:nvPr/>
              </p:nvSpPr>
              <p:spPr>
                <a:xfrm>
                  <a:off x="292764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</p:grpSp>
          <p:grpSp>
            <p:nvGrpSpPr>
              <p:cNvPr id="420" name="Google Shape;420;p18"/>
              <p:cNvGrpSpPr/>
              <p:nvPr/>
            </p:nvGrpSpPr>
            <p:grpSpPr>
              <a:xfrm>
                <a:off x="2143685" y="4704238"/>
                <a:ext cx="1502130" cy="125100"/>
                <a:chOff x="1550610" y="4929675"/>
                <a:chExt cx="1502130" cy="125100"/>
              </a:xfrm>
            </p:grpSpPr>
            <p:sp>
              <p:nvSpPr>
                <p:cNvPr id="421" name="Google Shape;421;p18"/>
                <p:cNvSpPr/>
                <p:nvPr/>
              </p:nvSpPr>
              <p:spPr>
                <a:xfrm>
                  <a:off x="155061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  <p:cxnSp>
              <p:nvCxnSpPr>
                <p:cNvPr id="422" name="Google Shape;422;p18"/>
                <p:cNvCxnSpPr>
                  <a:stCxn id="421" idx="6"/>
                  <a:endCxn id="423" idx="2"/>
                </p:cNvCxnSpPr>
                <p:nvPr/>
              </p:nvCxnSpPr>
              <p:spPr>
                <a:xfrm>
                  <a:off x="1675710" y="4992225"/>
                  <a:ext cx="1251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23" name="Google Shape;423;p18"/>
                <p:cNvSpPr/>
                <p:nvPr/>
              </p:nvSpPr>
              <p:spPr>
                <a:xfrm>
                  <a:off x="292764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9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6" name="Google Shape;426;p19"/>
          <p:cNvSpPr txBox="1"/>
          <p:nvPr>
            <p:ph type="subTitle" idx="1"/>
          </p:nvPr>
        </p:nvSpPr>
        <p:spPr>
          <a:xfrm>
            <a:off x="1552639" y="1750924"/>
            <a:ext cx="26844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7" name="Google Shape;427;p19"/>
          <p:cNvSpPr txBox="1"/>
          <p:nvPr>
            <p:ph type="subTitle" idx="2"/>
          </p:nvPr>
        </p:nvSpPr>
        <p:spPr>
          <a:xfrm>
            <a:off x="5444860" y="1750924"/>
            <a:ext cx="26844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8" name="Google Shape;428;p19"/>
          <p:cNvSpPr txBox="1"/>
          <p:nvPr>
            <p:ph type="subTitle" idx="3"/>
          </p:nvPr>
        </p:nvSpPr>
        <p:spPr>
          <a:xfrm>
            <a:off x="1552625" y="1480025"/>
            <a:ext cx="2684400" cy="3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/>
        </p:txBody>
      </p:sp>
      <p:sp>
        <p:nvSpPr>
          <p:cNvPr id="429" name="Google Shape;429;p19"/>
          <p:cNvSpPr txBox="1"/>
          <p:nvPr>
            <p:ph type="subTitle" idx="4"/>
          </p:nvPr>
        </p:nvSpPr>
        <p:spPr>
          <a:xfrm>
            <a:off x="5444859" y="1480025"/>
            <a:ext cx="2684400" cy="3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/>
        </p:txBody>
      </p:sp>
      <p:sp>
        <p:nvSpPr>
          <p:cNvPr id="430" name="Google Shape;430;p19"/>
          <p:cNvSpPr txBox="1"/>
          <p:nvPr>
            <p:ph type="subTitle" idx="5"/>
          </p:nvPr>
        </p:nvSpPr>
        <p:spPr>
          <a:xfrm>
            <a:off x="1552639" y="3441400"/>
            <a:ext cx="26844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1" name="Google Shape;431;p19"/>
          <p:cNvSpPr txBox="1"/>
          <p:nvPr>
            <p:ph type="subTitle" idx="6"/>
          </p:nvPr>
        </p:nvSpPr>
        <p:spPr>
          <a:xfrm>
            <a:off x="5444860" y="3441400"/>
            <a:ext cx="26844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2" name="Google Shape;432;p19"/>
          <p:cNvSpPr txBox="1"/>
          <p:nvPr>
            <p:ph type="subTitle" idx="7"/>
          </p:nvPr>
        </p:nvSpPr>
        <p:spPr>
          <a:xfrm>
            <a:off x="1552625" y="3170501"/>
            <a:ext cx="2684400" cy="3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/>
        </p:txBody>
      </p:sp>
      <p:sp>
        <p:nvSpPr>
          <p:cNvPr id="433" name="Google Shape;433;p19"/>
          <p:cNvSpPr txBox="1"/>
          <p:nvPr>
            <p:ph type="subTitle" idx="8"/>
          </p:nvPr>
        </p:nvSpPr>
        <p:spPr>
          <a:xfrm>
            <a:off x="5444859" y="3170501"/>
            <a:ext cx="2684400" cy="3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/>
        </p:txBody>
      </p:sp>
      <p:grpSp>
        <p:nvGrpSpPr>
          <p:cNvPr id="434" name="Google Shape;434;p19"/>
          <p:cNvGrpSpPr/>
          <p:nvPr/>
        </p:nvGrpSpPr>
        <p:grpSpPr>
          <a:xfrm>
            <a:off x="3" y="107955"/>
            <a:ext cx="8794454" cy="5035549"/>
            <a:chOff x="3" y="107955"/>
            <a:chExt cx="8794454" cy="5035549"/>
          </a:xfrm>
        </p:grpSpPr>
        <p:grpSp>
          <p:nvGrpSpPr>
            <p:cNvPr id="435" name="Google Shape;435;p19"/>
            <p:cNvGrpSpPr/>
            <p:nvPr/>
          </p:nvGrpSpPr>
          <p:grpSpPr>
            <a:xfrm flipH="1">
              <a:off x="3" y="4220279"/>
              <a:ext cx="436703" cy="923225"/>
              <a:chOff x="4794250" y="3765054"/>
              <a:chExt cx="436703" cy="923225"/>
            </a:xfrm>
          </p:grpSpPr>
          <p:sp>
            <p:nvSpPr>
              <p:cNvPr id="436" name="Google Shape;436;p19"/>
              <p:cNvSpPr/>
              <p:nvPr/>
            </p:nvSpPr>
            <p:spPr>
              <a:xfrm>
                <a:off x="4794250" y="376505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436704" y="0"/>
                    </a:moveTo>
                    <a:lnTo>
                      <a:pt x="0" y="438477"/>
                    </a:lnTo>
                    <a:lnTo>
                      <a:pt x="0" y="492634"/>
                    </a:lnTo>
                    <a:lnTo>
                      <a:pt x="436704" y="54061"/>
                    </a:lnTo>
                    <a:lnTo>
                      <a:pt x="436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>
                <a:off x="4794250" y="388923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477"/>
                    </a:moveTo>
                    <a:lnTo>
                      <a:pt x="0" y="492633"/>
                    </a:lnTo>
                    <a:lnTo>
                      <a:pt x="436704" y="54061"/>
                    </a:lnTo>
                    <a:lnTo>
                      <a:pt x="436704" y="0"/>
                    </a:lnTo>
                    <a:lnTo>
                      <a:pt x="0" y="43847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4794250" y="401341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572"/>
                    </a:moveTo>
                    <a:lnTo>
                      <a:pt x="0" y="492634"/>
                    </a:lnTo>
                    <a:lnTo>
                      <a:pt x="436704" y="54061"/>
                    </a:lnTo>
                    <a:lnTo>
                      <a:pt x="436704" y="0"/>
                    </a:lnTo>
                    <a:lnTo>
                      <a:pt x="0" y="438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4794250" y="413759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572"/>
                    </a:moveTo>
                    <a:lnTo>
                      <a:pt x="0" y="492633"/>
                    </a:lnTo>
                    <a:lnTo>
                      <a:pt x="436704" y="54156"/>
                    </a:lnTo>
                    <a:lnTo>
                      <a:pt x="436704" y="0"/>
                    </a:lnTo>
                    <a:lnTo>
                      <a:pt x="0" y="438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4806317" y="4261773"/>
                <a:ext cx="424636" cy="426505"/>
              </a:xfrm>
              <a:custGeom>
                <a:avLst/>
                <a:gdLst/>
                <a:ahLst/>
                <a:cxnLst/>
                <a:rect l="l" t="t" r="r" b="b"/>
                <a:pathLst>
                  <a:path w="424636" h="426505" extrusionOk="0">
                    <a:moveTo>
                      <a:pt x="0" y="426506"/>
                    </a:moveTo>
                    <a:lnTo>
                      <a:pt x="53875" y="426506"/>
                    </a:lnTo>
                    <a:lnTo>
                      <a:pt x="424637" y="54061"/>
                    </a:lnTo>
                    <a:lnTo>
                      <a:pt x="424637" y="0"/>
                    </a:lnTo>
                    <a:lnTo>
                      <a:pt x="0" y="4265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4929936" y="4385953"/>
                <a:ext cx="301017" cy="302325"/>
              </a:xfrm>
              <a:custGeom>
                <a:avLst/>
                <a:gdLst/>
                <a:ahLst/>
                <a:cxnLst/>
                <a:rect l="l" t="t" r="r" b="b"/>
                <a:pathLst>
                  <a:path w="301017" h="302325" extrusionOk="0">
                    <a:moveTo>
                      <a:pt x="0" y="302326"/>
                    </a:moveTo>
                    <a:lnTo>
                      <a:pt x="53875" y="302326"/>
                    </a:lnTo>
                    <a:lnTo>
                      <a:pt x="301018" y="54156"/>
                    </a:lnTo>
                    <a:lnTo>
                      <a:pt x="301018" y="0"/>
                    </a:lnTo>
                    <a:lnTo>
                      <a:pt x="0" y="3023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>
                <a:off x="5053554" y="4510133"/>
                <a:ext cx="177399" cy="178146"/>
              </a:xfrm>
              <a:custGeom>
                <a:avLst/>
                <a:gdLst/>
                <a:ahLst/>
                <a:cxnLst/>
                <a:rect l="l" t="t" r="r" b="b"/>
                <a:pathLst>
                  <a:path w="177399" h="178146" extrusionOk="0">
                    <a:moveTo>
                      <a:pt x="0" y="178146"/>
                    </a:moveTo>
                    <a:lnTo>
                      <a:pt x="53875" y="178146"/>
                    </a:lnTo>
                    <a:lnTo>
                      <a:pt x="177399" y="54157"/>
                    </a:lnTo>
                    <a:lnTo>
                      <a:pt x="177399" y="0"/>
                    </a:lnTo>
                    <a:lnTo>
                      <a:pt x="0" y="1781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443" name="Google Shape;443;p19"/>
            <p:cNvGrpSpPr/>
            <p:nvPr/>
          </p:nvGrpSpPr>
          <p:grpSpPr>
            <a:xfrm rot="-5400000">
              <a:off x="8329631" y="-92435"/>
              <a:ext cx="264435" cy="665216"/>
              <a:chOff x="8625081" y="258015"/>
              <a:chExt cx="264435" cy="665216"/>
            </a:xfrm>
          </p:grpSpPr>
          <p:sp>
            <p:nvSpPr>
              <p:cNvPr id="444" name="Google Shape;444;p19"/>
              <p:cNvSpPr/>
              <p:nvPr/>
            </p:nvSpPr>
            <p:spPr>
              <a:xfrm>
                <a:off x="8625081" y="258014"/>
                <a:ext cx="264435" cy="264416"/>
              </a:xfrm>
              <a:custGeom>
                <a:avLst/>
                <a:gdLst/>
                <a:ahLst/>
                <a:cxnLst/>
                <a:rect l="l" t="t" r="r" b="b"/>
                <a:pathLst>
                  <a:path w="264435" h="264416" extrusionOk="0">
                    <a:moveTo>
                      <a:pt x="132265" y="0"/>
                    </a:moveTo>
                    <a:lnTo>
                      <a:pt x="138442" y="69928"/>
                    </a:lnTo>
                    <a:cubicBezTo>
                      <a:pt x="141102" y="99762"/>
                      <a:pt x="164762" y="123515"/>
                      <a:pt x="194597" y="126080"/>
                    </a:cubicBezTo>
                    <a:lnTo>
                      <a:pt x="264436" y="132256"/>
                    </a:lnTo>
                    <a:lnTo>
                      <a:pt x="194597" y="138432"/>
                    </a:lnTo>
                    <a:cubicBezTo>
                      <a:pt x="164762" y="141092"/>
                      <a:pt x="141007" y="164750"/>
                      <a:pt x="138442" y="194583"/>
                    </a:cubicBezTo>
                    <a:lnTo>
                      <a:pt x="132265" y="264416"/>
                    </a:lnTo>
                    <a:lnTo>
                      <a:pt x="126089" y="194583"/>
                    </a:lnTo>
                    <a:cubicBezTo>
                      <a:pt x="123429" y="164750"/>
                      <a:pt x="99769" y="140997"/>
                      <a:pt x="69933" y="138432"/>
                    </a:cubicBezTo>
                    <a:lnTo>
                      <a:pt x="0" y="132256"/>
                    </a:lnTo>
                    <a:lnTo>
                      <a:pt x="69933" y="126080"/>
                    </a:lnTo>
                    <a:cubicBezTo>
                      <a:pt x="99769" y="123420"/>
                      <a:pt x="123429" y="99762"/>
                      <a:pt x="126089" y="69928"/>
                    </a:cubicBezTo>
                    <a:lnTo>
                      <a:pt x="132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8625081" y="658815"/>
                <a:ext cx="264435" cy="264416"/>
              </a:xfrm>
              <a:custGeom>
                <a:avLst/>
                <a:gdLst/>
                <a:ahLst/>
                <a:cxnLst/>
                <a:rect l="l" t="t" r="r" b="b"/>
                <a:pathLst>
                  <a:path w="264435" h="264416" extrusionOk="0">
                    <a:moveTo>
                      <a:pt x="132265" y="0"/>
                    </a:moveTo>
                    <a:lnTo>
                      <a:pt x="138442" y="69928"/>
                    </a:lnTo>
                    <a:cubicBezTo>
                      <a:pt x="141102" y="99762"/>
                      <a:pt x="164762" y="123515"/>
                      <a:pt x="194597" y="126080"/>
                    </a:cubicBezTo>
                    <a:lnTo>
                      <a:pt x="264436" y="132256"/>
                    </a:lnTo>
                    <a:lnTo>
                      <a:pt x="194597" y="138432"/>
                    </a:lnTo>
                    <a:cubicBezTo>
                      <a:pt x="164762" y="141092"/>
                      <a:pt x="141007" y="164750"/>
                      <a:pt x="138442" y="194583"/>
                    </a:cubicBezTo>
                    <a:lnTo>
                      <a:pt x="132265" y="264416"/>
                    </a:lnTo>
                    <a:lnTo>
                      <a:pt x="126089" y="194583"/>
                    </a:lnTo>
                    <a:cubicBezTo>
                      <a:pt x="123429" y="164750"/>
                      <a:pt x="99769" y="140997"/>
                      <a:pt x="69933" y="138432"/>
                    </a:cubicBezTo>
                    <a:lnTo>
                      <a:pt x="0" y="132256"/>
                    </a:lnTo>
                    <a:lnTo>
                      <a:pt x="69933" y="126080"/>
                    </a:lnTo>
                    <a:cubicBezTo>
                      <a:pt x="99769" y="123420"/>
                      <a:pt x="123429" y="99762"/>
                      <a:pt x="126089" y="69928"/>
                    </a:cubicBezTo>
                    <a:lnTo>
                      <a:pt x="132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0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8" name="Google Shape;448;p20"/>
          <p:cNvSpPr txBox="1"/>
          <p:nvPr>
            <p:ph type="subTitle" idx="1"/>
          </p:nvPr>
        </p:nvSpPr>
        <p:spPr>
          <a:xfrm>
            <a:off x="722375" y="3441376"/>
            <a:ext cx="2307000" cy="8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9" name="Google Shape;449;p20"/>
          <p:cNvSpPr txBox="1"/>
          <p:nvPr>
            <p:ph type="subTitle" idx="2"/>
          </p:nvPr>
        </p:nvSpPr>
        <p:spPr>
          <a:xfrm>
            <a:off x="3418550" y="3441376"/>
            <a:ext cx="2307000" cy="8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0" name="Google Shape;450;p20"/>
          <p:cNvSpPr txBox="1"/>
          <p:nvPr>
            <p:ph type="subTitle" idx="3"/>
          </p:nvPr>
        </p:nvSpPr>
        <p:spPr>
          <a:xfrm>
            <a:off x="6114725" y="3441376"/>
            <a:ext cx="2307000" cy="8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1" name="Google Shape;451;p20"/>
          <p:cNvSpPr txBox="1"/>
          <p:nvPr>
            <p:ph type="subTitle" idx="4"/>
          </p:nvPr>
        </p:nvSpPr>
        <p:spPr>
          <a:xfrm>
            <a:off x="722375" y="3170475"/>
            <a:ext cx="2307000" cy="3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/>
        </p:txBody>
      </p:sp>
      <p:sp>
        <p:nvSpPr>
          <p:cNvPr id="452" name="Google Shape;452;p20"/>
          <p:cNvSpPr txBox="1"/>
          <p:nvPr>
            <p:ph type="subTitle" idx="5"/>
          </p:nvPr>
        </p:nvSpPr>
        <p:spPr>
          <a:xfrm>
            <a:off x="3418548" y="3170475"/>
            <a:ext cx="2307000" cy="3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/>
        </p:txBody>
      </p:sp>
      <p:sp>
        <p:nvSpPr>
          <p:cNvPr id="453" name="Google Shape;453;p20"/>
          <p:cNvSpPr txBox="1"/>
          <p:nvPr>
            <p:ph type="subTitle" idx="6"/>
          </p:nvPr>
        </p:nvSpPr>
        <p:spPr>
          <a:xfrm>
            <a:off x="6114721" y="3170475"/>
            <a:ext cx="2307000" cy="3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/>
        </p:txBody>
      </p:sp>
      <p:sp>
        <p:nvSpPr>
          <p:cNvPr id="454" name="Google Shape;454;p20"/>
          <p:cNvSpPr txBox="1"/>
          <p:nvPr>
            <p:ph type="subTitle" idx="7"/>
          </p:nvPr>
        </p:nvSpPr>
        <p:spPr>
          <a:xfrm>
            <a:off x="722375" y="1690851"/>
            <a:ext cx="2307000" cy="8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5" name="Google Shape;455;p20"/>
          <p:cNvSpPr txBox="1"/>
          <p:nvPr>
            <p:ph type="subTitle" idx="8"/>
          </p:nvPr>
        </p:nvSpPr>
        <p:spPr>
          <a:xfrm>
            <a:off x="3418550" y="1690851"/>
            <a:ext cx="2307000" cy="8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6" name="Google Shape;456;p20"/>
          <p:cNvSpPr txBox="1"/>
          <p:nvPr>
            <p:ph type="subTitle" idx="9"/>
          </p:nvPr>
        </p:nvSpPr>
        <p:spPr>
          <a:xfrm>
            <a:off x="6114725" y="1690851"/>
            <a:ext cx="2307000" cy="8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7" name="Google Shape;457;p20"/>
          <p:cNvSpPr txBox="1"/>
          <p:nvPr>
            <p:ph type="subTitle" idx="13"/>
          </p:nvPr>
        </p:nvSpPr>
        <p:spPr>
          <a:xfrm>
            <a:off x="722375" y="1419950"/>
            <a:ext cx="2307000" cy="3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/>
        </p:txBody>
      </p:sp>
      <p:sp>
        <p:nvSpPr>
          <p:cNvPr id="458" name="Google Shape;458;p20"/>
          <p:cNvSpPr txBox="1"/>
          <p:nvPr>
            <p:ph type="subTitle" idx="14"/>
          </p:nvPr>
        </p:nvSpPr>
        <p:spPr>
          <a:xfrm>
            <a:off x="3418548" y="1419950"/>
            <a:ext cx="2307000" cy="3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/>
        </p:txBody>
      </p:sp>
      <p:sp>
        <p:nvSpPr>
          <p:cNvPr id="459" name="Google Shape;459;p20"/>
          <p:cNvSpPr txBox="1"/>
          <p:nvPr>
            <p:ph type="subTitle" idx="15"/>
          </p:nvPr>
        </p:nvSpPr>
        <p:spPr>
          <a:xfrm>
            <a:off x="6114721" y="1419950"/>
            <a:ext cx="2307000" cy="3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/>
        </p:txBody>
      </p:sp>
      <p:grpSp>
        <p:nvGrpSpPr>
          <p:cNvPr id="460" name="Google Shape;460;p20"/>
          <p:cNvGrpSpPr/>
          <p:nvPr/>
        </p:nvGrpSpPr>
        <p:grpSpPr>
          <a:xfrm>
            <a:off x="342910" y="76203"/>
            <a:ext cx="9338104" cy="5597869"/>
            <a:chOff x="342910" y="76203"/>
            <a:chExt cx="9338104" cy="5597869"/>
          </a:xfrm>
        </p:grpSpPr>
        <p:grpSp>
          <p:nvGrpSpPr>
            <p:cNvPr id="461" name="Google Shape;461;p20"/>
            <p:cNvGrpSpPr/>
            <p:nvPr/>
          </p:nvGrpSpPr>
          <p:grpSpPr>
            <a:xfrm>
              <a:off x="8601914" y="4594972"/>
              <a:ext cx="1079100" cy="1079100"/>
              <a:chOff x="8359400" y="1569464"/>
              <a:chExt cx="1079100" cy="1079100"/>
            </a:xfrm>
          </p:grpSpPr>
          <p:sp>
            <p:nvSpPr>
              <p:cNvPr id="462" name="Google Shape;462;p20"/>
              <p:cNvSpPr/>
              <p:nvPr/>
            </p:nvSpPr>
            <p:spPr>
              <a:xfrm>
                <a:off x="8800721" y="2010786"/>
                <a:ext cx="196500" cy="196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463" name="Google Shape;463;p20"/>
              <p:cNvSpPr/>
              <p:nvPr/>
            </p:nvSpPr>
            <p:spPr>
              <a:xfrm>
                <a:off x="8751793" y="1961857"/>
                <a:ext cx="294300" cy="29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464" name="Google Shape;464;p20"/>
              <p:cNvSpPr/>
              <p:nvPr/>
            </p:nvSpPr>
            <p:spPr>
              <a:xfrm>
                <a:off x="8702543" y="1912607"/>
                <a:ext cx="392700" cy="392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465" name="Google Shape;465;p20"/>
              <p:cNvSpPr/>
              <p:nvPr/>
            </p:nvSpPr>
            <p:spPr>
              <a:xfrm>
                <a:off x="8653614" y="1863679"/>
                <a:ext cx="490500" cy="490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466" name="Google Shape;466;p20"/>
              <p:cNvSpPr/>
              <p:nvPr/>
            </p:nvSpPr>
            <p:spPr>
              <a:xfrm>
                <a:off x="8604686" y="1814750"/>
                <a:ext cx="588300" cy="588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467" name="Google Shape;467;p20"/>
              <p:cNvSpPr/>
              <p:nvPr/>
            </p:nvSpPr>
            <p:spPr>
              <a:xfrm>
                <a:off x="8555436" y="1765500"/>
                <a:ext cx="687000" cy="687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468" name="Google Shape;468;p20"/>
              <p:cNvSpPr/>
              <p:nvPr/>
            </p:nvSpPr>
            <p:spPr>
              <a:xfrm>
                <a:off x="8506507" y="1716571"/>
                <a:ext cx="784800" cy="784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469" name="Google Shape;469;p20"/>
              <p:cNvSpPr/>
              <p:nvPr/>
            </p:nvSpPr>
            <p:spPr>
              <a:xfrm>
                <a:off x="8457257" y="1667321"/>
                <a:ext cx="883200" cy="883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470" name="Google Shape;470;p20"/>
              <p:cNvSpPr/>
              <p:nvPr/>
            </p:nvSpPr>
            <p:spPr>
              <a:xfrm>
                <a:off x="8408328" y="1618393"/>
                <a:ext cx="981000" cy="981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471" name="Google Shape;471;p20"/>
              <p:cNvSpPr/>
              <p:nvPr/>
            </p:nvSpPr>
            <p:spPr>
              <a:xfrm>
                <a:off x="8359400" y="1569464"/>
                <a:ext cx="1079100" cy="1079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grpSp>
          <p:nvGrpSpPr>
            <p:cNvPr id="472" name="Google Shape;472;p20"/>
            <p:cNvGrpSpPr/>
            <p:nvPr/>
          </p:nvGrpSpPr>
          <p:grpSpPr>
            <a:xfrm>
              <a:off x="8421572" y="76203"/>
              <a:ext cx="633676" cy="822037"/>
              <a:chOff x="6758847" y="2443353"/>
              <a:chExt cx="633676" cy="822037"/>
            </a:xfrm>
          </p:grpSpPr>
          <p:sp>
            <p:nvSpPr>
              <p:cNvPr id="473" name="Google Shape;473;p20"/>
              <p:cNvSpPr/>
              <p:nvPr/>
            </p:nvSpPr>
            <p:spPr>
              <a:xfrm>
                <a:off x="6758847" y="2443353"/>
                <a:ext cx="633676" cy="446553"/>
              </a:xfrm>
              <a:custGeom>
                <a:avLst/>
                <a:gdLst/>
                <a:ahLst/>
                <a:cxnLst/>
                <a:rect l="l" t="t" r="r" b="b"/>
                <a:pathLst>
                  <a:path w="633676" h="446553" extrusionOk="0">
                    <a:moveTo>
                      <a:pt x="316886" y="446553"/>
                    </a:moveTo>
                    <a:lnTo>
                      <a:pt x="316886" y="446553"/>
                    </a:lnTo>
                    <a:cubicBezTo>
                      <a:pt x="141862" y="446553"/>
                      <a:pt x="0" y="304701"/>
                      <a:pt x="0" y="129785"/>
                    </a:cubicBezTo>
                    <a:lnTo>
                      <a:pt x="0" y="0"/>
                    </a:lnTo>
                    <a:lnTo>
                      <a:pt x="633677" y="0"/>
                    </a:lnTo>
                    <a:lnTo>
                      <a:pt x="633677" y="129785"/>
                    </a:lnTo>
                    <a:cubicBezTo>
                      <a:pt x="633677" y="304796"/>
                      <a:pt x="491814" y="446553"/>
                      <a:pt x="316886" y="4465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74" name="Google Shape;474;p20"/>
              <p:cNvSpPr/>
              <p:nvPr/>
            </p:nvSpPr>
            <p:spPr>
              <a:xfrm>
                <a:off x="6758847" y="2818742"/>
                <a:ext cx="633676" cy="446648"/>
              </a:xfrm>
              <a:custGeom>
                <a:avLst/>
                <a:gdLst/>
                <a:ahLst/>
                <a:cxnLst/>
                <a:rect l="l" t="t" r="r" b="b"/>
                <a:pathLst>
                  <a:path w="633676" h="446648" extrusionOk="0">
                    <a:moveTo>
                      <a:pt x="316886" y="0"/>
                    </a:moveTo>
                    <a:lnTo>
                      <a:pt x="316886" y="0"/>
                    </a:lnTo>
                    <a:cubicBezTo>
                      <a:pt x="141862" y="0"/>
                      <a:pt x="0" y="141852"/>
                      <a:pt x="0" y="316863"/>
                    </a:cubicBezTo>
                    <a:lnTo>
                      <a:pt x="0" y="446648"/>
                    </a:lnTo>
                    <a:lnTo>
                      <a:pt x="633677" y="446648"/>
                    </a:lnTo>
                    <a:lnTo>
                      <a:pt x="633677" y="316863"/>
                    </a:lnTo>
                    <a:cubicBezTo>
                      <a:pt x="633677" y="141852"/>
                      <a:pt x="491814" y="0"/>
                      <a:pt x="31688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475" name="Google Shape;475;p20"/>
            <p:cNvGrpSpPr/>
            <p:nvPr/>
          </p:nvGrpSpPr>
          <p:grpSpPr>
            <a:xfrm>
              <a:off x="342910" y="4704238"/>
              <a:ext cx="2095205" cy="350538"/>
              <a:chOff x="1550610" y="4704238"/>
              <a:chExt cx="2095205" cy="350538"/>
            </a:xfrm>
          </p:grpSpPr>
          <p:grpSp>
            <p:nvGrpSpPr>
              <p:cNvPr id="476" name="Google Shape;476;p20"/>
              <p:cNvGrpSpPr/>
              <p:nvPr/>
            </p:nvGrpSpPr>
            <p:grpSpPr>
              <a:xfrm>
                <a:off x="1550610" y="4929675"/>
                <a:ext cx="1502130" cy="125100"/>
                <a:chOff x="1550610" y="4929675"/>
                <a:chExt cx="1502130" cy="125100"/>
              </a:xfrm>
            </p:grpSpPr>
            <p:sp>
              <p:nvSpPr>
                <p:cNvPr id="477" name="Google Shape;477;p20"/>
                <p:cNvSpPr/>
                <p:nvPr/>
              </p:nvSpPr>
              <p:spPr>
                <a:xfrm>
                  <a:off x="155061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  <p:cxnSp>
              <p:nvCxnSpPr>
                <p:cNvPr id="478" name="Google Shape;478;p20"/>
                <p:cNvCxnSpPr>
                  <a:stCxn id="477" idx="6"/>
                  <a:endCxn id="479" idx="2"/>
                </p:cNvCxnSpPr>
                <p:nvPr/>
              </p:nvCxnSpPr>
              <p:spPr>
                <a:xfrm>
                  <a:off x="1675710" y="4992225"/>
                  <a:ext cx="1251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79" name="Google Shape;479;p20"/>
                <p:cNvSpPr/>
                <p:nvPr/>
              </p:nvSpPr>
              <p:spPr>
                <a:xfrm>
                  <a:off x="292764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</p:grpSp>
          <p:grpSp>
            <p:nvGrpSpPr>
              <p:cNvPr id="480" name="Google Shape;480;p20"/>
              <p:cNvGrpSpPr/>
              <p:nvPr/>
            </p:nvGrpSpPr>
            <p:grpSpPr>
              <a:xfrm>
                <a:off x="2143685" y="4704238"/>
                <a:ext cx="1502130" cy="125100"/>
                <a:chOff x="1550610" y="4929675"/>
                <a:chExt cx="1502130" cy="125100"/>
              </a:xfrm>
            </p:grpSpPr>
            <p:sp>
              <p:nvSpPr>
                <p:cNvPr id="481" name="Google Shape;481;p20"/>
                <p:cNvSpPr/>
                <p:nvPr/>
              </p:nvSpPr>
              <p:spPr>
                <a:xfrm>
                  <a:off x="155061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  <p:cxnSp>
              <p:nvCxnSpPr>
                <p:cNvPr id="482" name="Google Shape;482;p20"/>
                <p:cNvCxnSpPr>
                  <a:stCxn id="481" idx="6"/>
                  <a:endCxn id="483" idx="2"/>
                </p:cNvCxnSpPr>
                <p:nvPr/>
              </p:nvCxnSpPr>
              <p:spPr>
                <a:xfrm>
                  <a:off x="1675710" y="4992225"/>
                  <a:ext cx="1251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83" name="Google Shape;483;p20"/>
                <p:cNvSpPr/>
                <p:nvPr/>
              </p:nvSpPr>
              <p:spPr>
                <a:xfrm>
                  <a:off x="292764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/>
          <p:nvPr/>
        </p:nvSpPr>
        <p:spPr>
          <a:xfrm>
            <a:off x="237399" y="230425"/>
            <a:ext cx="8650800" cy="4680000"/>
          </a:xfrm>
          <a:prstGeom prst="roundRect">
            <a:avLst>
              <a:gd name="adj" fmla="val 3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48" name="Google Shape;48;p3"/>
          <p:cNvSpPr txBox="1"/>
          <p:nvPr>
            <p:ph type="title"/>
          </p:nvPr>
        </p:nvSpPr>
        <p:spPr>
          <a:xfrm>
            <a:off x="2449650" y="2301488"/>
            <a:ext cx="4244700" cy="16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2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" name="Google Shape;49;p3"/>
          <p:cNvSpPr txBox="1"/>
          <p:nvPr>
            <p:ph type="title" idx="2" hasCustomPrompt="1"/>
          </p:nvPr>
        </p:nvSpPr>
        <p:spPr>
          <a:xfrm>
            <a:off x="4079850" y="1430175"/>
            <a:ext cx="984300" cy="58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50" name="Google Shape;50;p3"/>
          <p:cNvGrpSpPr/>
          <p:nvPr/>
        </p:nvGrpSpPr>
        <p:grpSpPr>
          <a:xfrm>
            <a:off x="-778550" y="67525"/>
            <a:ext cx="3966065" cy="4222464"/>
            <a:chOff x="-778550" y="67525"/>
            <a:chExt cx="3966065" cy="4222464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-778550" y="3210889"/>
              <a:ext cx="1079100" cy="1079100"/>
              <a:chOff x="8359400" y="1569464"/>
              <a:chExt cx="1079100" cy="1079100"/>
            </a:xfrm>
          </p:grpSpPr>
          <p:sp>
            <p:nvSpPr>
              <p:cNvPr id="52" name="Google Shape;52;p3"/>
              <p:cNvSpPr/>
              <p:nvPr/>
            </p:nvSpPr>
            <p:spPr>
              <a:xfrm>
                <a:off x="8800721" y="2010786"/>
                <a:ext cx="196500" cy="196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8751793" y="1961857"/>
                <a:ext cx="294300" cy="29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702543" y="1912607"/>
                <a:ext cx="392700" cy="392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653614" y="1863679"/>
                <a:ext cx="490500" cy="490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604686" y="1814750"/>
                <a:ext cx="588300" cy="588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555436" y="1765500"/>
                <a:ext cx="687000" cy="687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506507" y="1716571"/>
                <a:ext cx="784800" cy="784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8457257" y="1667321"/>
                <a:ext cx="883200" cy="883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8408328" y="1618393"/>
                <a:ext cx="981000" cy="981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8359400" y="1569464"/>
                <a:ext cx="1079100" cy="1079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grpSp>
          <p:nvGrpSpPr>
            <p:cNvPr id="62" name="Google Shape;62;p3"/>
            <p:cNvGrpSpPr/>
            <p:nvPr/>
          </p:nvGrpSpPr>
          <p:grpSpPr>
            <a:xfrm>
              <a:off x="1092310" y="67525"/>
              <a:ext cx="2095205" cy="350538"/>
              <a:chOff x="1550610" y="4704238"/>
              <a:chExt cx="2095205" cy="350538"/>
            </a:xfrm>
          </p:grpSpPr>
          <p:grpSp>
            <p:nvGrpSpPr>
              <p:cNvPr id="63" name="Google Shape;63;p3"/>
              <p:cNvGrpSpPr/>
              <p:nvPr/>
            </p:nvGrpSpPr>
            <p:grpSpPr>
              <a:xfrm>
                <a:off x="1550610" y="4929675"/>
                <a:ext cx="1502130" cy="125100"/>
                <a:chOff x="1550610" y="4929675"/>
                <a:chExt cx="1502130" cy="125100"/>
              </a:xfrm>
            </p:grpSpPr>
            <p:sp>
              <p:nvSpPr>
                <p:cNvPr id="64" name="Google Shape;64;p3"/>
                <p:cNvSpPr/>
                <p:nvPr/>
              </p:nvSpPr>
              <p:spPr>
                <a:xfrm>
                  <a:off x="155061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  <p:cxnSp>
              <p:nvCxnSpPr>
                <p:cNvPr id="65" name="Google Shape;65;p3"/>
                <p:cNvCxnSpPr>
                  <a:stCxn id="64" idx="6"/>
                  <a:endCxn id="66" idx="2"/>
                </p:cNvCxnSpPr>
                <p:nvPr/>
              </p:nvCxnSpPr>
              <p:spPr>
                <a:xfrm>
                  <a:off x="1675710" y="4992225"/>
                  <a:ext cx="1251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66" name="Google Shape;66;p3"/>
                <p:cNvSpPr/>
                <p:nvPr/>
              </p:nvSpPr>
              <p:spPr>
                <a:xfrm>
                  <a:off x="292764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</p:grpSp>
          <p:grpSp>
            <p:nvGrpSpPr>
              <p:cNvPr id="67" name="Google Shape;67;p3"/>
              <p:cNvGrpSpPr/>
              <p:nvPr/>
            </p:nvGrpSpPr>
            <p:grpSpPr>
              <a:xfrm>
                <a:off x="2143685" y="4704238"/>
                <a:ext cx="1502130" cy="125100"/>
                <a:chOff x="1550610" y="4929675"/>
                <a:chExt cx="1502130" cy="125100"/>
              </a:xfrm>
            </p:grpSpPr>
            <p:sp>
              <p:nvSpPr>
                <p:cNvPr id="68" name="Google Shape;68;p3"/>
                <p:cNvSpPr/>
                <p:nvPr/>
              </p:nvSpPr>
              <p:spPr>
                <a:xfrm>
                  <a:off x="155061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  <p:cxnSp>
              <p:nvCxnSpPr>
                <p:cNvPr id="69" name="Google Shape;69;p3"/>
                <p:cNvCxnSpPr>
                  <a:stCxn id="68" idx="6"/>
                  <a:endCxn id="70" idx="2"/>
                </p:cNvCxnSpPr>
                <p:nvPr/>
              </p:nvCxnSpPr>
              <p:spPr>
                <a:xfrm>
                  <a:off x="1675710" y="4992225"/>
                  <a:ext cx="1251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70" name="Google Shape;70;p3"/>
                <p:cNvSpPr/>
                <p:nvPr/>
              </p:nvSpPr>
              <p:spPr>
                <a:xfrm>
                  <a:off x="292764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</p:grpSp>
        </p:grpSp>
      </p:grpSp>
      <p:grpSp>
        <p:nvGrpSpPr>
          <p:cNvPr id="71" name="Google Shape;71;p3"/>
          <p:cNvGrpSpPr/>
          <p:nvPr/>
        </p:nvGrpSpPr>
        <p:grpSpPr>
          <a:xfrm>
            <a:off x="4256875" y="4"/>
            <a:ext cx="4890364" cy="4975596"/>
            <a:chOff x="4256875" y="4"/>
            <a:chExt cx="4890364" cy="4975596"/>
          </a:xfrm>
        </p:grpSpPr>
        <p:grpSp>
          <p:nvGrpSpPr>
            <p:cNvPr id="72" name="Google Shape;72;p3"/>
            <p:cNvGrpSpPr/>
            <p:nvPr/>
          </p:nvGrpSpPr>
          <p:grpSpPr>
            <a:xfrm rot="10800000" flipH="1">
              <a:off x="8710536" y="4"/>
              <a:ext cx="436703" cy="923225"/>
              <a:chOff x="4794250" y="3765054"/>
              <a:chExt cx="436703" cy="923225"/>
            </a:xfrm>
          </p:grpSpPr>
          <p:sp>
            <p:nvSpPr>
              <p:cNvPr id="73" name="Google Shape;73;p3"/>
              <p:cNvSpPr/>
              <p:nvPr/>
            </p:nvSpPr>
            <p:spPr>
              <a:xfrm>
                <a:off x="4794250" y="376505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436704" y="0"/>
                    </a:moveTo>
                    <a:lnTo>
                      <a:pt x="0" y="438477"/>
                    </a:lnTo>
                    <a:lnTo>
                      <a:pt x="0" y="492634"/>
                    </a:lnTo>
                    <a:lnTo>
                      <a:pt x="436704" y="54061"/>
                    </a:lnTo>
                    <a:lnTo>
                      <a:pt x="436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4794250" y="388923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477"/>
                    </a:moveTo>
                    <a:lnTo>
                      <a:pt x="0" y="492633"/>
                    </a:lnTo>
                    <a:lnTo>
                      <a:pt x="436704" y="54061"/>
                    </a:lnTo>
                    <a:lnTo>
                      <a:pt x="436704" y="0"/>
                    </a:lnTo>
                    <a:lnTo>
                      <a:pt x="0" y="43847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4794250" y="401341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572"/>
                    </a:moveTo>
                    <a:lnTo>
                      <a:pt x="0" y="492634"/>
                    </a:lnTo>
                    <a:lnTo>
                      <a:pt x="436704" y="54061"/>
                    </a:lnTo>
                    <a:lnTo>
                      <a:pt x="436704" y="0"/>
                    </a:lnTo>
                    <a:lnTo>
                      <a:pt x="0" y="438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4794250" y="413759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572"/>
                    </a:moveTo>
                    <a:lnTo>
                      <a:pt x="0" y="492633"/>
                    </a:lnTo>
                    <a:lnTo>
                      <a:pt x="436704" y="54156"/>
                    </a:lnTo>
                    <a:lnTo>
                      <a:pt x="436704" y="0"/>
                    </a:lnTo>
                    <a:lnTo>
                      <a:pt x="0" y="438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4806317" y="4261773"/>
                <a:ext cx="424636" cy="426505"/>
              </a:xfrm>
              <a:custGeom>
                <a:avLst/>
                <a:gdLst/>
                <a:ahLst/>
                <a:cxnLst/>
                <a:rect l="l" t="t" r="r" b="b"/>
                <a:pathLst>
                  <a:path w="424636" h="426505" extrusionOk="0">
                    <a:moveTo>
                      <a:pt x="0" y="426506"/>
                    </a:moveTo>
                    <a:lnTo>
                      <a:pt x="53875" y="426506"/>
                    </a:lnTo>
                    <a:lnTo>
                      <a:pt x="424637" y="54061"/>
                    </a:lnTo>
                    <a:lnTo>
                      <a:pt x="424637" y="0"/>
                    </a:lnTo>
                    <a:lnTo>
                      <a:pt x="0" y="4265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4929936" y="4385953"/>
                <a:ext cx="301017" cy="302325"/>
              </a:xfrm>
              <a:custGeom>
                <a:avLst/>
                <a:gdLst/>
                <a:ahLst/>
                <a:cxnLst/>
                <a:rect l="l" t="t" r="r" b="b"/>
                <a:pathLst>
                  <a:path w="301017" h="302325" extrusionOk="0">
                    <a:moveTo>
                      <a:pt x="0" y="302326"/>
                    </a:moveTo>
                    <a:lnTo>
                      <a:pt x="53875" y="302326"/>
                    </a:lnTo>
                    <a:lnTo>
                      <a:pt x="301018" y="54156"/>
                    </a:lnTo>
                    <a:lnTo>
                      <a:pt x="301018" y="0"/>
                    </a:lnTo>
                    <a:lnTo>
                      <a:pt x="0" y="3023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5053554" y="4510133"/>
                <a:ext cx="177399" cy="178146"/>
              </a:xfrm>
              <a:custGeom>
                <a:avLst/>
                <a:gdLst/>
                <a:ahLst/>
                <a:cxnLst/>
                <a:rect l="l" t="t" r="r" b="b"/>
                <a:pathLst>
                  <a:path w="177399" h="178146" extrusionOk="0">
                    <a:moveTo>
                      <a:pt x="0" y="178146"/>
                    </a:moveTo>
                    <a:lnTo>
                      <a:pt x="53875" y="178146"/>
                    </a:lnTo>
                    <a:lnTo>
                      <a:pt x="177399" y="54157"/>
                    </a:lnTo>
                    <a:lnTo>
                      <a:pt x="177399" y="0"/>
                    </a:lnTo>
                    <a:lnTo>
                      <a:pt x="0" y="1781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4256875" y="4850500"/>
              <a:ext cx="469100" cy="125100"/>
              <a:chOff x="4540000" y="294675"/>
              <a:chExt cx="469100" cy="125100"/>
            </a:xfrm>
          </p:grpSpPr>
          <p:sp>
            <p:nvSpPr>
              <p:cNvPr id="81" name="Google Shape;81;p3"/>
              <p:cNvSpPr/>
              <p:nvPr/>
            </p:nvSpPr>
            <p:spPr>
              <a:xfrm rot="-5400000">
                <a:off x="4531600" y="303075"/>
                <a:ext cx="125100" cy="1083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 rot="-5400000">
                <a:off x="4712000" y="303075"/>
                <a:ext cx="125100" cy="1083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 rot="-5400000">
                <a:off x="4892400" y="303075"/>
                <a:ext cx="125100" cy="1083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1"/>
          <p:cNvSpPr/>
          <p:nvPr/>
        </p:nvSpPr>
        <p:spPr>
          <a:xfrm>
            <a:off x="237399" y="230425"/>
            <a:ext cx="8650800" cy="4680000"/>
          </a:xfrm>
          <a:prstGeom prst="roundRect">
            <a:avLst>
              <a:gd name="adj" fmla="val 3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486" name="Google Shape;486;p21"/>
          <p:cNvSpPr txBox="1"/>
          <p:nvPr>
            <p:ph type="subTitle" idx="1"/>
          </p:nvPr>
        </p:nvSpPr>
        <p:spPr>
          <a:xfrm>
            <a:off x="2433600" y="1354481"/>
            <a:ext cx="42768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7" name="Google Shape;487;p21"/>
          <p:cNvSpPr txBox="1"/>
          <p:nvPr>
            <p:ph type="title" hasCustomPrompt="1"/>
          </p:nvPr>
        </p:nvSpPr>
        <p:spPr>
          <a:xfrm>
            <a:off x="3264852" y="666172"/>
            <a:ext cx="2614800" cy="6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8" name="Google Shape;488;p21"/>
          <p:cNvSpPr txBox="1"/>
          <p:nvPr>
            <p:ph type="subTitle" idx="2"/>
          </p:nvPr>
        </p:nvSpPr>
        <p:spPr>
          <a:xfrm>
            <a:off x="2433600" y="2754483"/>
            <a:ext cx="42768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9" name="Google Shape;489;p21"/>
          <p:cNvSpPr txBox="1"/>
          <p:nvPr>
            <p:ph type="title" idx="3" hasCustomPrompt="1"/>
          </p:nvPr>
        </p:nvSpPr>
        <p:spPr>
          <a:xfrm>
            <a:off x="3264852" y="2066223"/>
            <a:ext cx="2614800" cy="6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0" name="Google Shape;490;p21"/>
          <p:cNvSpPr txBox="1"/>
          <p:nvPr>
            <p:ph type="subTitle" idx="4"/>
          </p:nvPr>
        </p:nvSpPr>
        <p:spPr>
          <a:xfrm>
            <a:off x="2433600" y="4154485"/>
            <a:ext cx="42768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1" name="Google Shape;491;p21"/>
          <p:cNvSpPr txBox="1"/>
          <p:nvPr>
            <p:ph type="title" idx="5" hasCustomPrompt="1"/>
          </p:nvPr>
        </p:nvSpPr>
        <p:spPr>
          <a:xfrm>
            <a:off x="3264852" y="3466273"/>
            <a:ext cx="2614800" cy="6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492" name="Google Shape;492;p21"/>
          <p:cNvGrpSpPr/>
          <p:nvPr/>
        </p:nvGrpSpPr>
        <p:grpSpPr>
          <a:xfrm>
            <a:off x="342906" y="258015"/>
            <a:ext cx="8801100" cy="4885490"/>
            <a:chOff x="342906" y="258015"/>
            <a:chExt cx="8801100" cy="4885490"/>
          </a:xfrm>
        </p:grpSpPr>
        <p:grpSp>
          <p:nvGrpSpPr>
            <p:cNvPr id="493" name="Google Shape;493;p21"/>
            <p:cNvGrpSpPr/>
            <p:nvPr/>
          </p:nvGrpSpPr>
          <p:grpSpPr>
            <a:xfrm>
              <a:off x="8707303" y="4220279"/>
              <a:ext cx="436703" cy="923225"/>
              <a:chOff x="4794250" y="3765054"/>
              <a:chExt cx="436703" cy="923225"/>
            </a:xfrm>
          </p:grpSpPr>
          <p:sp>
            <p:nvSpPr>
              <p:cNvPr id="494" name="Google Shape;494;p21"/>
              <p:cNvSpPr/>
              <p:nvPr/>
            </p:nvSpPr>
            <p:spPr>
              <a:xfrm>
                <a:off x="4794250" y="376505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436704" y="0"/>
                    </a:moveTo>
                    <a:lnTo>
                      <a:pt x="0" y="438477"/>
                    </a:lnTo>
                    <a:lnTo>
                      <a:pt x="0" y="492634"/>
                    </a:lnTo>
                    <a:lnTo>
                      <a:pt x="436704" y="54061"/>
                    </a:lnTo>
                    <a:lnTo>
                      <a:pt x="436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95" name="Google Shape;495;p21"/>
              <p:cNvSpPr/>
              <p:nvPr/>
            </p:nvSpPr>
            <p:spPr>
              <a:xfrm>
                <a:off x="4794250" y="388923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477"/>
                    </a:moveTo>
                    <a:lnTo>
                      <a:pt x="0" y="492633"/>
                    </a:lnTo>
                    <a:lnTo>
                      <a:pt x="436704" y="54061"/>
                    </a:lnTo>
                    <a:lnTo>
                      <a:pt x="436704" y="0"/>
                    </a:lnTo>
                    <a:lnTo>
                      <a:pt x="0" y="43847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96" name="Google Shape;496;p21"/>
              <p:cNvSpPr/>
              <p:nvPr/>
            </p:nvSpPr>
            <p:spPr>
              <a:xfrm>
                <a:off x="4794250" y="401341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572"/>
                    </a:moveTo>
                    <a:lnTo>
                      <a:pt x="0" y="492634"/>
                    </a:lnTo>
                    <a:lnTo>
                      <a:pt x="436704" y="54061"/>
                    </a:lnTo>
                    <a:lnTo>
                      <a:pt x="436704" y="0"/>
                    </a:lnTo>
                    <a:lnTo>
                      <a:pt x="0" y="438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97" name="Google Shape;497;p21"/>
              <p:cNvSpPr/>
              <p:nvPr/>
            </p:nvSpPr>
            <p:spPr>
              <a:xfrm>
                <a:off x="4794250" y="413759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572"/>
                    </a:moveTo>
                    <a:lnTo>
                      <a:pt x="0" y="492633"/>
                    </a:lnTo>
                    <a:lnTo>
                      <a:pt x="436704" y="54156"/>
                    </a:lnTo>
                    <a:lnTo>
                      <a:pt x="436704" y="0"/>
                    </a:lnTo>
                    <a:lnTo>
                      <a:pt x="0" y="438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98" name="Google Shape;498;p21"/>
              <p:cNvSpPr/>
              <p:nvPr/>
            </p:nvSpPr>
            <p:spPr>
              <a:xfrm>
                <a:off x="4806317" y="4261773"/>
                <a:ext cx="424636" cy="426505"/>
              </a:xfrm>
              <a:custGeom>
                <a:avLst/>
                <a:gdLst/>
                <a:ahLst/>
                <a:cxnLst/>
                <a:rect l="l" t="t" r="r" b="b"/>
                <a:pathLst>
                  <a:path w="424636" h="426505" extrusionOk="0">
                    <a:moveTo>
                      <a:pt x="0" y="426506"/>
                    </a:moveTo>
                    <a:lnTo>
                      <a:pt x="53875" y="426506"/>
                    </a:lnTo>
                    <a:lnTo>
                      <a:pt x="424637" y="54061"/>
                    </a:lnTo>
                    <a:lnTo>
                      <a:pt x="424637" y="0"/>
                    </a:lnTo>
                    <a:lnTo>
                      <a:pt x="0" y="4265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99" name="Google Shape;499;p21"/>
              <p:cNvSpPr/>
              <p:nvPr/>
            </p:nvSpPr>
            <p:spPr>
              <a:xfrm>
                <a:off x="4929936" y="4385953"/>
                <a:ext cx="301017" cy="302325"/>
              </a:xfrm>
              <a:custGeom>
                <a:avLst/>
                <a:gdLst/>
                <a:ahLst/>
                <a:cxnLst/>
                <a:rect l="l" t="t" r="r" b="b"/>
                <a:pathLst>
                  <a:path w="301017" h="302325" extrusionOk="0">
                    <a:moveTo>
                      <a:pt x="0" y="302326"/>
                    </a:moveTo>
                    <a:lnTo>
                      <a:pt x="53875" y="302326"/>
                    </a:lnTo>
                    <a:lnTo>
                      <a:pt x="301018" y="54156"/>
                    </a:lnTo>
                    <a:lnTo>
                      <a:pt x="301018" y="0"/>
                    </a:lnTo>
                    <a:lnTo>
                      <a:pt x="0" y="3023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00" name="Google Shape;500;p21"/>
              <p:cNvSpPr/>
              <p:nvPr/>
            </p:nvSpPr>
            <p:spPr>
              <a:xfrm>
                <a:off x="5053554" y="4510133"/>
                <a:ext cx="177399" cy="178146"/>
              </a:xfrm>
              <a:custGeom>
                <a:avLst/>
                <a:gdLst/>
                <a:ahLst/>
                <a:cxnLst/>
                <a:rect l="l" t="t" r="r" b="b"/>
                <a:pathLst>
                  <a:path w="177399" h="178146" extrusionOk="0">
                    <a:moveTo>
                      <a:pt x="0" y="178146"/>
                    </a:moveTo>
                    <a:lnTo>
                      <a:pt x="53875" y="178146"/>
                    </a:lnTo>
                    <a:lnTo>
                      <a:pt x="177399" y="54157"/>
                    </a:lnTo>
                    <a:lnTo>
                      <a:pt x="177399" y="0"/>
                    </a:lnTo>
                    <a:lnTo>
                      <a:pt x="0" y="1781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501" name="Google Shape;501;p21"/>
            <p:cNvGrpSpPr/>
            <p:nvPr/>
          </p:nvGrpSpPr>
          <p:grpSpPr>
            <a:xfrm>
              <a:off x="342906" y="258015"/>
              <a:ext cx="264435" cy="665216"/>
              <a:chOff x="8625081" y="258015"/>
              <a:chExt cx="264435" cy="665216"/>
            </a:xfrm>
          </p:grpSpPr>
          <p:sp>
            <p:nvSpPr>
              <p:cNvPr id="502" name="Google Shape;502;p21"/>
              <p:cNvSpPr/>
              <p:nvPr/>
            </p:nvSpPr>
            <p:spPr>
              <a:xfrm>
                <a:off x="8625081" y="258014"/>
                <a:ext cx="264435" cy="264416"/>
              </a:xfrm>
              <a:custGeom>
                <a:avLst/>
                <a:gdLst/>
                <a:ahLst/>
                <a:cxnLst/>
                <a:rect l="l" t="t" r="r" b="b"/>
                <a:pathLst>
                  <a:path w="264435" h="264416" extrusionOk="0">
                    <a:moveTo>
                      <a:pt x="132265" y="0"/>
                    </a:moveTo>
                    <a:lnTo>
                      <a:pt x="138442" y="69928"/>
                    </a:lnTo>
                    <a:cubicBezTo>
                      <a:pt x="141102" y="99762"/>
                      <a:pt x="164762" y="123515"/>
                      <a:pt x="194597" y="126080"/>
                    </a:cubicBezTo>
                    <a:lnTo>
                      <a:pt x="264436" y="132256"/>
                    </a:lnTo>
                    <a:lnTo>
                      <a:pt x="194597" y="138432"/>
                    </a:lnTo>
                    <a:cubicBezTo>
                      <a:pt x="164762" y="141092"/>
                      <a:pt x="141007" y="164750"/>
                      <a:pt x="138442" y="194583"/>
                    </a:cubicBezTo>
                    <a:lnTo>
                      <a:pt x="132265" y="264416"/>
                    </a:lnTo>
                    <a:lnTo>
                      <a:pt x="126089" y="194583"/>
                    </a:lnTo>
                    <a:cubicBezTo>
                      <a:pt x="123429" y="164750"/>
                      <a:pt x="99769" y="140997"/>
                      <a:pt x="69933" y="138432"/>
                    </a:cubicBezTo>
                    <a:lnTo>
                      <a:pt x="0" y="132256"/>
                    </a:lnTo>
                    <a:lnTo>
                      <a:pt x="69933" y="126080"/>
                    </a:lnTo>
                    <a:cubicBezTo>
                      <a:pt x="99769" y="123420"/>
                      <a:pt x="123429" y="99762"/>
                      <a:pt x="126089" y="69928"/>
                    </a:cubicBezTo>
                    <a:lnTo>
                      <a:pt x="132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03" name="Google Shape;503;p21"/>
              <p:cNvSpPr/>
              <p:nvPr/>
            </p:nvSpPr>
            <p:spPr>
              <a:xfrm>
                <a:off x="8625081" y="658815"/>
                <a:ext cx="264435" cy="264416"/>
              </a:xfrm>
              <a:custGeom>
                <a:avLst/>
                <a:gdLst/>
                <a:ahLst/>
                <a:cxnLst/>
                <a:rect l="l" t="t" r="r" b="b"/>
                <a:pathLst>
                  <a:path w="264435" h="264416" extrusionOk="0">
                    <a:moveTo>
                      <a:pt x="132265" y="0"/>
                    </a:moveTo>
                    <a:lnTo>
                      <a:pt x="138442" y="69928"/>
                    </a:lnTo>
                    <a:cubicBezTo>
                      <a:pt x="141102" y="99762"/>
                      <a:pt x="164762" y="123515"/>
                      <a:pt x="194597" y="126080"/>
                    </a:cubicBezTo>
                    <a:lnTo>
                      <a:pt x="264436" y="132256"/>
                    </a:lnTo>
                    <a:lnTo>
                      <a:pt x="194597" y="138432"/>
                    </a:lnTo>
                    <a:cubicBezTo>
                      <a:pt x="164762" y="141092"/>
                      <a:pt x="141007" y="164750"/>
                      <a:pt x="138442" y="194583"/>
                    </a:cubicBezTo>
                    <a:lnTo>
                      <a:pt x="132265" y="264416"/>
                    </a:lnTo>
                    <a:lnTo>
                      <a:pt x="126089" y="194583"/>
                    </a:lnTo>
                    <a:cubicBezTo>
                      <a:pt x="123429" y="164750"/>
                      <a:pt x="99769" y="140997"/>
                      <a:pt x="69933" y="138432"/>
                    </a:cubicBezTo>
                    <a:lnTo>
                      <a:pt x="0" y="132256"/>
                    </a:lnTo>
                    <a:lnTo>
                      <a:pt x="69933" y="126080"/>
                    </a:lnTo>
                    <a:cubicBezTo>
                      <a:pt x="99769" y="123420"/>
                      <a:pt x="123429" y="99762"/>
                      <a:pt x="126089" y="69928"/>
                    </a:cubicBezTo>
                    <a:lnTo>
                      <a:pt x="132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504" name="Google Shape;504;p21"/>
          <p:cNvGrpSpPr/>
          <p:nvPr/>
        </p:nvGrpSpPr>
        <p:grpSpPr>
          <a:xfrm>
            <a:off x="389805" y="94513"/>
            <a:ext cx="7483360" cy="4659036"/>
            <a:chOff x="389805" y="94513"/>
            <a:chExt cx="7483360" cy="4659036"/>
          </a:xfrm>
        </p:grpSpPr>
        <p:grpSp>
          <p:nvGrpSpPr>
            <p:cNvPr id="505" name="Google Shape;505;p21"/>
            <p:cNvGrpSpPr/>
            <p:nvPr/>
          </p:nvGrpSpPr>
          <p:grpSpPr>
            <a:xfrm>
              <a:off x="5777960" y="94513"/>
              <a:ext cx="2095205" cy="350538"/>
              <a:chOff x="1550610" y="4704238"/>
              <a:chExt cx="2095205" cy="350538"/>
            </a:xfrm>
          </p:grpSpPr>
          <p:grpSp>
            <p:nvGrpSpPr>
              <p:cNvPr id="506" name="Google Shape;506;p21"/>
              <p:cNvGrpSpPr/>
              <p:nvPr/>
            </p:nvGrpSpPr>
            <p:grpSpPr>
              <a:xfrm>
                <a:off x="1550610" y="4929675"/>
                <a:ext cx="1502130" cy="125100"/>
                <a:chOff x="1550610" y="4929675"/>
                <a:chExt cx="1502130" cy="125100"/>
              </a:xfrm>
            </p:grpSpPr>
            <p:sp>
              <p:nvSpPr>
                <p:cNvPr id="507" name="Google Shape;507;p21"/>
                <p:cNvSpPr/>
                <p:nvPr/>
              </p:nvSpPr>
              <p:spPr>
                <a:xfrm>
                  <a:off x="155061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  <p:cxnSp>
              <p:nvCxnSpPr>
                <p:cNvPr id="508" name="Google Shape;508;p21"/>
                <p:cNvCxnSpPr>
                  <a:stCxn id="507" idx="6"/>
                  <a:endCxn id="509" idx="2"/>
                </p:cNvCxnSpPr>
                <p:nvPr/>
              </p:nvCxnSpPr>
              <p:spPr>
                <a:xfrm>
                  <a:off x="1675710" y="4992225"/>
                  <a:ext cx="1251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09" name="Google Shape;509;p21"/>
                <p:cNvSpPr/>
                <p:nvPr/>
              </p:nvSpPr>
              <p:spPr>
                <a:xfrm>
                  <a:off x="292764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</p:grpSp>
          <p:grpSp>
            <p:nvGrpSpPr>
              <p:cNvPr id="510" name="Google Shape;510;p21"/>
              <p:cNvGrpSpPr/>
              <p:nvPr/>
            </p:nvGrpSpPr>
            <p:grpSpPr>
              <a:xfrm>
                <a:off x="2143685" y="4704238"/>
                <a:ext cx="1502130" cy="125100"/>
                <a:chOff x="1550610" y="4929675"/>
                <a:chExt cx="1502130" cy="125100"/>
              </a:xfrm>
            </p:grpSpPr>
            <p:sp>
              <p:nvSpPr>
                <p:cNvPr id="511" name="Google Shape;511;p21"/>
                <p:cNvSpPr/>
                <p:nvPr/>
              </p:nvSpPr>
              <p:spPr>
                <a:xfrm>
                  <a:off x="155061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  <p:cxnSp>
              <p:nvCxnSpPr>
                <p:cNvPr id="512" name="Google Shape;512;p21"/>
                <p:cNvCxnSpPr>
                  <a:stCxn id="511" idx="6"/>
                  <a:endCxn id="513" idx="2"/>
                </p:cNvCxnSpPr>
                <p:nvPr/>
              </p:nvCxnSpPr>
              <p:spPr>
                <a:xfrm>
                  <a:off x="1675710" y="4992225"/>
                  <a:ext cx="1251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13" name="Google Shape;513;p21"/>
                <p:cNvSpPr/>
                <p:nvPr/>
              </p:nvSpPr>
              <p:spPr>
                <a:xfrm>
                  <a:off x="292764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</p:grpSp>
        </p:grpSp>
        <p:grpSp>
          <p:nvGrpSpPr>
            <p:cNvPr id="514" name="Google Shape;514;p21"/>
            <p:cNvGrpSpPr/>
            <p:nvPr/>
          </p:nvGrpSpPr>
          <p:grpSpPr>
            <a:xfrm>
              <a:off x="389805" y="4305433"/>
              <a:ext cx="469058" cy="448115"/>
              <a:chOff x="5348931" y="2165350"/>
              <a:chExt cx="962763" cy="919776"/>
            </a:xfrm>
          </p:grpSpPr>
          <p:sp>
            <p:nvSpPr>
              <p:cNvPr id="515" name="Google Shape;515;p21"/>
              <p:cNvSpPr/>
              <p:nvPr/>
            </p:nvSpPr>
            <p:spPr>
              <a:xfrm>
                <a:off x="5801538" y="2181881"/>
                <a:ext cx="67652" cy="400662"/>
              </a:xfrm>
              <a:custGeom>
                <a:avLst/>
                <a:gdLst/>
                <a:ahLst/>
                <a:cxnLst/>
                <a:rect l="l" t="t" r="r" b="b"/>
                <a:pathLst>
                  <a:path w="67652" h="400662" extrusionOk="0">
                    <a:moveTo>
                      <a:pt x="0" y="400663"/>
                    </a:moveTo>
                    <a:lnTo>
                      <a:pt x="6765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16" name="Google Shape;516;p21"/>
              <p:cNvSpPr/>
              <p:nvPr/>
            </p:nvSpPr>
            <p:spPr>
              <a:xfrm>
                <a:off x="5852753" y="2165350"/>
                <a:ext cx="33066" cy="33063"/>
              </a:xfrm>
              <a:custGeom>
                <a:avLst/>
                <a:gdLst/>
                <a:ahLst/>
                <a:cxnLst/>
                <a:rect l="l" t="t" r="r" b="b"/>
                <a:pathLst>
                  <a:path w="33066" h="33063" extrusionOk="0">
                    <a:moveTo>
                      <a:pt x="33066" y="16532"/>
                    </a:moveTo>
                    <a:cubicBezTo>
                      <a:pt x="33066" y="7411"/>
                      <a:pt x="25655" y="0"/>
                      <a:pt x="16533" y="0"/>
                    </a:cubicBezTo>
                    <a:cubicBezTo>
                      <a:pt x="7411" y="0"/>
                      <a:pt x="0" y="7411"/>
                      <a:pt x="0" y="16532"/>
                    </a:cubicBezTo>
                    <a:cubicBezTo>
                      <a:pt x="0" y="25653"/>
                      <a:pt x="7411" y="33064"/>
                      <a:pt x="16533" y="33064"/>
                    </a:cubicBezTo>
                    <a:cubicBezTo>
                      <a:pt x="25655" y="33064"/>
                      <a:pt x="33066" y="25653"/>
                      <a:pt x="33066" y="1653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17" name="Google Shape;517;p21"/>
              <p:cNvSpPr/>
              <p:nvPr/>
            </p:nvSpPr>
            <p:spPr>
              <a:xfrm>
                <a:off x="5365499" y="2582544"/>
                <a:ext cx="436038" cy="31828"/>
              </a:xfrm>
              <a:custGeom>
                <a:avLst/>
                <a:gdLst/>
                <a:ahLst/>
                <a:cxnLst/>
                <a:rect l="l" t="t" r="r" b="b"/>
                <a:pathLst>
                  <a:path w="436038" h="31828" extrusionOk="0">
                    <a:moveTo>
                      <a:pt x="436039" y="0"/>
                    </a:moveTo>
                    <a:lnTo>
                      <a:pt x="0" y="3182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18" name="Google Shape;518;p21"/>
              <p:cNvSpPr/>
              <p:nvPr/>
            </p:nvSpPr>
            <p:spPr>
              <a:xfrm>
                <a:off x="5348931" y="2597710"/>
                <a:ext cx="33137" cy="33134"/>
              </a:xfrm>
              <a:custGeom>
                <a:avLst/>
                <a:gdLst/>
                <a:ahLst/>
                <a:cxnLst/>
                <a:rect l="l" t="t" r="r" b="b"/>
                <a:pathLst>
                  <a:path w="33137" h="33134" extrusionOk="0">
                    <a:moveTo>
                      <a:pt x="14478" y="33004"/>
                    </a:moveTo>
                    <a:cubicBezTo>
                      <a:pt x="5452" y="31864"/>
                      <a:pt x="-1010" y="23598"/>
                      <a:pt x="130" y="14477"/>
                    </a:cubicBezTo>
                    <a:cubicBezTo>
                      <a:pt x="1271" y="5451"/>
                      <a:pt x="9537" y="-1010"/>
                      <a:pt x="18659" y="130"/>
                    </a:cubicBezTo>
                    <a:cubicBezTo>
                      <a:pt x="27686" y="1271"/>
                      <a:pt x="34147" y="9537"/>
                      <a:pt x="33007" y="18658"/>
                    </a:cubicBezTo>
                    <a:cubicBezTo>
                      <a:pt x="31867" y="27684"/>
                      <a:pt x="23600" y="34144"/>
                      <a:pt x="14478" y="3300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19" name="Google Shape;519;p21"/>
              <p:cNvSpPr/>
              <p:nvPr/>
            </p:nvSpPr>
            <p:spPr>
              <a:xfrm>
                <a:off x="5373766" y="2582544"/>
                <a:ext cx="427772" cy="271827"/>
              </a:xfrm>
              <a:custGeom>
                <a:avLst/>
                <a:gdLst/>
                <a:ahLst/>
                <a:cxnLst/>
                <a:rect l="l" t="t" r="r" b="b"/>
                <a:pathLst>
                  <a:path w="427772" h="271827" extrusionOk="0">
                    <a:moveTo>
                      <a:pt x="427772" y="0"/>
                    </a:moveTo>
                    <a:lnTo>
                      <a:pt x="0" y="271827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20" name="Google Shape;520;p21"/>
              <p:cNvSpPr/>
              <p:nvPr/>
            </p:nvSpPr>
            <p:spPr>
              <a:xfrm>
                <a:off x="5357189" y="2837795"/>
                <a:ext cx="33059" cy="33152"/>
              </a:xfrm>
              <a:custGeom>
                <a:avLst/>
                <a:gdLst/>
                <a:ahLst/>
                <a:cxnLst/>
                <a:rect l="l" t="t" r="r" b="b"/>
                <a:pathLst>
                  <a:path w="33059" h="33152" extrusionOk="0">
                    <a:moveTo>
                      <a:pt x="2134" y="8405"/>
                    </a:moveTo>
                    <a:cubicBezTo>
                      <a:pt x="-2331" y="16386"/>
                      <a:pt x="424" y="26457"/>
                      <a:pt x="8406" y="31018"/>
                    </a:cubicBezTo>
                    <a:cubicBezTo>
                      <a:pt x="16387" y="35483"/>
                      <a:pt x="26459" y="32728"/>
                      <a:pt x="30925" y="24747"/>
                    </a:cubicBezTo>
                    <a:cubicBezTo>
                      <a:pt x="35391" y="16766"/>
                      <a:pt x="32635" y="6695"/>
                      <a:pt x="24654" y="2134"/>
                    </a:cubicBezTo>
                    <a:cubicBezTo>
                      <a:pt x="16672" y="-2331"/>
                      <a:pt x="6600" y="424"/>
                      <a:pt x="2134" y="840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21" name="Google Shape;521;p21"/>
              <p:cNvSpPr/>
              <p:nvPr/>
            </p:nvSpPr>
            <p:spPr>
              <a:xfrm>
                <a:off x="5801538" y="2582544"/>
                <a:ext cx="284959" cy="452918"/>
              </a:xfrm>
              <a:custGeom>
                <a:avLst/>
                <a:gdLst/>
                <a:ahLst/>
                <a:cxnLst/>
                <a:rect l="l" t="t" r="r" b="b"/>
                <a:pathLst>
                  <a:path w="284959" h="452918" extrusionOk="0">
                    <a:moveTo>
                      <a:pt x="0" y="0"/>
                    </a:moveTo>
                    <a:lnTo>
                      <a:pt x="284960" y="45291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22" name="Google Shape;522;p21"/>
              <p:cNvSpPr/>
              <p:nvPr/>
            </p:nvSpPr>
            <p:spPr>
              <a:xfrm>
                <a:off x="6069898" y="3018864"/>
                <a:ext cx="33105" cy="33102"/>
              </a:xfrm>
              <a:custGeom>
                <a:avLst/>
                <a:gdLst/>
                <a:ahLst/>
                <a:cxnLst/>
                <a:rect l="l" t="t" r="r" b="b"/>
                <a:pathLst>
                  <a:path w="33105" h="33102" extrusionOk="0">
                    <a:moveTo>
                      <a:pt x="3868" y="27145"/>
                    </a:moveTo>
                    <a:cubicBezTo>
                      <a:pt x="9759" y="34176"/>
                      <a:pt x="20116" y="35126"/>
                      <a:pt x="27147" y="29235"/>
                    </a:cubicBezTo>
                    <a:cubicBezTo>
                      <a:pt x="34179" y="23345"/>
                      <a:pt x="35129" y="12988"/>
                      <a:pt x="29238" y="5958"/>
                    </a:cubicBezTo>
                    <a:cubicBezTo>
                      <a:pt x="23346" y="-1073"/>
                      <a:pt x="12894" y="-2023"/>
                      <a:pt x="5958" y="3867"/>
                    </a:cubicBezTo>
                    <a:cubicBezTo>
                      <a:pt x="-1073" y="9758"/>
                      <a:pt x="-2024" y="20209"/>
                      <a:pt x="3868" y="2714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23" name="Google Shape;523;p21"/>
              <p:cNvSpPr/>
              <p:nvPr/>
            </p:nvSpPr>
            <p:spPr>
              <a:xfrm>
                <a:off x="5558671" y="2582544"/>
                <a:ext cx="242866" cy="485982"/>
              </a:xfrm>
              <a:custGeom>
                <a:avLst/>
                <a:gdLst/>
                <a:ahLst/>
                <a:cxnLst/>
                <a:rect l="l" t="t" r="r" b="b"/>
                <a:pathLst>
                  <a:path w="242866" h="485982" extrusionOk="0">
                    <a:moveTo>
                      <a:pt x="242867" y="0"/>
                    </a:moveTo>
                    <a:lnTo>
                      <a:pt x="0" y="4859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24" name="Google Shape;524;p21"/>
              <p:cNvSpPr/>
              <p:nvPr/>
            </p:nvSpPr>
            <p:spPr>
              <a:xfrm>
                <a:off x="5542111" y="3051927"/>
                <a:ext cx="33161" cy="33199"/>
              </a:xfrm>
              <a:custGeom>
                <a:avLst/>
                <a:gdLst/>
                <a:ahLst/>
                <a:cxnLst/>
                <a:rect l="l" t="t" r="r" b="b"/>
                <a:pathLst>
                  <a:path w="33161" h="33199" extrusionOk="0">
                    <a:moveTo>
                      <a:pt x="31668" y="23441"/>
                    </a:moveTo>
                    <a:cubicBezTo>
                      <a:pt x="27867" y="31802"/>
                      <a:pt x="18081" y="35507"/>
                      <a:pt x="9719" y="31707"/>
                    </a:cubicBezTo>
                    <a:cubicBezTo>
                      <a:pt x="1357" y="27906"/>
                      <a:pt x="-2253" y="18120"/>
                      <a:pt x="1452" y="9759"/>
                    </a:cubicBezTo>
                    <a:cubicBezTo>
                      <a:pt x="5253" y="1398"/>
                      <a:pt x="15040" y="-2307"/>
                      <a:pt x="23402" y="1493"/>
                    </a:cubicBezTo>
                    <a:cubicBezTo>
                      <a:pt x="31763" y="5294"/>
                      <a:pt x="35469" y="15080"/>
                      <a:pt x="31668" y="2344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25" name="Google Shape;525;p21"/>
              <p:cNvSpPr/>
              <p:nvPr/>
            </p:nvSpPr>
            <p:spPr>
              <a:xfrm>
                <a:off x="5801538" y="2582544"/>
                <a:ext cx="34586" cy="360282"/>
              </a:xfrm>
              <a:custGeom>
                <a:avLst/>
                <a:gdLst/>
                <a:ahLst/>
                <a:cxnLst/>
                <a:rect l="l" t="t" r="r" b="b"/>
                <a:pathLst>
                  <a:path w="34586" h="360282" extrusionOk="0">
                    <a:moveTo>
                      <a:pt x="0" y="0"/>
                    </a:moveTo>
                    <a:lnTo>
                      <a:pt x="34587" y="3602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26" name="Google Shape;526;p21"/>
              <p:cNvSpPr/>
              <p:nvPr/>
            </p:nvSpPr>
            <p:spPr>
              <a:xfrm>
                <a:off x="5819494" y="2926292"/>
                <a:ext cx="33167" cy="33164"/>
              </a:xfrm>
              <a:custGeom>
                <a:avLst/>
                <a:gdLst/>
                <a:ahLst/>
                <a:cxnLst/>
                <a:rect l="l" t="t" r="r" b="b"/>
                <a:pathLst>
                  <a:path w="33167" h="33164" extrusionOk="0">
                    <a:moveTo>
                      <a:pt x="573" y="20905"/>
                    </a:moveTo>
                    <a:cubicBezTo>
                      <a:pt x="2948" y="29741"/>
                      <a:pt x="12070" y="34967"/>
                      <a:pt x="20907" y="32592"/>
                    </a:cubicBezTo>
                    <a:cubicBezTo>
                      <a:pt x="29744" y="30216"/>
                      <a:pt x="34970" y="21095"/>
                      <a:pt x="32594" y="12259"/>
                    </a:cubicBezTo>
                    <a:cubicBezTo>
                      <a:pt x="30219" y="3423"/>
                      <a:pt x="21097" y="-1802"/>
                      <a:pt x="12260" y="573"/>
                    </a:cubicBezTo>
                    <a:cubicBezTo>
                      <a:pt x="3424" y="2948"/>
                      <a:pt x="-1802" y="12069"/>
                      <a:pt x="573" y="2090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27" name="Google Shape;527;p21"/>
              <p:cNvSpPr/>
              <p:nvPr/>
            </p:nvSpPr>
            <p:spPr>
              <a:xfrm>
                <a:off x="5801538" y="2582544"/>
                <a:ext cx="301587" cy="163609"/>
              </a:xfrm>
              <a:custGeom>
                <a:avLst/>
                <a:gdLst/>
                <a:ahLst/>
                <a:cxnLst/>
                <a:rect l="l" t="t" r="r" b="b"/>
                <a:pathLst>
                  <a:path w="301587" h="163609" extrusionOk="0">
                    <a:moveTo>
                      <a:pt x="0" y="0"/>
                    </a:moveTo>
                    <a:lnTo>
                      <a:pt x="301588" y="16360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28" name="Google Shape;528;p21"/>
              <p:cNvSpPr/>
              <p:nvPr/>
            </p:nvSpPr>
            <p:spPr>
              <a:xfrm>
                <a:off x="6086443" y="2729567"/>
                <a:ext cx="33157" cy="33077"/>
              </a:xfrm>
              <a:custGeom>
                <a:avLst/>
                <a:gdLst/>
                <a:ahLst/>
                <a:cxnLst/>
                <a:rect l="l" t="t" r="r" b="b"/>
                <a:pathLst>
                  <a:path w="33157" h="33077" extrusionOk="0">
                    <a:moveTo>
                      <a:pt x="27040" y="3665"/>
                    </a:moveTo>
                    <a:cubicBezTo>
                      <a:pt x="34166" y="9461"/>
                      <a:pt x="35211" y="19817"/>
                      <a:pt x="29415" y="26943"/>
                    </a:cubicBezTo>
                    <a:cubicBezTo>
                      <a:pt x="23619" y="34069"/>
                      <a:pt x="13262" y="35114"/>
                      <a:pt x="6136" y="29413"/>
                    </a:cubicBezTo>
                    <a:cubicBezTo>
                      <a:pt x="-991" y="23617"/>
                      <a:pt x="-2036" y="13261"/>
                      <a:pt x="3665" y="6135"/>
                    </a:cubicBezTo>
                    <a:cubicBezTo>
                      <a:pt x="9461" y="-991"/>
                      <a:pt x="19913" y="-2036"/>
                      <a:pt x="26945" y="366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29" name="Google Shape;529;p21"/>
              <p:cNvSpPr/>
              <p:nvPr/>
            </p:nvSpPr>
            <p:spPr>
              <a:xfrm>
                <a:off x="5801538" y="2582544"/>
                <a:ext cx="493524" cy="75628"/>
              </a:xfrm>
              <a:custGeom>
                <a:avLst/>
                <a:gdLst/>
                <a:ahLst/>
                <a:cxnLst/>
                <a:rect l="l" t="t" r="r" b="b"/>
                <a:pathLst>
                  <a:path w="493524" h="75628" extrusionOk="0">
                    <a:moveTo>
                      <a:pt x="0" y="0"/>
                    </a:moveTo>
                    <a:lnTo>
                      <a:pt x="493525" y="7562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30" name="Google Shape;530;p21"/>
              <p:cNvSpPr/>
              <p:nvPr/>
            </p:nvSpPr>
            <p:spPr>
              <a:xfrm>
                <a:off x="6278620" y="2641627"/>
                <a:ext cx="33074" cy="33082"/>
              </a:xfrm>
              <a:custGeom>
                <a:avLst/>
                <a:gdLst/>
                <a:ahLst/>
                <a:cxnLst/>
                <a:rect l="l" t="t" r="r" b="b"/>
                <a:pathLst>
                  <a:path w="33074" h="33082" extrusionOk="0">
                    <a:moveTo>
                      <a:pt x="22143" y="32128"/>
                    </a:moveTo>
                    <a:cubicBezTo>
                      <a:pt x="30695" y="28993"/>
                      <a:pt x="35161" y="19492"/>
                      <a:pt x="32120" y="10941"/>
                    </a:cubicBezTo>
                    <a:cubicBezTo>
                      <a:pt x="28985" y="2295"/>
                      <a:pt x="19483" y="-2076"/>
                      <a:pt x="10931" y="964"/>
                    </a:cubicBezTo>
                    <a:cubicBezTo>
                      <a:pt x="2380" y="4100"/>
                      <a:pt x="-2086" y="13601"/>
                      <a:pt x="954" y="22152"/>
                    </a:cubicBezTo>
                    <a:cubicBezTo>
                      <a:pt x="4090" y="30703"/>
                      <a:pt x="13592" y="35169"/>
                      <a:pt x="22143" y="3212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31" name="Google Shape;531;p21"/>
              <p:cNvSpPr/>
              <p:nvPr/>
            </p:nvSpPr>
            <p:spPr>
              <a:xfrm>
                <a:off x="5801538" y="2522307"/>
                <a:ext cx="310329" cy="60237"/>
              </a:xfrm>
              <a:custGeom>
                <a:avLst/>
                <a:gdLst/>
                <a:ahLst/>
                <a:cxnLst/>
                <a:rect l="l" t="t" r="r" b="b"/>
                <a:pathLst>
                  <a:path w="310329" h="60237" extrusionOk="0">
                    <a:moveTo>
                      <a:pt x="0" y="60237"/>
                    </a:moveTo>
                    <a:lnTo>
                      <a:pt x="31033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32" name="Google Shape;532;p21"/>
              <p:cNvSpPr/>
              <p:nvPr/>
            </p:nvSpPr>
            <p:spPr>
              <a:xfrm>
                <a:off x="6095279" y="2505815"/>
                <a:ext cx="33082" cy="33181"/>
              </a:xfrm>
              <a:custGeom>
                <a:avLst/>
                <a:gdLst/>
                <a:ahLst/>
                <a:cxnLst/>
                <a:rect l="l" t="t" r="r" b="b"/>
                <a:pathLst>
                  <a:path w="33082" h="33181" extrusionOk="0">
                    <a:moveTo>
                      <a:pt x="11647" y="720"/>
                    </a:moveTo>
                    <a:cubicBezTo>
                      <a:pt x="20389" y="-1940"/>
                      <a:pt x="29606" y="3000"/>
                      <a:pt x="32361" y="11741"/>
                    </a:cubicBezTo>
                    <a:cubicBezTo>
                      <a:pt x="35022" y="20483"/>
                      <a:pt x="30081" y="29794"/>
                      <a:pt x="21434" y="32454"/>
                    </a:cubicBezTo>
                    <a:cubicBezTo>
                      <a:pt x="12692" y="35114"/>
                      <a:pt x="3476" y="30269"/>
                      <a:pt x="720" y="21433"/>
                    </a:cubicBezTo>
                    <a:cubicBezTo>
                      <a:pt x="-1940" y="12692"/>
                      <a:pt x="3001" y="3380"/>
                      <a:pt x="11742" y="72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33" name="Google Shape;533;p21"/>
              <p:cNvSpPr/>
              <p:nvPr/>
            </p:nvSpPr>
            <p:spPr>
              <a:xfrm>
                <a:off x="5801538" y="2334755"/>
                <a:ext cx="351757" cy="247789"/>
              </a:xfrm>
              <a:custGeom>
                <a:avLst/>
                <a:gdLst/>
                <a:ahLst/>
                <a:cxnLst/>
                <a:rect l="l" t="t" r="r" b="b"/>
                <a:pathLst>
                  <a:path w="351757" h="247789" extrusionOk="0">
                    <a:moveTo>
                      <a:pt x="0" y="247789"/>
                    </a:moveTo>
                    <a:lnTo>
                      <a:pt x="35175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34" name="Google Shape;534;p21"/>
              <p:cNvSpPr/>
              <p:nvPr/>
            </p:nvSpPr>
            <p:spPr>
              <a:xfrm>
                <a:off x="6136778" y="2318143"/>
                <a:ext cx="33129" cy="33127"/>
              </a:xfrm>
              <a:custGeom>
                <a:avLst/>
                <a:gdLst/>
                <a:ahLst/>
                <a:cxnLst/>
                <a:rect l="l" t="t" r="r" b="b"/>
                <a:pathLst>
                  <a:path w="33129" h="33127" extrusionOk="0">
                    <a:moveTo>
                      <a:pt x="27539" y="28963"/>
                    </a:moveTo>
                    <a:cubicBezTo>
                      <a:pt x="34381" y="22882"/>
                      <a:pt x="35046" y="12431"/>
                      <a:pt x="28965" y="5590"/>
                    </a:cubicBezTo>
                    <a:cubicBezTo>
                      <a:pt x="22884" y="-1251"/>
                      <a:pt x="12432" y="-1916"/>
                      <a:pt x="5590" y="4165"/>
                    </a:cubicBezTo>
                    <a:cubicBezTo>
                      <a:pt x="-1251" y="10245"/>
                      <a:pt x="-1916" y="20697"/>
                      <a:pt x="4165" y="27537"/>
                    </a:cubicBezTo>
                    <a:cubicBezTo>
                      <a:pt x="10246" y="34378"/>
                      <a:pt x="20698" y="35043"/>
                      <a:pt x="27539" y="2896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35" name="Google Shape;535;p21"/>
              <p:cNvSpPr/>
              <p:nvPr/>
            </p:nvSpPr>
            <p:spPr>
              <a:xfrm>
                <a:off x="5801538" y="2318223"/>
                <a:ext cx="185380" cy="264321"/>
              </a:xfrm>
              <a:custGeom>
                <a:avLst/>
                <a:gdLst/>
                <a:ahLst/>
                <a:cxnLst/>
                <a:rect l="l" t="t" r="r" b="b"/>
                <a:pathLst>
                  <a:path w="185380" h="264321" extrusionOk="0">
                    <a:moveTo>
                      <a:pt x="0" y="264321"/>
                    </a:moveTo>
                    <a:lnTo>
                      <a:pt x="185381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36" name="Google Shape;536;p21"/>
              <p:cNvSpPr/>
              <p:nvPr/>
            </p:nvSpPr>
            <p:spPr>
              <a:xfrm>
                <a:off x="5970434" y="2301644"/>
                <a:ext cx="33064" cy="33062"/>
              </a:xfrm>
              <a:custGeom>
                <a:avLst/>
                <a:gdLst/>
                <a:ahLst/>
                <a:cxnLst/>
                <a:rect l="l" t="t" r="r" b="b"/>
                <a:pathLst>
                  <a:path w="33064" h="33062" extrusionOk="0">
                    <a:moveTo>
                      <a:pt x="3277" y="6602"/>
                    </a:moveTo>
                    <a:cubicBezTo>
                      <a:pt x="8788" y="-713"/>
                      <a:pt x="19145" y="-2139"/>
                      <a:pt x="26462" y="3277"/>
                    </a:cubicBezTo>
                    <a:cubicBezTo>
                      <a:pt x="33778" y="8788"/>
                      <a:pt x="35203" y="19144"/>
                      <a:pt x="29787" y="26460"/>
                    </a:cubicBezTo>
                    <a:cubicBezTo>
                      <a:pt x="24276" y="33776"/>
                      <a:pt x="13919" y="35201"/>
                      <a:pt x="6603" y="29785"/>
                    </a:cubicBezTo>
                    <a:cubicBezTo>
                      <a:pt x="-713" y="24275"/>
                      <a:pt x="-2139" y="13918"/>
                      <a:pt x="3277" y="660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37" name="Google Shape;537;p21"/>
              <p:cNvSpPr/>
              <p:nvPr/>
            </p:nvSpPr>
            <p:spPr>
              <a:xfrm>
                <a:off x="5751273" y="2429006"/>
                <a:ext cx="50264" cy="153538"/>
              </a:xfrm>
              <a:custGeom>
                <a:avLst/>
                <a:gdLst/>
                <a:ahLst/>
                <a:cxnLst/>
                <a:rect l="l" t="t" r="r" b="b"/>
                <a:pathLst>
                  <a:path w="50264" h="153538" extrusionOk="0">
                    <a:moveTo>
                      <a:pt x="50265" y="153538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38" name="Google Shape;538;p21"/>
              <p:cNvSpPr/>
              <p:nvPr/>
            </p:nvSpPr>
            <p:spPr>
              <a:xfrm>
                <a:off x="5734608" y="2412437"/>
                <a:ext cx="33140" cy="33137"/>
              </a:xfrm>
              <a:custGeom>
                <a:avLst/>
                <a:gdLst/>
                <a:ahLst/>
                <a:cxnLst/>
                <a:rect l="l" t="t" r="r" b="b"/>
                <a:pathLst>
                  <a:path w="33140" h="33137" extrusionOk="0">
                    <a:moveTo>
                      <a:pt x="31393" y="9158"/>
                    </a:moveTo>
                    <a:cubicBezTo>
                      <a:pt x="27307" y="987"/>
                      <a:pt x="17330" y="-2338"/>
                      <a:pt x="9159" y="1747"/>
                    </a:cubicBezTo>
                    <a:cubicBezTo>
                      <a:pt x="987" y="5833"/>
                      <a:pt x="-2338" y="15809"/>
                      <a:pt x="1747" y="23980"/>
                    </a:cubicBezTo>
                    <a:cubicBezTo>
                      <a:pt x="5833" y="32151"/>
                      <a:pt x="15810" y="35476"/>
                      <a:pt x="23982" y="31391"/>
                    </a:cubicBezTo>
                    <a:cubicBezTo>
                      <a:pt x="32153" y="27305"/>
                      <a:pt x="35479" y="17329"/>
                      <a:pt x="31393" y="915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39" name="Google Shape;539;p21"/>
              <p:cNvSpPr/>
              <p:nvPr/>
            </p:nvSpPr>
            <p:spPr>
              <a:xfrm>
                <a:off x="5645898" y="2364873"/>
                <a:ext cx="155639" cy="217670"/>
              </a:xfrm>
              <a:custGeom>
                <a:avLst/>
                <a:gdLst/>
                <a:ahLst/>
                <a:cxnLst/>
                <a:rect l="l" t="t" r="r" b="b"/>
                <a:pathLst>
                  <a:path w="155639" h="217670" extrusionOk="0">
                    <a:moveTo>
                      <a:pt x="155640" y="217671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0" name="Google Shape;540;p21"/>
              <p:cNvSpPr/>
              <p:nvPr/>
            </p:nvSpPr>
            <p:spPr>
              <a:xfrm>
                <a:off x="5629348" y="2348230"/>
                <a:ext cx="33194" cy="33191"/>
              </a:xfrm>
              <a:custGeom>
                <a:avLst/>
                <a:gdLst/>
                <a:ahLst/>
                <a:cxnLst/>
                <a:rect l="l" t="t" r="r" b="b"/>
                <a:pathLst>
                  <a:path w="33194" h="33191" extrusionOk="0">
                    <a:moveTo>
                      <a:pt x="1347" y="23104"/>
                    </a:moveTo>
                    <a:cubicBezTo>
                      <a:pt x="-2264" y="14743"/>
                      <a:pt x="1632" y="4957"/>
                      <a:pt x="10088" y="1347"/>
                    </a:cubicBezTo>
                    <a:cubicBezTo>
                      <a:pt x="18545" y="-2264"/>
                      <a:pt x="28237" y="1632"/>
                      <a:pt x="31848" y="10088"/>
                    </a:cubicBezTo>
                    <a:cubicBezTo>
                      <a:pt x="35458" y="18449"/>
                      <a:pt x="31563" y="28235"/>
                      <a:pt x="23106" y="31845"/>
                    </a:cubicBezTo>
                    <a:cubicBezTo>
                      <a:pt x="14649" y="35456"/>
                      <a:pt x="4958" y="31560"/>
                      <a:pt x="1347" y="2310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1" name="Google Shape;541;p21"/>
              <p:cNvSpPr/>
              <p:nvPr/>
            </p:nvSpPr>
            <p:spPr>
              <a:xfrm>
                <a:off x="5484937" y="2281263"/>
                <a:ext cx="316600" cy="301280"/>
              </a:xfrm>
              <a:custGeom>
                <a:avLst/>
                <a:gdLst/>
                <a:ahLst/>
                <a:cxnLst/>
                <a:rect l="l" t="t" r="r" b="b"/>
                <a:pathLst>
                  <a:path w="316600" h="301280" extrusionOk="0">
                    <a:moveTo>
                      <a:pt x="316601" y="301281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2" name="Google Shape;542;p21"/>
              <p:cNvSpPr/>
              <p:nvPr/>
            </p:nvSpPr>
            <p:spPr>
              <a:xfrm>
                <a:off x="5468369" y="2264696"/>
                <a:ext cx="33136" cy="33133"/>
              </a:xfrm>
              <a:custGeom>
                <a:avLst/>
                <a:gdLst/>
                <a:ahLst/>
                <a:cxnLst/>
                <a:rect l="l" t="t" r="r" b="b"/>
                <a:pathLst>
                  <a:path w="33136" h="33133" extrusionOk="0">
                    <a:moveTo>
                      <a:pt x="24360" y="1935"/>
                    </a:moveTo>
                    <a:cubicBezTo>
                      <a:pt x="16283" y="-2340"/>
                      <a:pt x="6211" y="700"/>
                      <a:pt x="1935" y="8776"/>
                    </a:cubicBezTo>
                    <a:cubicBezTo>
                      <a:pt x="-2341" y="16852"/>
                      <a:pt x="700" y="26828"/>
                      <a:pt x="8777" y="31199"/>
                    </a:cubicBezTo>
                    <a:cubicBezTo>
                      <a:pt x="16853" y="35474"/>
                      <a:pt x="26830" y="32434"/>
                      <a:pt x="31201" y="24358"/>
                    </a:cubicBezTo>
                    <a:cubicBezTo>
                      <a:pt x="35477" y="16282"/>
                      <a:pt x="32436" y="6306"/>
                      <a:pt x="24360" y="193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3" name="Google Shape;543;p21"/>
              <p:cNvSpPr/>
              <p:nvPr/>
            </p:nvSpPr>
            <p:spPr>
              <a:xfrm>
                <a:off x="5451776" y="2462165"/>
                <a:ext cx="349762" cy="120379"/>
              </a:xfrm>
              <a:custGeom>
                <a:avLst/>
                <a:gdLst/>
                <a:ahLst/>
                <a:cxnLst/>
                <a:rect l="l" t="t" r="r" b="b"/>
                <a:pathLst>
                  <a:path w="349762" h="120379" extrusionOk="0">
                    <a:moveTo>
                      <a:pt x="349762" y="120379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4" name="Google Shape;544;p21"/>
              <p:cNvSpPr/>
              <p:nvPr/>
            </p:nvSpPr>
            <p:spPr>
              <a:xfrm>
                <a:off x="5435266" y="2445562"/>
                <a:ext cx="33079" cy="33077"/>
              </a:xfrm>
              <a:custGeom>
                <a:avLst/>
                <a:gdLst/>
                <a:ahLst/>
                <a:cxnLst/>
                <a:rect l="l" t="t" r="r" b="b"/>
                <a:pathLst>
                  <a:path w="33079" h="33077" extrusionOk="0">
                    <a:moveTo>
                      <a:pt x="9193" y="31425"/>
                    </a:moveTo>
                    <a:cubicBezTo>
                      <a:pt x="1021" y="27339"/>
                      <a:pt x="-2304" y="17458"/>
                      <a:pt x="1687" y="9192"/>
                    </a:cubicBezTo>
                    <a:cubicBezTo>
                      <a:pt x="5772" y="1021"/>
                      <a:pt x="15654" y="-2304"/>
                      <a:pt x="23921" y="1686"/>
                    </a:cubicBezTo>
                    <a:cubicBezTo>
                      <a:pt x="32092" y="5772"/>
                      <a:pt x="35418" y="15653"/>
                      <a:pt x="31332" y="23919"/>
                    </a:cubicBezTo>
                    <a:cubicBezTo>
                      <a:pt x="27246" y="32090"/>
                      <a:pt x="17365" y="35415"/>
                      <a:pt x="9098" y="3133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2"/>
          <p:cNvSpPr/>
          <p:nvPr/>
        </p:nvSpPr>
        <p:spPr>
          <a:xfrm>
            <a:off x="237399" y="230425"/>
            <a:ext cx="8650800" cy="4680000"/>
          </a:xfrm>
          <a:prstGeom prst="roundRect">
            <a:avLst>
              <a:gd name="adj" fmla="val 546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547" name="Google Shape;547;p22"/>
          <p:cNvSpPr txBox="1"/>
          <p:nvPr>
            <p:ph type="ctrTitle"/>
          </p:nvPr>
        </p:nvSpPr>
        <p:spPr>
          <a:xfrm>
            <a:off x="3133125" y="797263"/>
            <a:ext cx="2877600" cy="88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48" name="Google Shape;548;p22"/>
          <p:cNvSpPr txBox="1"/>
          <p:nvPr>
            <p:ph type="subTitle" idx="1"/>
          </p:nvPr>
        </p:nvSpPr>
        <p:spPr>
          <a:xfrm>
            <a:off x="3133125" y="1578513"/>
            <a:ext cx="2877600" cy="9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49" name="Google Shape;549;p22"/>
          <p:cNvSpPr txBox="1"/>
          <p:nvPr/>
        </p:nvSpPr>
        <p:spPr>
          <a:xfrm>
            <a:off x="3133263" y="3370309"/>
            <a:ext cx="2877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CREDITS: This presentation template was created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Inter Tight"/>
                <a:ea typeface="Inter Tight"/>
                <a:cs typeface="Inter Tight"/>
                <a:sym typeface="Inter Tight"/>
                <a:hlinkClick r:id="rId2"/>
              </a:rPr>
              <a:t>Slidesgo</a:t>
            </a:r>
            <a:r>
              <a:rPr lang="en-GB" sz="1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, including icons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Inter Tight"/>
                <a:ea typeface="Inter Tight"/>
                <a:cs typeface="Inter Tight"/>
                <a:sym typeface="Inter Tight"/>
                <a:hlinkClick r:id="rId3"/>
              </a:rPr>
              <a:t>Flaticon</a:t>
            </a:r>
            <a:r>
              <a:rPr lang="en-GB" sz="10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 </a:t>
            </a:r>
            <a:r>
              <a:rPr lang="en-GB" sz="1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and infographics &amp; images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Inter Tight"/>
                <a:ea typeface="Inter Tight"/>
                <a:cs typeface="Inter Tight"/>
                <a:sym typeface="Inter Tight"/>
                <a:hlinkClick r:id="rId4"/>
              </a:rPr>
              <a:t>Freepik</a:t>
            </a:r>
            <a:endParaRPr sz="1000" b="1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grpSp>
        <p:nvGrpSpPr>
          <p:cNvPr id="550" name="Google Shape;550;p22"/>
          <p:cNvGrpSpPr/>
          <p:nvPr/>
        </p:nvGrpSpPr>
        <p:grpSpPr>
          <a:xfrm>
            <a:off x="4183460" y="4603989"/>
            <a:ext cx="5518197" cy="1079100"/>
            <a:chOff x="4183460" y="4603989"/>
            <a:chExt cx="5518197" cy="1079100"/>
          </a:xfrm>
        </p:grpSpPr>
        <p:grpSp>
          <p:nvGrpSpPr>
            <p:cNvPr id="551" name="Google Shape;551;p22"/>
            <p:cNvGrpSpPr/>
            <p:nvPr/>
          </p:nvGrpSpPr>
          <p:grpSpPr>
            <a:xfrm>
              <a:off x="4183460" y="4704200"/>
              <a:ext cx="2095205" cy="350538"/>
              <a:chOff x="1550610" y="4704238"/>
              <a:chExt cx="2095205" cy="350538"/>
            </a:xfrm>
          </p:grpSpPr>
          <p:grpSp>
            <p:nvGrpSpPr>
              <p:cNvPr id="552" name="Google Shape;552;p22"/>
              <p:cNvGrpSpPr/>
              <p:nvPr/>
            </p:nvGrpSpPr>
            <p:grpSpPr>
              <a:xfrm>
                <a:off x="1550610" y="4929675"/>
                <a:ext cx="1502130" cy="125100"/>
                <a:chOff x="1550610" y="4929675"/>
                <a:chExt cx="1502130" cy="125100"/>
              </a:xfrm>
            </p:grpSpPr>
            <p:sp>
              <p:nvSpPr>
                <p:cNvPr id="553" name="Google Shape;553;p22"/>
                <p:cNvSpPr/>
                <p:nvPr/>
              </p:nvSpPr>
              <p:spPr>
                <a:xfrm>
                  <a:off x="155061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  <p:cxnSp>
              <p:nvCxnSpPr>
                <p:cNvPr id="554" name="Google Shape;554;p22"/>
                <p:cNvCxnSpPr>
                  <a:stCxn id="553" idx="6"/>
                  <a:endCxn id="555" idx="2"/>
                </p:cNvCxnSpPr>
                <p:nvPr/>
              </p:nvCxnSpPr>
              <p:spPr>
                <a:xfrm>
                  <a:off x="1675710" y="4992225"/>
                  <a:ext cx="1251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55" name="Google Shape;555;p22"/>
                <p:cNvSpPr/>
                <p:nvPr/>
              </p:nvSpPr>
              <p:spPr>
                <a:xfrm>
                  <a:off x="292764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</p:grpSp>
          <p:grpSp>
            <p:nvGrpSpPr>
              <p:cNvPr id="556" name="Google Shape;556;p22"/>
              <p:cNvGrpSpPr/>
              <p:nvPr/>
            </p:nvGrpSpPr>
            <p:grpSpPr>
              <a:xfrm>
                <a:off x="2143685" y="4704238"/>
                <a:ext cx="1502130" cy="125100"/>
                <a:chOff x="1550610" y="4929675"/>
                <a:chExt cx="1502130" cy="125100"/>
              </a:xfrm>
            </p:grpSpPr>
            <p:sp>
              <p:nvSpPr>
                <p:cNvPr id="557" name="Google Shape;557;p22"/>
                <p:cNvSpPr/>
                <p:nvPr/>
              </p:nvSpPr>
              <p:spPr>
                <a:xfrm>
                  <a:off x="155061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  <p:cxnSp>
              <p:nvCxnSpPr>
                <p:cNvPr id="558" name="Google Shape;558;p22"/>
                <p:cNvCxnSpPr>
                  <a:stCxn id="557" idx="6"/>
                  <a:endCxn id="559" idx="2"/>
                </p:cNvCxnSpPr>
                <p:nvPr/>
              </p:nvCxnSpPr>
              <p:spPr>
                <a:xfrm>
                  <a:off x="1675710" y="4992225"/>
                  <a:ext cx="1251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59" name="Google Shape;559;p22"/>
                <p:cNvSpPr/>
                <p:nvPr/>
              </p:nvSpPr>
              <p:spPr>
                <a:xfrm>
                  <a:off x="292764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</p:grpSp>
        </p:grpSp>
        <p:grpSp>
          <p:nvGrpSpPr>
            <p:cNvPr id="560" name="Google Shape;560;p22"/>
            <p:cNvGrpSpPr/>
            <p:nvPr/>
          </p:nvGrpSpPr>
          <p:grpSpPr>
            <a:xfrm>
              <a:off x="8622558" y="4603989"/>
              <a:ext cx="1079100" cy="1079100"/>
              <a:chOff x="8359400" y="1569464"/>
              <a:chExt cx="1079100" cy="1079100"/>
            </a:xfrm>
          </p:grpSpPr>
          <p:sp>
            <p:nvSpPr>
              <p:cNvPr id="561" name="Google Shape;561;p22"/>
              <p:cNvSpPr/>
              <p:nvPr/>
            </p:nvSpPr>
            <p:spPr>
              <a:xfrm>
                <a:off x="8800721" y="2010786"/>
                <a:ext cx="196500" cy="196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562" name="Google Shape;562;p22"/>
              <p:cNvSpPr/>
              <p:nvPr/>
            </p:nvSpPr>
            <p:spPr>
              <a:xfrm>
                <a:off x="8751793" y="1961857"/>
                <a:ext cx="294300" cy="29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563" name="Google Shape;563;p22"/>
              <p:cNvSpPr/>
              <p:nvPr/>
            </p:nvSpPr>
            <p:spPr>
              <a:xfrm>
                <a:off x="8702543" y="1912607"/>
                <a:ext cx="392700" cy="392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564" name="Google Shape;564;p22"/>
              <p:cNvSpPr/>
              <p:nvPr/>
            </p:nvSpPr>
            <p:spPr>
              <a:xfrm>
                <a:off x="8653614" y="1863679"/>
                <a:ext cx="490500" cy="490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565" name="Google Shape;565;p22"/>
              <p:cNvSpPr/>
              <p:nvPr/>
            </p:nvSpPr>
            <p:spPr>
              <a:xfrm>
                <a:off x="8604686" y="1814750"/>
                <a:ext cx="588300" cy="588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566" name="Google Shape;566;p22"/>
              <p:cNvSpPr/>
              <p:nvPr/>
            </p:nvSpPr>
            <p:spPr>
              <a:xfrm>
                <a:off x="8555436" y="1765500"/>
                <a:ext cx="687000" cy="687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567" name="Google Shape;567;p22"/>
              <p:cNvSpPr/>
              <p:nvPr/>
            </p:nvSpPr>
            <p:spPr>
              <a:xfrm>
                <a:off x="8506507" y="1716571"/>
                <a:ext cx="784800" cy="784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568" name="Google Shape;568;p22"/>
              <p:cNvSpPr/>
              <p:nvPr/>
            </p:nvSpPr>
            <p:spPr>
              <a:xfrm>
                <a:off x="8457257" y="1667321"/>
                <a:ext cx="883200" cy="883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569" name="Google Shape;569;p22"/>
              <p:cNvSpPr/>
              <p:nvPr/>
            </p:nvSpPr>
            <p:spPr>
              <a:xfrm>
                <a:off x="8408328" y="1618393"/>
                <a:ext cx="981000" cy="981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570" name="Google Shape;570;p22"/>
              <p:cNvSpPr/>
              <p:nvPr/>
            </p:nvSpPr>
            <p:spPr>
              <a:xfrm>
                <a:off x="8359400" y="1569464"/>
                <a:ext cx="1079100" cy="1079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</p:grpSp>
      <p:grpSp>
        <p:nvGrpSpPr>
          <p:cNvPr id="571" name="Google Shape;571;p22"/>
          <p:cNvGrpSpPr/>
          <p:nvPr/>
        </p:nvGrpSpPr>
        <p:grpSpPr>
          <a:xfrm>
            <a:off x="11" y="198238"/>
            <a:ext cx="1868464" cy="4945267"/>
            <a:chOff x="11" y="198238"/>
            <a:chExt cx="1868464" cy="4945267"/>
          </a:xfrm>
        </p:grpSpPr>
        <p:grpSp>
          <p:nvGrpSpPr>
            <p:cNvPr id="572" name="Google Shape;572;p22"/>
            <p:cNvGrpSpPr/>
            <p:nvPr/>
          </p:nvGrpSpPr>
          <p:grpSpPr>
            <a:xfrm>
              <a:off x="1399375" y="198238"/>
              <a:ext cx="469100" cy="125100"/>
              <a:chOff x="4540000" y="294675"/>
              <a:chExt cx="469100" cy="125100"/>
            </a:xfrm>
          </p:grpSpPr>
          <p:sp>
            <p:nvSpPr>
              <p:cNvPr id="573" name="Google Shape;573;p22"/>
              <p:cNvSpPr/>
              <p:nvPr/>
            </p:nvSpPr>
            <p:spPr>
              <a:xfrm rot="-5400000">
                <a:off x="4531600" y="303075"/>
                <a:ext cx="125100" cy="1083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574" name="Google Shape;574;p22"/>
              <p:cNvSpPr/>
              <p:nvPr/>
            </p:nvSpPr>
            <p:spPr>
              <a:xfrm rot="-5400000">
                <a:off x="4712000" y="303075"/>
                <a:ext cx="125100" cy="1083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575" name="Google Shape;575;p22"/>
              <p:cNvSpPr/>
              <p:nvPr/>
            </p:nvSpPr>
            <p:spPr>
              <a:xfrm rot="-5400000">
                <a:off x="4892400" y="303075"/>
                <a:ext cx="125100" cy="1083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grpSp>
          <p:nvGrpSpPr>
            <p:cNvPr id="576" name="Google Shape;576;p22"/>
            <p:cNvGrpSpPr/>
            <p:nvPr/>
          </p:nvGrpSpPr>
          <p:grpSpPr>
            <a:xfrm flipH="1">
              <a:off x="11" y="4220279"/>
              <a:ext cx="436703" cy="923225"/>
              <a:chOff x="4794250" y="3765054"/>
              <a:chExt cx="436703" cy="923225"/>
            </a:xfrm>
          </p:grpSpPr>
          <p:sp>
            <p:nvSpPr>
              <p:cNvPr id="577" name="Google Shape;577;p22"/>
              <p:cNvSpPr/>
              <p:nvPr/>
            </p:nvSpPr>
            <p:spPr>
              <a:xfrm>
                <a:off x="4794250" y="376505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436704" y="0"/>
                    </a:moveTo>
                    <a:lnTo>
                      <a:pt x="0" y="438477"/>
                    </a:lnTo>
                    <a:lnTo>
                      <a:pt x="0" y="492634"/>
                    </a:lnTo>
                    <a:lnTo>
                      <a:pt x="436704" y="54061"/>
                    </a:lnTo>
                    <a:lnTo>
                      <a:pt x="436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78" name="Google Shape;578;p22"/>
              <p:cNvSpPr/>
              <p:nvPr/>
            </p:nvSpPr>
            <p:spPr>
              <a:xfrm>
                <a:off x="4794250" y="388923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477"/>
                    </a:moveTo>
                    <a:lnTo>
                      <a:pt x="0" y="492633"/>
                    </a:lnTo>
                    <a:lnTo>
                      <a:pt x="436704" y="54061"/>
                    </a:lnTo>
                    <a:lnTo>
                      <a:pt x="436704" y="0"/>
                    </a:lnTo>
                    <a:lnTo>
                      <a:pt x="0" y="43847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79" name="Google Shape;579;p22"/>
              <p:cNvSpPr/>
              <p:nvPr/>
            </p:nvSpPr>
            <p:spPr>
              <a:xfrm>
                <a:off x="4794250" y="401341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572"/>
                    </a:moveTo>
                    <a:lnTo>
                      <a:pt x="0" y="492634"/>
                    </a:lnTo>
                    <a:lnTo>
                      <a:pt x="436704" y="54061"/>
                    </a:lnTo>
                    <a:lnTo>
                      <a:pt x="436704" y="0"/>
                    </a:lnTo>
                    <a:lnTo>
                      <a:pt x="0" y="438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80" name="Google Shape;580;p22"/>
              <p:cNvSpPr/>
              <p:nvPr/>
            </p:nvSpPr>
            <p:spPr>
              <a:xfrm>
                <a:off x="4794250" y="413759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572"/>
                    </a:moveTo>
                    <a:lnTo>
                      <a:pt x="0" y="492633"/>
                    </a:lnTo>
                    <a:lnTo>
                      <a:pt x="436704" y="54156"/>
                    </a:lnTo>
                    <a:lnTo>
                      <a:pt x="436704" y="0"/>
                    </a:lnTo>
                    <a:lnTo>
                      <a:pt x="0" y="438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81" name="Google Shape;581;p22"/>
              <p:cNvSpPr/>
              <p:nvPr/>
            </p:nvSpPr>
            <p:spPr>
              <a:xfrm>
                <a:off x="4806317" y="4261773"/>
                <a:ext cx="424636" cy="426505"/>
              </a:xfrm>
              <a:custGeom>
                <a:avLst/>
                <a:gdLst/>
                <a:ahLst/>
                <a:cxnLst/>
                <a:rect l="l" t="t" r="r" b="b"/>
                <a:pathLst>
                  <a:path w="424636" h="426505" extrusionOk="0">
                    <a:moveTo>
                      <a:pt x="0" y="426506"/>
                    </a:moveTo>
                    <a:lnTo>
                      <a:pt x="53875" y="426506"/>
                    </a:lnTo>
                    <a:lnTo>
                      <a:pt x="424637" y="54061"/>
                    </a:lnTo>
                    <a:lnTo>
                      <a:pt x="424637" y="0"/>
                    </a:lnTo>
                    <a:lnTo>
                      <a:pt x="0" y="4265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82" name="Google Shape;582;p22"/>
              <p:cNvSpPr/>
              <p:nvPr/>
            </p:nvSpPr>
            <p:spPr>
              <a:xfrm>
                <a:off x="4929936" y="4385953"/>
                <a:ext cx="301017" cy="302325"/>
              </a:xfrm>
              <a:custGeom>
                <a:avLst/>
                <a:gdLst/>
                <a:ahLst/>
                <a:cxnLst/>
                <a:rect l="l" t="t" r="r" b="b"/>
                <a:pathLst>
                  <a:path w="301017" h="302325" extrusionOk="0">
                    <a:moveTo>
                      <a:pt x="0" y="302326"/>
                    </a:moveTo>
                    <a:lnTo>
                      <a:pt x="53875" y="302326"/>
                    </a:lnTo>
                    <a:lnTo>
                      <a:pt x="301018" y="54156"/>
                    </a:lnTo>
                    <a:lnTo>
                      <a:pt x="301018" y="0"/>
                    </a:lnTo>
                    <a:lnTo>
                      <a:pt x="0" y="3023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83" name="Google Shape;583;p22"/>
              <p:cNvSpPr/>
              <p:nvPr/>
            </p:nvSpPr>
            <p:spPr>
              <a:xfrm>
                <a:off x="5053554" y="4510133"/>
                <a:ext cx="177399" cy="178146"/>
              </a:xfrm>
              <a:custGeom>
                <a:avLst/>
                <a:gdLst/>
                <a:ahLst/>
                <a:cxnLst/>
                <a:rect l="l" t="t" r="r" b="b"/>
                <a:pathLst>
                  <a:path w="177399" h="178146" extrusionOk="0">
                    <a:moveTo>
                      <a:pt x="0" y="178146"/>
                    </a:moveTo>
                    <a:lnTo>
                      <a:pt x="53875" y="178146"/>
                    </a:lnTo>
                    <a:lnTo>
                      <a:pt x="177399" y="54157"/>
                    </a:lnTo>
                    <a:lnTo>
                      <a:pt x="177399" y="0"/>
                    </a:lnTo>
                    <a:lnTo>
                      <a:pt x="0" y="1781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3"/>
          <p:cNvSpPr/>
          <p:nvPr/>
        </p:nvSpPr>
        <p:spPr>
          <a:xfrm>
            <a:off x="237399" y="230425"/>
            <a:ext cx="8650800" cy="4680000"/>
          </a:xfrm>
          <a:prstGeom prst="roundRect">
            <a:avLst>
              <a:gd name="adj" fmla="val 546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4"/>
          <p:cNvSpPr/>
          <p:nvPr/>
        </p:nvSpPr>
        <p:spPr>
          <a:xfrm>
            <a:off x="237399" y="230425"/>
            <a:ext cx="8650800" cy="4680000"/>
          </a:xfrm>
          <a:prstGeom prst="roundRect">
            <a:avLst>
              <a:gd name="adj" fmla="val 546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grpSp>
        <p:nvGrpSpPr>
          <p:cNvPr id="588" name="Google Shape;588;p24"/>
          <p:cNvGrpSpPr/>
          <p:nvPr/>
        </p:nvGrpSpPr>
        <p:grpSpPr>
          <a:xfrm>
            <a:off x="347731" y="4"/>
            <a:ext cx="8796275" cy="4758027"/>
            <a:chOff x="347731" y="4"/>
            <a:chExt cx="8796275" cy="4758027"/>
          </a:xfrm>
        </p:grpSpPr>
        <p:grpSp>
          <p:nvGrpSpPr>
            <p:cNvPr id="589" name="Google Shape;589;p24"/>
            <p:cNvGrpSpPr/>
            <p:nvPr/>
          </p:nvGrpSpPr>
          <p:grpSpPr>
            <a:xfrm rot="10800000" flipH="1">
              <a:off x="8707303" y="4"/>
              <a:ext cx="436703" cy="923225"/>
              <a:chOff x="4794250" y="3765054"/>
              <a:chExt cx="436703" cy="923225"/>
            </a:xfrm>
          </p:grpSpPr>
          <p:sp>
            <p:nvSpPr>
              <p:cNvPr id="590" name="Google Shape;590;p24"/>
              <p:cNvSpPr/>
              <p:nvPr/>
            </p:nvSpPr>
            <p:spPr>
              <a:xfrm>
                <a:off x="4794250" y="376505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436704" y="0"/>
                    </a:moveTo>
                    <a:lnTo>
                      <a:pt x="0" y="438477"/>
                    </a:lnTo>
                    <a:lnTo>
                      <a:pt x="0" y="492634"/>
                    </a:lnTo>
                    <a:lnTo>
                      <a:pt x="436704" y="54061"/>
                    </a:lnTo>
                    <a:lnTo>
                      <a:pt x="436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91" name="Google Shape;591;p24"/>
              <p:cNvSpPr/>
              <p:nvPr/>
            </p:nvSpPr>
            <p:spPr>
              <a:xfrm>
                <a:off x="4794250" y="388923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477"/>
                    </a:moveTo>
                    <a:lnTo>
                      <a:pt x="0" y="492633"/>
                    </a:lnTo>
                    <a:lnTo>
                      <a:pt x="436704" y="54061"/>
                    </a:lnTo>
                    <a:lnTo>
                      <a:pt x="436704" y="0"/>
                    </a:lnTo>
                    <a:lnTo>
                      <a:pt x="0" y="43847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92" name="Google Shape;592;p24"/>
              <p:cNvSpPr/>
              <p:nvPr/>
            </p:nvSpPr>
            <p:spPr>
              <a:xfrm>
                <a:off x="4794250" y="401341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572"/>
                    </a:moveTo>
                    <a:lnTo>
                      <a:pt x="0" y="492634"/>
                    </a:lnTo>
                    <a:lnTo>
                      <a:pt x="436704" y="54061"/>
                    </a:lnTo>
                    <a:lnTo>
                      <a:pt x="436704" y="0"/>
                    </a:lnTo>
                    <a:lnTo>
                      <a:pt x="0" y="438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93" name="Google Shape;593;p24"/>
              <p:cNvSpPr/>
              <p:nvPr/>
            </p:nvSpPr>
            <p:spPr>
              <a:xfrm>
                <a:off x="4794250" y="413759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572"/>
                    </a:moveTo>
                    <a:lnTo>
                      <a:pt x="0" y="492633"/>
                    </a:lnTo>
                    <a:lnTo>
                      <a:pt x="436704" y="54156"/>
                    </a:lnTo>
                    <a:lnTo>
                      <a:pt x="436704" y="0"/>
                    </a:lnTo>
                    <a:lnTo>
                      <a:pt x="0" y="438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94" name="Google Shape;594;p24"/>
              <p:cNvSpPr/>
              <p:nvPr/>
            </p:nvSpPr>
            <p:spPr>
              <a:xfrm>
                <a:off x="4806317" y="4261773"/>
                <a:ext cx="424636" cy="426505"/>
              </a:xfrm>
              <a:custGeom>
                <a:avLst/>
                <a:gdLst/>
                <a:ahLst/>
                <a:cxnLst/>
                <a:rect l="l" t="t" r="r" b="b"/>
                <a:pathLst>
                  <a:path w="424636" h="426505" extrusionOk="0">
                    <a:moveTo>
                      <a:pt x="0" y="426506"/>
                    </a:moveTo>
                    <a:lnTo>
                      <a:pt x="53875" y="426506"/>
                    </a:lnTo>
                    <a:lnTo>
                      <a:pt x="424637" y="54061"/>
                    </a:lnTo>
                    <a:lnTo>
                      <a:pt x="424637" y="0"/>
                    </a:lnTo>
                    <a:lnTo>
                      <a:pt x="0" y="4265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95" name="Google Shape;595;p24"/>
              <p:cNvSpPr/>
              <p:nvPr/>
            </p:nvSpPr>
            <p:spPr>
              <a:xfrm>
                <a:off x="4929936" y="4385953"/>
                <a:ext cx="301017" cy="302325"/>
              </a:xfrm>
              <a:custGeom>
                <a:avLst/>
                <a:gdLst/>
                <a:ahLst/>
                <a:cxnLst/>
                <a:rect l="l" t="t" r="r" b="b"/>
                <a:pathLst>
                  <a:path w="301017" h="302325" extrusionOk="0">
                    <a:moveTo>
                      <a:pt x="0" y="302326"/>
                    </a:moveTo>
                    <a:lnTo>
                      <a:pt x="53875" y="302326"/>
                    </a:lnTo>
                    <a:lnTo>
                      <a:pt x="301018" y="54156"/>
                    </a:lnTo>
                    <a:lnTo>
                      <a:pt x="301018" y="0"/>
                    </a:lnTo>
                    <a:lnTo>
                      <a:pt x="0" y="3023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96" name="Google Shape;596;p24"/>
              <p:cNvSpPr/>
              <p:nvPr/>
            </p:nvSpPr>
            <p:spPr>
              <a:xfrm>
                <a:off x="5053554" y="4510133"/>
                <a:ext cx="177399" cy="178146"/>
              </a:xfrm>
              <a:custGeom>
                <a:avLst/>
                <a:gdLst/>
                <a:ahLst/>
                <a:cxnLst/>
                <a:rect l="l" t="t" r="r" b="b"/>
                <a:pathLst>
                  <a:path w="177399" h="178146" extrusionOk="0">
                    <a:moveTo>
                      <a:pt x="0" y="178146"/>
                    </a:moveTo>
                    <a:lnTo>
                      <a:pt x="53875" y="178146"/>
                    </a:lnTo>
                    <a:lnTo>
                      <a:pt x="177399" y="54157"/>
                    </a:lnTo>
                    <a:lnTo>
                      <a:pt x="177399" y="0"/>
                    </a:lnTo>
                    <a:lnTo>
                      <a:pt x="0" y="1781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597" name="Google Shape;597;p24"/>
            <p:cNvGrpSpPr/>
            <p:nvPr/>
          </p:nvGrpSpPr>
          <p:grpSpPr>
            <a:xfrm>
              <a:off x="347731" y="4092815"/>
              <a:ext cx="264435" cy="665216"/>
              <a:chOff x="8625081" y="258015"/>
              <a:chExt cx="264435" cy="665216"/>
            </a:xfrm>
          </p:grpSpPr>
          <p:sp>
            <p:nvSpPr>
              <p:cNvPr id="598" name="Google Shape;598;p24"/>
              <p:cNvSpPr/>
              <p:nvPr/>
            </p:nvSpPr>
            <p:spPr>
              <a:xfrm>
                <a:off x="8625081" y="258014"/>
                <a:ext cx="264435" cy="264416"/>
              </a:xfrm>
              <a:custGeom>
                <a:avLst/>
                <a:gdLst/>
                <a:ahLst/>
                <a:cxnLst/>
                <a:rect l="l" t="t" r="r" b="b"/>
                <a:pathLst>
                  <a:path w="264435" h="264416" extrusionOk="0">
                    <a:moveTo>
                      <a:pt x="132265" y="0"/>
                    </a:moveTo>
                    <a:lnTo>
                      <a:pt x="138442" y="69928"/>
                    </a:lnTo>
                    <a:cubicBezTo>
                      <a:pt x="141102" y="99762"/>
                      <a:pt x="164762" y="123515"/>
                      <a:pt x="194597" y="126080"/>
                    </a:cubicBezTo>
                    <a:lnTo>
                      <a:pt x="264436" y="132256"/>
                    </a:lnTo>
                    <a:lnTo>
                      <a:pt x="194597" y="138432"/>
                    </a:lnTo>
                    <a:cubicBezTo>
                      <a:pt x="164762" y="141092"/>
                      <a:pt x="141007" y="164750"/>
                      <a:pt x="138442" y="194583"/>
                    </a:cubicBezTo>
                    <a:lnTo>
                      <a:pt x="132265" y="264416"/>
                    </a:lnTo>
                    <a:lnTo>
                      <a:pt x="126089" y="194583"/>
                    </a:lnTo>
                    <a:cubicBezTo>
                      <a:pt x="123429" y="164750"/>
                      <a:pt x="99769" y="140997"/>
                      <a:pt x="69933" y="138432"/>
                    </a:cubicBezTo>
                    <a:lnTo>
                      <a:pt x="0" y="132256"/>
                    </a:lnTo>
                    <a:lnTo>
                      <a:pt x="69933" y="126080"/>
                    </a:lnTo>
                    <a:cubicBezTo>
                      <a:pt x="99769" y="123420"/>
                      <a:pt x="123429" y="99762"/>
                      <a:pt x="126089" y="69928"/>
                    </a:cubicBezTo>
                    <a:lnTo>
                      <a:pt x="132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99" name="Google Shape;599;p24"/>
              <p:cNvSpPr/>
              <p:nvPr/>
            </p:nvSpPr>
            <p:spPr>
              <a:xfrm>
                <a:off x="8625081" y="658815"/>
                <a:ext cx="264435" cy="264416"/>
              </a:xfrm>
              <a:custGeom>
                <a:avLst/>
                <a:gdLst/>
                <a:ahLst/>
                <a:cxnLst/>
                <a:rect l="l" t="t" r="r" b="b"/>
                <a:pathLst>
                  <a:path w="264435" h="264416" extrusionOk="0">
                    <a:moveTo>
                      <a:pt x="132265" y="0"/>
                    </a:moveTo>
                    <a:lnTo>
                      <a:pt x="138442" y="69928"/>
                    </a:lnTo>
                    <a:cubicBezTo>
                      <a:pt x="141102" y="99762"/>
                      <a:pt x="164762" y="123515"/>
                      <a:pt x="194597" y="126080"/>
                    </a:cubicBezTo>
                    <a:lnTo>
                      <a:pt x="264436" y="132256"/>
                    </a:lnTo>
                    <a:lnTo>
                      <a:pt x="194597" y="138432"/>
                    </a:lnTo>
                    <a:cubicBezTo>
                      <a:pt x="164762" y="141092"/>
                      <a:pt x="141007" y="164750"/>
                      <a:pt x="138442" y="194583"/>
                    </a:cubicBezTo>
                    <a:lnTo>
                      <a:pt x="132265" y="264416"/>
                    </a:lnTo>
                    <a:lnTo>
                      <a:pt x="126089" y="194583"/>
                    </a:lnTo>
                    <a:cubicBezTo>
                      <a:pt x="123429" y="164750"/>
                      <a:pt x="99769" y="140997"/>
                      <a:pt x="69933" y="138432"/>
                    </a:cubicBezTo>
                    <a:lnTo>
                      <a:pt x="0" y="132256"/>
                    </a:lnTo>
                    <a:lnTo>
                      <a:pt x="69933" y="126080"/>
                    </a:lnTo>
                    <a:cubicBezTo>
                      <a:pt x="99769" y="123420"/>
                      <a:pt x="123429" y="99762"/>
                      <a:pt x="126089" y="69928"/>
                    </a:cubicBezTo>
                    <a:lnTo>
                      <a:pt x="132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600" name="Google Shape;600;p24"/>
          <p:cNvGrpSpPr/>
          <p:nvPr/>
        </p:nvGrpSpPr>
        <p:grpSpPr>
          <a:xfrm>
            <a:off x="668085" y="94513"/>
            <a:ext cx="8070203" cy="4663511"/>
            <a:chOff x="668085" y="94513"/>
            <a:chExt cx="8070203" cy="4663511"/>
          </a:xfrm>
        </p:grpSpPr>
        <p:grpSp>
          <p:nvGrpSpPr>
            <p:cNvPr id="601" name="Google Shape;601;p24"/>
            <p:cNvGrpSpPr/>
            <p:nvPr/>
          </p:nvGrpSpPr>
          <p:grpSpPr>
            <a:xfrm>
              <a:off x="8269230" y="4309908"/>
              <a:ext cx="469058" cy="448115"/>
              <a:chOff x="5348931" y="2165350"/>
              <a:chExt cx="962763" cy="919776"/>
            </a:xfrm>
          </p:grpSpPr>
          <p:sp>
            <p:nvSpPr>
              <p:cNvPr id="602" name="Google Shape;602;p24"/>
              <p:cNvSpPr/>
              <p:nvPr/>
            </p:nvSpPr>
            <p:spPr>
              <a:xfrm>
                <a:off x="5801538" y="2181881"/>
                <a:ext cx="67652" cy="400662"/>
              </a:xfrm>
              <a:custGeom>
                <a:avLst/>
                <a:gdLst/>
                <a:ahLst/>
                <a:cxnLst/>
                <a:rect l="l" t="t" r="r" b="b"/>
                <a:pathLst>
                  <a:path w="67652" h="400662" extrusionOk="0">
                    <a:moveTo>
                      <a:pt x="0" y="400663"/>
                    </a:moveTo>
                    <a:lnTo>
                      <a:pt x="6765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03" name="Google Shape;603;p24"/>
              <p:cNvSpPr/>
              <p:nvPr/>
            </p:nvSpPr>
            <p:spPr>
              <a:xfrm>
                <a:off x="5852753" y="2165350"/>
                <a:ext cx="33066" cy="33063"/>
              </a:xfrm>
              <a:custGeom>
                <a:avLst/>
                <a:gdLst/>
                <a:ahLst/>
                <a:cxnLst/>
                <a:rect l="l" t="t" r="r" b="b"/>
                <a:pathLst>
                  <a:path w="33066" h="33063" extrusionOk="0">
                    <a:moveTo>
                      <a:pt x="33066" y="16532"/>
                    </a:moveTo>
                    <a:cubicBezTo>
                      <a:pt x="33066" y="7411"/>
                      <a:pt x="25655" y="0"/>
                      <a:pt x="16533" y="0"/>
                    </a:cubicBezTo>
                    <a:cubicBezTo>
                      <a:pt x="7411" y="0"/>
                      <a:pt x="0" y="7411"/>
                      <a:pt x="0" y="16532"/>
                    </a:cubicBezTo>
                    <a:cubicBezTo>
                      <a:pt x="0" y="25653"/>
                      <a:pt x="7411" y="33064"/>
                      <a:pt x="16533" y="33064"/>
                    </a:cubicBezTo>
                    <a:cubicBezTo>
                      <a:pt x="25655" y="33064"/>
                      <a:pt x="33066" y="25653"/>
                      <a:pt x="33066" y="1653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04" name="Google Shape;604;p24"/>
              <p:cNvSpPr/>
              <p:nvPr/>
            </p:nvSpPr>
            <p:spPr>
              <a:xfrm>
                <a:off x="5365499" y="2582544"/>
                <a:ext cx="436038" cy="31828"/>
              </a:xfrm>
              <a:custGeom>
                <a:avLst/>
                <a:gdLst/>
                <a:ahLst/>
                <a:cxnLst/>
                <a:rect l="l" t="t" r="r" b="b"/>
                <a:pathLst>
                  <a:path w="436038" h="31828" extrusionOk="0">
                    <a:moveTo>
                      <a:pt x="436039" y="0"/>
                    </a:moveTo>
                    <a:lnTo>
                      <a:pt x="0" y="3182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05" name="Google Shape;605;p24"/>
              <p:cNvSpPr/>
              <p:nvPr/>
            </p:nvSpPr>
            <p:spPr>
              <a:xfrm>
                <a:off x="5348931" y="2597710"/>
                <a:ext cx="33137" cy="33134"/>
              </a:xfrm>
              <a:custGeom>
                <a:avLst/>
                <a:gdLst/>
                <a:ahLst/>
                <a:cxnLst/>
                <a:rect l="l" t="t" r="r" b="b"/>
                <a:pathLst>
                  <a:path w="33137" h="33134" extrusionOk="0">
                    <a:moveTo>
                      <a:pt x="14478" y="33004"/>
                    </a:moveTo>
                    <a:cubicBezTo>
                      <a:pt x="5452" y="31864"/>
                      <a:pt x="-1010" y="23598"/>
                      <a:pt x="130" y="14477"/>
                    </a:cubicBezTo>
                    <a:cubicBezTo>
                      <a:pt x="1271" y="5451"/>
                      <a:pt x="9537" y="-1010"/>
                      <a:pt x="18659" y="130"/>
                    </a:cubicBezTo>
                    <a:cubicBezTo>
                      <a:pt x="27686" y="1271"/>
                      <a:pt x="34147" y="9537"/>
                      <a:pt x="33007" y="18658"/>
                    </a:cubicBezTo>
                    <a:cubicBezTo>
                      <a:pt x="31867" y="27684"/>
                      <a:pt x="23600" y="34144"/>
                      <a:pt x="14478" y="3300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06" name="Google Shape;606;p24"/>
              <p:cNvSpPr/>
              <p:nvPr/>
            </p:nvSpPr>
            <p:spPr>
              <a:xfrm>
                <a:off x="5373766" y="2582544"/>
                <a:ext cx="427772" cy="271827"/>
              </a:xfrm>
              <a:custGeom>
                <a:avLst/>
                <a:gdLst/>
                <a:ahLst/>
                <a:cxnLst/>
                <a:rect l="l" t="t" r="r" b="b"/>
                <a:pathLst>
                  <a:path w="427772" h="271827" extrusionOk="0">
                    <a:moveTo>
                      <a:pt x="427772" y="0"/>
                    </a:moveTo>
                    <a:lnTo>
                      <a:pt x="0" y="271827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07" name="Google Shape;607;p24"/>
              <p:cNvSpPr/>
              <p:nvPr/>
            </p:nvSpPr>
            <p:spPr>
              <a:xfrm>
                <a:off x="5357189" y="2837795"/>
                <a:ext cx="33059" cy="33152"/>
              </a:xfrm>
              <a:custGeom>
                <a:avLst/>
                <a:gdLst/>
                <a:ahLst/>
                <a:cxnLst/>
                <a:rect l="l" t="t" r="r" b="b"/>
                <a:pathLst>
                  <a:path w="33059" h="33152" extrusionOk="0">
                    <a:moveTo>
                      <a:pt x="2134" y="8405"/>
                    </a:moveTo>
                    <a:cubicBezTo>
                      <a:pt x="-2331" y="16386"/>
                      <a:pt x="424" y="26457"/>
                      <a:pt x="8406" y="31018"/>
                    </a:cubicBezTo>
                    <a:cubicBezTo>
                      <a:pt x="16387" y="35483"/>
                      <a:pt x="26459" y="32728"/>
                      <a:pt x="30925" y="24747"/>
                    </a:cubicBezTo>
                    <a:cubicBezTo>
                      <a:pt x="35391" y="16766"/>
                      <a:pt x="32635" y="6695"/>
                      <a:pt x="24654" y="2134"/>
                    </a:cubicBezTo>
                    <a:cubicBezTo>
                      <a:pt x="16672" y="-2331"/>
                      <a:pt x="6600" y="424"/>
                      <a:pt x="2134" y="840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08" name="Google Shape;608;p24"/>
              <p:cNvSpPr/>
              <p:nvPr/>
            </p:nvSpPr>
            <p:spPr>
              <a:xfrm>
                <a:off x="5801538" y="2582544"/>
                <a:ext cx="284959" cy="452918"/>
              </a:xfrm>
              <a:custGeom>
                <a:avLst/>
                <a:gdLst/>
                <a:ahLst/>
                <a:cxnLst/>
                <a:rect l="l" t="t" r="r" b="b"/>
                <a:pathLst>
                  <a:path w="284959" h="452918" extrusionOk="0">
                    <a:moveTo>
                      <a:pt x="0" y="0"/>
                    </a:moveTo>
                    <a:lnTo>
                      <a:pt x="284960" y="45291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09" name="Google Shape;609;p24"/>
              <p:cNvSpPr/>
              <p:nvPr/>
            </p:nvSpPr>
            <p:spPr>
              <a:xfrm>
                <a:off x="6069898" y="3018864"/>
                <a:ext cx="33105" cy="33102"/>
              </a:xfrm>
              <a:custGeom>
                <a:avLst/>
                <a:gdLst/>
                <a:ahLst/>
                <a:cxnLst/>
                <a:rect l="l" t="t" r="r" b="b"/>
                <a:pathLst>
                  <a:path w="33105" h="33102" extrusionOk="0">
                    <a:moveTo>
                      <a:pt x="3868" y="27145"/>
                    </a:moveTo>
                    <a:cubicBezTo>
                      <a:pt x="9759" y="34176"/>
                      <a:pt x="20116" y="35126"/>
                      <a:pt x="27147" y="29235"/>
                    </a:cubicBezTo>
                    <a:cubicBezTo>
                      <a:pt x="34179" y="23345"/>
                      <a:pt x="35129" y="12988"/>
                      <a:pt x="29238" y="5958"/>
                    </a:cubicBezTo>
                    <a:cubicBezTo>
                      <a:pt x="23346" y="-1073"/>
                      <a:pt x="12894" y="-2023"/>
                      <a:pt x="5958" y="3867"/>
                    </a:cubicBezTo>
                    <a:cubicBezTo>
                      <a:pt x="-1073" y="9758"/>
                      <a:pt x="-2024" y="20209"/>
                      <a:pt x="3868" y="2714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10" name="Google Shape;610;p24"/>
              <p:cNvSpPr/>
              <p:nvPr/>
            </p:nvSpPr>
            <p:spPr>
              <a:xfrm>
                <a:off x="5558671" y="2582544"/>
                <a:ext cx="242866" cy="485982"/>
              </a:xfrm>
              <a:custGeom>
                <a:avLst/>
                <a:gdLst/>
                <a:ahLst/>
                <a:cxnLst/>
                <a:rect l="l" t="t" r="r" b="b"/>
                <a:pathLst>
                  <a:path w="242866" h="485982" extrusionOk="0">
                    <a:moveTo>
                      <a:pt x="242867" y="0"/>
                    </a:moveTo>
                    <a:lnTo>
                      <a:pt x="0" y="4859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11" name="Google Shape;611;p24"/>
              <p:cNvSpPr/>
              <p:nvPr/>
            </p:nvSpPr>
            <p:spPr>
              <a:xfrm>
                <a:off x="5542111" y="3051927"/>
                <a:ext cx="33161" cy="33199"/>
              </a:xfrm>
              <a:custGeom>
                <a:avLst/>
                <a:gdLst/>
                <a:ahLst/>
                <a:cxnLst/>
                <a:rect l="l" t="t" r="r" b="b"/>
                <a:pathLst>
                  <a:path w="33161" h="33199" extrusionOk="0">
                    <a:moveTo>
                      <a:pt x="31668" y="23441"/>
                    </a:moveTo>
                    <a:cubicBezTo>
                      <a:pt x="27867" y="31802"/>
                      <a:pt x="18081" y="35507"/>
                      <a:pt x="9719" y="31707"/>
                    </a:cubicBezTo>
                    <a:cubicBezTo>
                      <a:pt x="1357" y="27906"/>
                      <a:pt x="-2253" y="18120"/>
                      <a:pt x="1452" y="9759"/>
                    </a:cubicBezTo>
                    <a:cubicBezTo>
                      <a:pt x="5253" y="1398"/>
                      <a:pt x="15040" y="-2307"/>
                      <a:pt x="23402" y="1493"/>
                    </a:cubicBezTo>
                    <a:cubicBezTo>
                      <a:pt x="31763" y="5294"/>
                      <a:pt x="35469" y="15080"/>
                      <a:pt x="31668" y="2344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12" name="Google Shape;612;p24"/>
              <p:cNvSpPr/>
              <p:nvPr/>
            </p:nvSpPr>
            <p:spPr>
              <a:xfrm>
                <a:off x="5801538" y="2582544"/>
                <a:ext cx="34586" cy="360282"/>
              </a:xfrm>
              <a:custGeom>
                <a:avLst/>
                <a:gdLst/>
                <a:ahLst/>
                <a:cxnLst/>
                <a:rect l="l" t="t" r="r" b="b"/>
                <a:pathLst>
                  <a:path w="34586" h="360282" extrusionOk="0">
                    <a:moveTo>
                      <a:pt x="0" y="0"/>
                    </a:moveTo>
                    <a:lnTo>
                      <a:pt x="34587" y="3602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13" name="Google Shape;613;p24"/>
              <p:cNvSpPr/>
              <p:nvPr/>
            </p:nvSpPr>
            <p:spPr>
              <a:xfrm>
                <a:off x="5819494" y="2926292"/>
                <a:ext cx="33167" cy="33164"/>
              </a:xfrm>
              <a:custGeom>
                <a:avLst/>
                <a:gdLst/>
                <a:ahLst/>
                <a:cxnLst/>
                <a:rect l="l" t="t" r="r" b="b"/>
                <a:pathLst>
                  <a:path w="33167" h="33164" extrusionOk="0">
                    <a:moveTo>
                      <a:pt x="573" y="20905"/>
                    </a:moveTo>
                    <a:cubicBezTo>
                      <a:pt x="2948" y="29741"/>
                      <a:pt x="12070" y="34967"/>
                      <a:pt x="20907" y="32592"/>
                    </a:cubicBezTo>
                    <a:cubicBezTo>
                      <a:pt x="29744" y="30216"/>
                      <a:pt x="34970" y="21095"/>
                      <a:pt x="32594" y="12259"/>
                    </a:cubicBezTo>
                    <a:cubicBezTo>
                      <a:pt x="30219" y="3423"/>
                      <a:pt x="21097" y="-1802"/>
                      <a:pt x="12260" y="573"/>
                    </a:cubicBezTo>
                    <a:cubicBezTo>
                      <a:pt x="3424" y="2948"/>
                      <a:pt x="-1802" y="12069"/>
                      <a:pt x="573" y="2090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14" name="Google Shape;614;p24"/>
              <p:cNvSpPr/>
              <p:nvPr/>
            </p:nvSpPr>
            <p:spPr>
              <a:xfrm>
                <a:off x="5801538" y="2582544"/>
                <a:ext cx="301587" cy="163609"/>
              </a:xfrm>
              <a:custGeom>
                <a:avLst/>
                <a:gdLst/>
                <a:ahLst/>
                <a:cxnLst/>
                <a:rect l="l" t="t" r="r" b="b"/>
                <a:pathLst>
                  <a:path w="301587" h="163609" extrusionOk="0">
                    <a:moveTo>
                      <a:pt x="0" y="0"/>
                    </a:moveTo>
                    <a:lnTo>
                      <a:pt x="301588" y="16360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15" name="Google Shape;615;p24"/>
              <p:cNvSpPr/>
              <p:nvPr/>
            </p:nvSpPr>
            <p:spPr>
              <a:xfrm>
                <a:off x="6086443" y="2729567"/>
                <a:ext cx="33157" cy="33077"/>
              </a:xfrm>
              <a:custGeom>
                <a:avLst/>
                <a:gdLst/>
                <a:ahLst/>
                <a:cxnLst/>
                <a:rect l="l" t="t" r="r" b="b"/>
                <a:pathLst>
                  <a:path w="33157" h="33077" extrusionOk="0">
                    <a:moveTo>
                      <a:pt x="27040" y="3665"/>
                    </a:moveTo>
                    <a:cubicBezTo>
                      <a:pt x="34166" y="9461"/>
                      <a:pt x="35211" y="19817"/>
                      <a:pt x="29415" y="26943"/>
                    </a:cubicBezTo>
                    <a:cubicBezTo>
                      <a:pt x="23619" y="34069"/>
                      <a:pt x="13262" y="35114"/>
                      <a:pt x="6136" y="29413"/>
                    </a:cubicBezTo>
                    <a:cubicBezTo>
                      <a:pt x="-991" y="23617"/>
                      <a:pt x="-2036" y="13261"/>
                      <a:pt x="3665" y="6135"/>
                    </a:cubicBezTo>
                    <a:cubicBezTo>
                      <a:pt x="9461" y="-991"/>
                      <a:pt x="19913" y="-2036"/>
                      <a:pt x="26945" y="366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16" name="Google Shape;616;p24"/>
              <p:cNvSpPr/>
              <p:nvPr/>
            </p:nvSpPr>
            <p:spPr>
              <a:xfrm>
                <a:off x="5801538" y="2582544"/>
                <a:ext cx="493524" cy="75628"/>
              </a:xfrm>
              <a:custGeom>
                <a:avLst/>
                <a:gdLst/>
                <a:ahLst/>
                <a:cxnLst/>
                <a:rect l="l" t="t" r="r" b="b"/>
                <a:pathLst>
                  <a:path w="493524" h="75628" extrusionOk="0">
                    <a:moveTo>
                      <a:pt x="0" y="0"/>
                    </a:moveTo>
                    <a:lnTo>
                      <a:pt x="493525" y="7562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17" name="Google Shape;617;p24"/>
              <p:cNvSpPr/>
              <p:nvPr/>
            </p:nvSpPr>
            <p:spPr>
              <a:xfrm>
                <a:off x="6278620" y="2641627"/>
                <a:ext cx="33074" cy="33082"/>
              </a:xfrm>
              <a:custGeom>
                <a:avLst/>
                <a:gdLst/>
                <a:ahLst/>
                <a:cxnLst/>
                <a:rect l="l" t="t" r="r" b="b"/>
                <a:pathLst>
                  <a:path w="33074" h="33082" extrusionOk="0">
                    <a:moveTo>
                      <a:pt x="22143" y="32128"/>
                    </a:moveTo>
                    <a:cubicBezTo>
                      <a:pt x="30695" y="28993"/>
                      <a:pt x="35161" y="19492"/>
                      <a:pt x="32120" y="10941"/>
                    </a:cubicBezTo>
                    <a:cubicBezTo>
                      <a:pt x="28985" y="2295"/>
                      <a:pt x="19483" y="-2076"/>
                      <a:pt x="10931" y="964"/>
                    </a:cubicBezTo>
                    <a:cubicBezTo>
                      <a:pt x="2380" y="4100"/>
                      <a:pt x="-2086" y="13601"/>
                      <a:pt x="954" y="22152"/>
                    </a:cubicBezTo>
                    <a:cubicBezTo>
                      <a:pt x="4090" y="30703"/>
                      <a:pt x="13592" y="35169"/>
                      <a:pt x="22143" y="3212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18" name="Google Shape;618;p24"/>
              <p:cNvSpPr/>
              <p:nvPr/>
            </p:nvSpPr>
            <p:spPr>
              <a:xfrm>
                <a:off x="5801538" y="2522307"/>
                <a:ext cx="310329" cy="60237"/>
              </a:xfrm>
              <a:custGeom>
                <a:avLst/>
                <a:gdLst/>
                <a:ahLst/>
                <a:cxnLst/>
                <a:rect l="l" t="t" r="r" b="b"/>
                <a:pathLst>
                  <a:path w="310329" h="60237" extrusionOk="0">
                    <a:moveTo>
                      <a:pt x="0" y="60237"/>
                    </a:moveTo>
                    <a:lnTo>
                      <a:pt x="31033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19" name="Google Shape;619;p24"/>
              <p:cNvSpPr/>
              <p:nvPr/>
            </p:nvSpPr>
            <p:spPr>
              <a:xfrm>
                <a:off x="6095279" y="2505815"/>
                <a:ext cx="33082" cy="33181"/>
              </a:xfrm>
              <a:custGeom>
                <a:avLst/>
                <a:gdLst/>
                <a:ahLst/>
                <a:cxnLst/>
                <a:rect l="l" t="t" r="r" b="b"/>
                <a:pathLst>
                  <a:path w="33082" h="33181" extrusionOk="0">
                    <a:moveTo>
                      <a:pt x="11647" y="720"/>
                    </a:moveTo>
                    <a:cubicBezTo>
                      <a:pt x="20389" y="-1940"/>
                      <a:pt x="29606" y="3000"/>
                      <a:pt x="32361" y="11741"/>
                    </a:cubicBezTo>
                    <a:cubicBezTo>
                      <a:pt x="35022" y="20483"/>
                      <a:pt x="30081" y="29794"/>
                      <a:pt x="21434" y="32454"/>
                    </a:cubicBezTo>
                    <a:cubicBezTo>
                      <a:pt x="12692" y="35114"/>
                      <a:pt x="3476" y="30269"/>
                      <a:pt x="720" y="21433"/>
                    </a:cubicBezTo>
                    <a:cubicBezTo>
                      <a:pt x="-1940" y="12692"/>
                      <a:pt x="3001" y="3380"/>
                      <a:pt x="11742" y="72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20" name="Google Shape;620;p24"/>
              <p:cNvSpPr/>
              <p:nvPr/>
            </p:nvSpPr>
            <p:spPr>
              <a:xfrm>
                <a:off x="5801538" y="2334755"/>
                <a:ext cx="351757" cy="247789"/>
              </a:xfrm>
              <a:custGeom>
                <a:avLst/>
                <a:gdLst/>
                <a:ahLst/>
                <a:cxnLst/>
                <a:rect l="l" t="t" r="r" b="b"/>
                <a:pathLst>
                  <a:path w="351757" h="247789" extrusionOk="0">
                    <a:moveTo>
                      <a:pt x="0" y="247789"/>
                    </a:moveTo>
                    <a:lnTo>
                      <a:pt x="35175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21" name="Google Shape;621;p24"/>
              <p:cNvSpPr/>
              <p:nvPr/>
            </p:nvSpPr>
            <p:spPr>
              <a:xfrm>
                <a:off x="6136778" y="2318143"/>
                <a:ext cx="33129" cy="33127"/>
              </a:xfrm>
              <a:custGeom>
                <a:avLst/>
                <a:gdLst/>
                <a:ahLst/>
                <a:cxnLst/>
                <a:rect l="l" t="t" r="r" b="b"/>
                <a:pathLst>
                  <a:path w="33129" h="33127" extrusionOk="0">
                    <a:moveTo>
                      <a:pt x="27539" y="28963"/>
                    </a:moveTo>
                    <a:cubicBezTo>
                      <a:pt x="34381" y="22882"/>
                      <a:pt x="35046" y="12431"/>
                      <a:pt x="28965" y="5590"/>
                    </a:cubicBezTo>
                    <a:cubicBezTo>
                      <a:pt x="22884" y="-1251"/>
                      <a:pt x="12432" y="-1916"/>
                      <a:pt x="5590" y="4165"/>
                    </a:cubicBezTo>
                    <a:cubicBezTo>
                      <a:pt x="-1251" y="10245"/>
                      <a:pt x="-1916" y="20697"/>
                      <a:pt x="4165" y="27537"/>
                    </a:cubicBezTo>
                    <a:cubicBezTo>
                      <a:pt x="10246" y="34378"/>
                      <a:pt x="20698" y="35043"/>
                      <a:pt x="27539" y="2896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22" name="Google Shape;622;p24"/>
              <p:cNvSpPr/>
              <p:nvPr/>
            </p:nvSpPr>
            <p:spPr>
              <a:xfrm>
                <a:off x="5801538" y="2318223"/>
                <a:ext cx="185380" cy="264321"/>
              </a:xfrm>
              <a:custGeom>
                <a:avLst/>
                <a:gdLst/>
                <a:ahLst/>
                <a:cxnLst/>
                <a:rect l="l" t="t" r="r" b="b"/>
                <a:pathLst>
                  <a:path w="185380" h="264321" extrusionOk="0">
                    <a:moveTo>
                      <a:pt x="0" y="264321"/>
                    </a:moveTo>
                    <a:lnTo>
                      <a:pt x="185381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23" name="Google Shape;623;p24"/>
              <p:cNvSpPr/>
              <p:nvPr/>
            </p:nvSpPr>
            <p:spPr>
              <a:xfrm>
                <a:off x="5970434" y="2301644"/>
                <a:ext cx="33064" cy="33062"/>
              </a:xfrm>
              <a:custGeom>
                <a:avLst/>
                <a:gdLst/>
                <a:ahLst/>
                <a:cxnLst/>
                <a:rect l="l" t="t" r="r" b="b"/>
                <a:pathLst>
                  <a:path w="33064" h="33062" extrusionOk="0">
                    <a:moveTo>
                      <a:pt x="3277" y="6602"/>
                    </a:moveTo>
                    <a:cubicBezTo>
                      <a:pt x="8788" y="-713"/>
                      <a:pt x="19145" y="-2139"/>
                      <a:pt x="26462" y="3277"/>
                    </a:cubicBezTo>
                    <a:cubicBezTo>
                      <a:pt x="33778" y="8788"/>
                      <a:pt x="35203" y="19144"/>
                      <a:pt x="29787" y="26460"/>
                    </a:cubicBezTo>
                    <a:cubicBezTo>
                      <a:pt x="24276" y="33776"/>
                      <a:pt x="13919" y="35201"/>
                      <a:pt x="6603" y="29785"/>
                    </a:cubicBezTo>
                    <a:cubicBezTo>
                      <a:pt x="-713" y="24275"/>
                      <a:pt x="-2139" y="13918"/>
                      <a:pt x="3277" y="660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24" name="Google Shape;624;p24"/>
              <p:cNvSpPr/>
              <p:nvPr/>
            </p:nvSpPr>
            <p:spPr>
              <a:xfrm>
                <a:off x="5751273" y="2429006"/>
                <a:ext cx="50264" cy="153538"/>
              </a:xfrm>
              <a:custGeom>
                <a:avLst/>
                <a:gdLst/>
                <a:ahLst/>
                <a:cxnLst/>
                <a:rect l="l" t="t" r="r" b="b"/>
                <a:pathLst>
                  <a:path w="50264" h="153538" extrusionOk="0">
                    <a:moveTo>
                      <a:pt x="50265" y="153538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25" name="Google Shape;625;p24"/>
              <p:cNvSpPr/>
              <p:nvPr/>
            </p:nvSpPr>
            <p:spPr>
              <a:xfrm>
                <a:off x="5734608" y="2412437"/>
                <a:ext cx="33140" cy="33137"/>
              </a:xfrm>
              <a:custGeom>
                <a:avLst/>
                <a:gdLst/>
                <a:ahLst/>
                <a:cxnLst/>
                <a:rect l="l" t="t" r="r" b="b"/>
                <a:pathLst>
                  <a:path w="33140" h="33137" extrusionOk="0">
                    <a:moveTo>
                      <a:pt x="31393" y="9158"/>
                    </a:moveTo>
                    <a:cubicBezTo>
                      <a:pt x="27307" y="987"/>
                      <a:pt x="17330" y="-2338"/>
                      <a:pt x="9159" y="1747"/>
                    </a:cubicBezTo>
                    <a:cubicBezTo>
                      <a:pt x="987" y="5833"/>
                      <a:pt x="-2338" y="15809"/>
                      <a:pt x="1747" y="23980"/>
                    </a:cubicBezTo>
                    <a:cubicBezTo>
                      <a:pt x="5833" y="32151"/>
                      <a:pt x="15810" y="35476"/>
                      <a:pt x="23982" y="31391"/>
                    </a:cubicBezTo>
                    <a:cubicBezTo>
                      <a:pt x="32153" y="27305"/>
                      <a:pt x="35479" y="17329"/>
                      <a:pt x="31393" y="915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26" name="Google Shape;626;p24"/>
              <p:cNvSpPr/>
              <p:nvPr/>
            </p:nvSpPr>
            <p:spPr>
              <a:xfrm>
                <a:off x="5645898" y="2364873"/>
                <a:ext cx="155639" cy="217670"/>
              </a:xfrm>
              <a:custGeom>
                <a:avLst/>
                <a:gdLst/>
                <a:ahLst/>
                <a:cxnLst/>
                <a:rect l="l" t="t" r="r" b="b"/>
                <a:pathLst>
                  <a:path w="155639" h="217670" extrusionOk="0">
                    <a:moveTo>
                      <a:pt x="155640" y="217671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27" name="Google Shape;627;p24"/>
              <p:cNvSpPr/>
              <p:nvPr/>
            </p:nvSpPr>
            <p:spPr>
              <a:xfrm>
                <a:off x="5629348" y="2348230"/>
                <a:ext cx="33194" cy="33191"/>
              </a:xfrm>
              <a:custGeom>
                <a:avLst/>
                <a:gdLst/>
                <a:ahLst/>
                <a:cxnLst/>
                <a:rect l="l" t="t" r="r" b="b"/>
                <a:pathLst>
                  <a:path w="33194" h="33191" extrusionOk="0">
                    <a:moveTo>
                      <a:pt x="1347" y="23104"/>
                    </a:moveTo>
                    <a:cubicBezTo>
                      <a:pt x="-2264" y="14743"/>
                      <a:pt x="1632" y="4957"/>
                      <a:pt x="10088" y="1347"/>
                    </a:cubicBezTo>
                    <a:cubicBezTo>
                      <a:pt x="18545" y="-2264"/>
                      <a:pt x="28237" y="1632"/>
                      <a:pt x="31848" y="10088"/>
                    </a:cubicBezTo>
                    <a:cubicBezTo>
                      <a:pt x="35458" y="18449"/>
                      <a:pt x="31563" y="28235"/>
                      <a:pt x="23106" y="31845"/>
                    </a:cubicBezTo>
                    <a:cubicBezTo>
                      <a:pt x="14649" y="35456"/>
                      <a:pt x="4958" y="31560"/>
                      <a:pt x="1347" y="2310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28" name="Google Shape;628;p24"/>
              <p:cNvSpPr/>
              <p:nvPr/>
            </p:nvSpPr>
            <p:spPr>
              <a:xfrm>
                <a:off x="5484937" y="2281263"/>
                <a:ext cx="316600" cy="301280"/>
              </a:xfrm>
              <a:custGeom>
                <a:avLst/>
                <a:gdLst/>
                <a:ahLst/>
                <a:cxnLst/>
                <a:rect l="l" t="t" r="r" b="b"/>
                <a:pathLst>
                  <a:path w="316600" h="301280" extrusionOk="0">
                    <a:moveTo>
                      <a:pt x="316601" y="301281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29" name="Google Shape;629;p24"/>
              <p:cNvSpPr/>
              <p:nvPr/>
            </p:nvSpPr>
            <p:spPr>
              <a:xfrm>
                <a:off x="5468369" y="2264696"/>
                <a:ext cx="33136" cy="33133"/>
              </a:xfrm>
              <a:custGeom>
                <a:avLst/>
                <a:gdLst/>
                <a:ahLst/>
                <a:cxnLst/>
                <a:rect l="l" t="t" r="r" b="b"/>
                <a:pathLst>
                  <a:path w="33136" h="33133" extrusionOk="0">
                    <a:moveTo>
                      <a:pt x="24360" y="1935"/>
                    </a:moveTo>
                    <a:cubicBezTo>
                      <a:pt x="16283" y="-2340"/>
                      <a:pt x="6211" y="700"/>
                      <a:pt x="1935" y="8776"/>
                    </a:cubicBezTo>
                    <a:cubicBezTo>
                      <a:pt x="-2341" y="16852"/>
                      <a:pt x="700" y="26828"/>
                      <a:pt x="8777" y="31199"/>
                    </a:cubicBezTo>
                    <a:cubicBezTo>
                      <a:pt x="16853" y="35474"/>
                      <a:pt x="26830" y="32434"/>
                      <a:pt x="31201" y="24358"/>
                    </a:cubicBezTo>
                    <a:cubicBezTo>
                      <a:pt x="35477" y="16282"/>
                      <a:pt x="32436" y="6306"/>
                      <a:pt x="24360" y="193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30" name="Google Shape;630;p24"/>
              <p:cNvSpPr/>
              <p:nvPr/>
            </p:nvSpPr>
            <p:spPr>
              <a:xfrm>
                <a:off x="5451776" y="2462165"/>
                <a:ext cx="349762" cy="120379"/>
              </a:xfrm>
              <a:custGeom>
                <a:avLst/>
                <a:gdLst/>
                <a:ahLst/>
                <a:cxnLst/>
                <a:rect l="l" t="t" r="r" b="b"/>
                <a:pathLst>
                  <a:path w="349762" h="120379" extrusionOk="0">
                    <a:moveTo>
                      <a:pt x="349762" y="120379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31" name="Google Shape;631;p24"/>
              <p:cNvSpPr/>
              <p:nvPr/>
            </p:nvSpPr>
            <p:spPr>
              <a:xfrm>
                <a:off x="5435266" y="2445562"/>
                <a:ext cx="33079" cy="33077"/>
              </a:xfrm>
              <a:custGeom>
                <a:avLst/>
                <a:gdLst/>
                <a:ahLst/>
                <a:cxnLst/>
                <a:rect l="l" t="t" r="r" b="b"/>
                <a:pathLst>
                  <a:path w="33079" h="33077" extrusionOk="0">
                    <a:moveTo>
                      <a:pt x="9193" y="31425"/>
                    </a:moveTo>
                    <a:cubicBezTo>
                      <a:pt x="1021" y="27339"/>
                      <a:pt x="-2304" y="17458"/>
                      <a:pt x="1687" y="9192"/>
                    </a:cubicBezTo>
                    <a:cubicBezTo>
                      <a:pt x="5772" y="1021"/>
                      <a:pt x="15654" y="-2304"/>
                      <a:pt x="23921" y="1686"/>
                    </a:cubicBezTo>
                    <a:cubicBezTo>
                      <a:pt x="32092" y="5772"/>
                      <a:pt x="35418" y="15653"/>
                      <a:pt x="31332" y="23919"/>
                    </a:cubicBezTo>
                    <a:cubicBezTo>
                      <a:pt x="27246" y="32090"/>
                      <a:pt x="17365" y="35415"/>
                      <a:pt x="9098" y="3133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632" name="Google Shape;632;p24"/>
            <p:cNvGrpSpPr/>
            <p:nvPr/>
          </p:nvGrpSpPr>
          <p:grpSpPr>
            <a:xfrm>
              <a:off x="668085" y="94513"/>
              <a:ext cx="2095205" cy="350538"/>
              <a:chOff x="1550610" y="4704238"/>
              <a:chExt cx="2095205" cy="350538"/>
            </a:xfrm>
          </p:grpSpPr>
          <p:grpSp>
            <p:nvGrpSpPr>
              <p:cNvPr id="633" name="Google Shape;633;p24"/>
              <p:cNvGrpSpPr/>
              <p:nvPr/>
            </p:nvGrpSpPr>
            <p:grpSpPr>
              <a:xfrm>
                <a:off x="1550610" y="4929675"/>
                <a:ext cx="1502130" cy="125100"/>
                <a:chOff x="1550610" y="4929675"/>
                <a:chExt cx="1502130" cy="125100"/>
              </a:xfrm>
            </p:grpSpPr>
            <p:sp>
              <p:nvSpPr>
                <p:cNvPr id="634" name="Google Shape;634;p24"/>
                <p:cNvSpPr/>
                <p:nvPr/>
              </p:nvSpPr>
              <p:spPr>
                <a:xfrm>
                  <a:off x="155061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  <p:cxnSp>
              <p:nvCxnSpPr>
                <p:cNvPr id="635" name="Google Shape;635;p24"/>
                <p:cNvCxnSpPr>
                  <a:stCxn id="634" idx="6"/>
                  <a:endCxn id="636" idx="2"/>
                </p:cNvCxnSpPr>
                <p:nvPr/>
              </p:nvCxnSpPr>
              <p:spPr>
                <a:xfrm>
                  <a:off x="1675710" y="4992225"/>
                  <a:ext cx="1251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636" name="Google Shape;636;p24"/>
                <p:cNvSpPr/>
                <p:nvPr/>
              </p:nvSpPr>
              <p:spPr>
                <a:xfrm>
                  <a:off x="292764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</p:grpSp>
          <p:grpSp>
            <p:nvGrpSpPr>
              <p:cNvPr id="637" name="Google Shape;637;p24"/>
              <p:cNvGrpSpPr/>
              <p:nvPr/>
            </p:nvGrpSpPr>
            <p:grpSpPr>
              <a:xfrm>
                <a:off x="2143685" y="4704238"/>
                <a:ext cx="1502130" cy="125100"/>
                <a:chOff x="1550610" y="4929675"/>
                <a:chExt cx="1502130" cy="125100"/>
              </a:xfrm>
            </p:grpSpPr>
            <p:sp>
              <p:nvSpPr>
                <p:cNvPr id="638" name="Google Shape;638;p24"/>
                <p:cNvSpPr/>
                <p:nvPr/>
              </p:nvSpPr>
              <p:spPr>
                <a:xfrm>
                  <a:off x="155061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  <p:cxnSp>
              <p:nvCxnSpPr>
                <p:cNvPr id="639" name="Google Shape;639;p24"/>
                <p:cNvCxnSpPr>
                  <a:stCxn id="638" idx="6"/>
                  <a:endCxn id="640" idx="2"/>
                </p:cNvCxnSpPr>
                <p:nvPr/>
              </p:nvCxnSpPr>
              <p:spPr>
                <a:xfrm>
                  <a:off x="1675710" y="4992225"/>
                  <a:ext cx="1251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640" name="Google Shape;640;p24"/>
                <p:cNvSpPr/>
                <p:nvPr/>
              </p:nvSpPr>
              <p:spPr>
                <a:xfrm>
                  <a:off x="292764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4"/>
          <p:cNvSpPr txBox="1"/>
          <p:nvPr>
            <p:ph type="body" idx="1"/>
          </p:nvPr>
        </p:nvSpPr>
        <p:spPr>
          <a:xfrm>
            <a:off x="722375" y="1187600"/>
            <a:ext cx="7699200" cy="12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87" name="Google Shape;87;p4"/>
          <p:cNvGrpSpPr/>
          <p:nvPr/>
        </p:nvGrpSpPr>
        <p:grpSpPr>
          <a:xfrm>
            <a:off x="7711800" y="4876388"/>
            <a:ext cx="469100" cy="125100"/>
            <a:chOff x="4540000" y="294675"/>
            <a:chExt cx="469100" cy="125100"/>
          </a:xfrm>
        </p:grpSpPr>
        <p:sp>
          <p:nvSpPr>
            <p:cNvPr id="88" name="Google Shape;88;p4"/>
            <p:cNvSpPr/>
            <p:nvPr/>
          </p:nvSpPr>
          <p:spPr>
            <a:xfrm rot="-5400000">
              <a:off x="45316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 rot="-5400000">
              <a:off x="47120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 rot="-5400000">
              <a:off x="48924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grpSp>
        <p:nvGrpSpPr>
          <p:cNvPr id="91" name="Google Shape;91;p4"/>
          <p:cNvGrpSpPr/>
          <p:nvPr/>
        </p:nvGrpSpPr>
        <p:grpSpPr>
          <a:xfrm>
            <a:off x="5426123" y="94513"/>
            <a:ext cx="2095205" cy="350538"/>
            <a:chOff x="1550610" y="4704238"/>
            <a:chExt cx="2095205" cy="350538"/>
          </a:xfrm>
        </p:grpSpPr>
        <p:grpSp>
          <p:nvGrpSpPr>
            <p:cNvPr id="92" name="Google Shape;92;p4"/>
            <p:cNvGrpSpPr/>
            <p:nvPr/>
          </p:nvGrpSpPr>
          <p:grpSpPr>
            <a:xfrm>
              <a:off x="1550610" y="4929675"/>
              <a:ext cx="1502130" cy="125100"/>
              <a:chOff x="1550610" y="4929675"/>
              <a:chExt cx="1502130" cy="125100"/>
            </a:xfrm>
          </p:grpSpPr>
          <p:sp>
            <p:nvSpPr>
              <p:cNvPr id="93" name="Google Shape;93;p4"/>
              <p:cNvSpPr/>
              <p:nvPr/>
            </p:nvSpPr>
            <p:spPr>
              <a:xfrm>
                <a:off x="155061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cxnSp>
            <p:nvCxnSpPr>
              <p:cNvPr id="94" name="Google Shape;94;p4"/>
              <p:cNvCxnSpPr>
                <a:stCxn id="93" idx="6"/>
                <a:endCxn id="95" idx="2"/>
              </p:cNvCxnSpPr>
              <p:nvPr/>
            </p:nvCxnSpPr>
            <p:spPr>
              <a:xfrm>
                <a:off x="1675710" y="4992225"/>
                <a:ext cx="125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5" name="Google Shape;95;p4"/>
              <p:cNvSpPr/>
              <p:nvPr/>
            </p:nvSpPr>
            <p:spPr>
              <a:xfrm>
                <a:off x="292764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grpSp>
          <p:nvGrpSpPr>
            <p:cNvPr id="96" name="Google Shape;96;p4"/>
            <p:cNvGrpSpPr/>
            <p:nvPr/>
          </p:nvGrpSpPr>
          <p:grpSpPr>
            <a:xfrm>
              <a:off x="2143685" y="4704238"/>
              <a:ext cx="1502130" cy="125100"/>
              <a:chOff x="1550610" y="4929675"/>
              <a:chExt cx="1502130" cy="125100"/>
            </a:xfrm>
          </p:grpSpPr>
          <p:sp>
            <p:nvSpPr>
              <p:cNvPr id="97" name="Google Shape;97;p4"/>
              <p:cNvSpPr/>
              <p:nvPr/>
            </p:nvSpPr>
            <p:spPr>
              <a:xfrm>
                <a:off x="155061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cxnSp>
            <p:nvCxnSpPr>
              <p:cNvPr id="98" name="Google Shape;98;p4"/>
              <p:cNvCxnSpPr>
                <a:stCxn id="97" idx="6"/>
                <a:endCxn id="99" idx="2"/>
              </p:cNvCxnSpPr>
              <p:nvPr/>
            </p:nvCxnSpPr>
            <p:spPr>
              <a:xfrm>
                <a:off x="1675710" y="4992225"/>
                <a:ext cx="125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9" name="Google Shape;99;p4"/>
              <p:cNvSpPr/>
              <p:nvPr/>
            </p:nvSpPr>
            <p:spPr>
              <a:xfrm>
                <a:off x="292764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5"/>
          <p:cNvSpPr txBox="1"/>
          <p:nvPr>
            <p:ph type="subTitle" idx="1"/>
          </p:nvPr>
        </p:nvSpPr>
        <p:spPr>
          <a:xfrm>
            <a:off x="1137963" y="2838827"/>
            <a:ext cx="3010800" cy="12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3" name="Google Shape;103;p5"/>
          <p:cNvSpPr txBox="1"/>
          <p:nvPr>
            <p:ph type="subTitle" idx="2"/>
          </p:nvPr>
        </p:nvSpPr>
        <p:spPr>
          <a:xfrm>
            <a:off x="4995237" y="2838827"/>
            <a:ext cx="3010800" cy="12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4" name="Google Shape;104;p5"/>
          <p:cNvSpPr txBox="1"/>
          <p:nvPr>
            <p:ph type="subTitle" idx="3"/>
          </p:nvPr>
        </p:nvSpPr>
        <p:spPr>
          <a:xfrm>
            <a:off x="1137976" y="2518350"/>
            <a:ext cx="3010800" cy="4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8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/>
        </p:txBody>
      </p:sp>
      <p:sp>
        <p:nvSpPr>
          <p:cNvPr id="105" name="Google Shape;105;p5"/>
          <p:cNvSpPr txBox="1"/>
          <p:nvPr>
            <p:ph type="subTitle" idx="4"/>
          </p:nvPr>
        </p:nvSpPr>
        <p:spPr>
          <a:xfrm>
            <a:off x="4995235" y="2518350"/>
            <a:ext cx="3010800" cy="4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8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/>
        </p:txBody>
      </p:sp>
      <p:grpSp>
        <p:nvGrpSpPr>
          <p:cNvPr id="106" name="Google Shape;106;p5"/>
          <p:cNvGrpSpPr/>
          <p:nvPr/>
        </p:nvGrpSpPr>
        <p:grpSpPr>
          <a:xfrm rot="-5400000">
            <a:off x="922756" y="-92435"/>
            <a:ext cx="264435" cy="665216"/>
            <a:chOff x="8625081" y="258015"/>
            <a:chExt cx="264435" cy="665216"/>
          </a:xfrm>
        </p:grpSpPr>
        <p:sp>
          <p:nvSpPr>
            <p:cNvPr id="107" name="Google Shape;107;p5"/>
            <p:cNvSpPr/>
            <p:nvPr/>
          </p:nvSpPr>
          <p:spPr>
            <a:xfrm>
              <a:off x="8625081" y="258014"/>
              <a:ext cx="264435" cy="264416"/>
            </a:xfrm>
            <a:custGeom>
              <a:avLst/>
              <a:gdLst/>
              <a:ahLst/>
              <a:cxnLst/>
              <a:rect l="l" t="t" r="r" b="b"/>
              <a:pathLst>
                <a:path w="264435" h="264416" extrusionOk="0">
                  <a:moveTo>
                    <a:pt x="132265" y="0"/>
                  </a:moveTo>
                  <a:lnTo>
                    <a:pt x="138442" y="69928"/>
                  </a:lnTo>
                  <a:cubicBezTo>
                    <a:pt x="141102" y="99762"/>
                    <a:pt x="164762" y="123515"/>
                    <a:pt x="194597" y="126080"/>
                  </a:cubicBezTo>
                  <a:lnTo>
                    <a:pt x="264436" y="132256"/>
                  </a:lnTo>
                  <a:lnTo>
                    <a:pt x="194597" y="138432"/>
                  </a:lnTo>
                  <a:cubicBezTo>
                    <a:pt x="164762" y="141092"/>
                    <a:pt x="141007" y="164750"/>
                    <a:pt x="138442" y="194583"/>
                  </a:cubicBezTo>
                  <a:lnTo>
                    <a:pt x="132265" y="264416"/>
                  </a:lnTo>
                  <a:lnTo>
                    <a:pt x="126089" y="194583"/>
                  </a:lnTo>
                  <a:cubicBezTo>
                    <a:pt x="123429" y="164750"/>
                    <a:pt x="99769" y="140997"/>
                    <a:pt x="69933" y="138432"/>
                  </a:cubicBezTo>
                  <a:lnTo>
                    <a:pt x="0" y="132256"/>
                  </a:lnTo>
                  <a:lnTo>
                    <a:pt x="69933" y="126080"/>
                  </a:lnTo>
                  <a:cubicBezTo>
                    <a:pt x="99769" y="123420"/>
                    <a:pt x="123429" y="99762"/>
                    <a:pt x="126089" y="69928"/>
                  </a:cubicBezTo>
                  <a:lnTo>
                    <a:pt x="132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8625081" y="658815"/>
              <a:ext cx="264435" cy="264416"/>
            </a:xfrm>
            <a:custGeom>
              <a:avLst/>
              <a:gdLst/>
              <a:ahLst/>
              <a:cxnLst/>
              <a:rect l="l" t="t" r="r" b="b"/>
              <a:pathLst>
                <a:path w="264435" h="264416" extrusionOk="0">
                  <a:moveTo>
                    <a:pt x="132265" y="0"/>
                  </a:moveTo>
                  <a:lnTo>
                    <a:pt x="138442" y="69928"/>
                  </a:lnTo>
                  <a:cubicBezTo>
                    <a:pt x="141102" y="99762"/>
                    <a:pt x="164762" y="123515"/>
                    <a:pt x="194597" y="126080"/>
                  </a:cubicBezTo>
                  <a:lnTo>
                    <a:pt x="264436" y="132256"/>
                  </a:lnTo>
                  <a:lnTo>
                    <a:pt x="194597" y="138432"/>
                  </a:lnTo>
                  <a:cubicBezTo>
                    <a:pt x="164762" y="141092"/>
                    <a:pt x="141007" y="164750"/>
                    <a:pt x="138442" y="194583"/>
                  </a:cubicBezTo>
                  <a:lnTo>
                    <a:pt x="132265" y="264416"/>
                  </a:lnTo>
                  <a:lnTo>
                    <a:pt x="126089" y="194583"/>
                  </a:lnTo>
                  <a:cubicBezTo>
                    <a:pt x="123429" y="164750"/>
                    <a:pt x="99769" y="140997"/>
                    <a:pt x="69933" y="138432"/>
                  </a:cubicBezTo>
                  <a:lnTo>
                    <a:pt x="0" y="132256"/>
                  </a:lnTo>
                  <a:lnTo>
                    <a:pt x="69933" y="126080"/>
                  </a:lnTo>
                  <a:cubicBezTo>
                    <a:pt x="99769" y="123420"/>
                    <a:pt x="123429" y="99762"/>
                    <a:pt x="126089" y="69928"/>
                  </a:cubicBezTo>
                  <a:lnTo>
                    <a:pt x="132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09" name="Google Shape;109;p5"/>
          <p:cNvGrpSpPr/>
          <p:nvPr/>
        </p:nvGrpSpPr>
        <p:grpSpPr>
          <a:xfrm>
            <a:off x="88697" y="425289"/>
            <a:ext cx="9605028" cy="4642001"/>
            <a:chOff x="88697" y="425289"/>
            <a:chExt cx="9605028" cy="4642001"/>
          </a:xfrm>
        </p:grpSpPr>
        <p:grpSp>
          <p:nvGrpSpPr>
            <p:cNvPr id="110" name="Google Shape;110;p5"/>
            <p:cNvGrpSpPr/>
            <p:nvPr/>
          </p:nvGrpSpPr>
          <p:grpSpPr>
            <a:xfrm>
              <a:off x="88697" y="4245253"/>
              <a:ext cx="633676" cy="822037"/>
              <a:chOff x="6758847" y="2443353"/>
              <a:chExt cx="633676" cy="822037"/>
            </a:xfrm>
          </p:grpSpPr>
          <p:sp>
            <p:nvSpPr>
              <p:cNvPr id="111" name="Google Shape;111;p5"/>
              <p:cNvSpPr/>
              <p:nvPr/>
            </p:nvSpPr>
            <p:spPr>
              <a:xfrm>
                <a:off x="6758847" y="2443353"/>
                <a:ext cx="633676" cy="446553"/>
              </a:xfrm>
              <a:custGeom>
                <a:avLst/>
                <a:gdLst/>
                <a:ahLst/>
                <a:cxnLst/>
                <a:rect l="l" t="t" r="r" b="b"/>
                <a:pathLst>
                  <a:path w="633676" h="446553" extrusionOk="0">
                    <a:moveTo>
                      <a:pt x="316886" y="446553"/>
                    </a:moveTo>
                    <a:lnTo>
                      <a:pt x="316886" y="446553"/>
                    </a:lnTo>
                    <a:cubicBezTo>
                      <a:pt x="141862" y="446553"/>
                      <a:pt x="0" y="304701"/>
                      <a:pt x="0" y="129785"/>
                    </a:cubicBezTo>
                    <a:lnTo>
                      <a:pt x="0" y="0"/>
                    </a:lnTo>
                    <a:lnTo>
                      <a:pt x="633677" y="0"/>
                    </a:lnTo>
                    <a:lnTo>
                      <a:pt x="633677" y="129785"/>
                    </a:lnTo>
                    <a:cubicBezTo>
                      <a:pt x="633677" y="304796"/>
                      <a:pt x="491814" y="446553"/>
                      <a:pt x="316886" y="4465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6758847" y="2818742"/>
                <a:ext cx="633676" cy="446648"/>
              </a:xfrm>
              <a:custGeom>
                <a:avLst/>
                <a:gdLst/>
                <a:ahLst/>
                <a:cxnLst/>
                <a:rect l="l" t="t" r="r" b="b"/>
                <a:pathLst>
                  <a:path w="633676" h="446648" extrusionOk="0">
                    <a:moveTo>
                      <a:pt x="316886" y="0"/>
                    </a:moveTo>
                    <a:lnTo>
                      <a:pt x="316886" y="0"/>
                    </a:lnTo>
                    <a:cubicBezTo>
                      <a:pt x="141862" y="0"/>
                      <a:pt x="0" y="141852"/>
                      <a:pt x="0" y="316863"/>
                    </a:cubicBezTo>
                    <a:lnTo>
                      <a:pt x="0" y="446648"/>
                    </a:lnTo>
                    <a:lnTo>
                      <a:pt x="633677" y="446648"/>
                    </a:lnTo>
                    <a:lnTo>
                      <a:pt x="633677" y="316863"/>
                    </a:lnTo>
                    <a:cubicBezTo>
                      <a:pt x="633677" y="141852"/>
                      <a:pt x="491814" y="0"/>
                      <a:pt x="31688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13" name="Google Shape;113;p5"/>
            <p:cNvGrpSpPr/>
            <p:nvPr/>
          </p:nvGrpSpPr>
          <p:grpSpPr>
            <a:xfrm>
              <a:off x="8614625" y="425289"/>
              <a:ext cx="1079100" cy="1079100"/>
              <a:chOff x="8359400" y="1569464"/>
              <a:chExt cx="1079100" cy="1079100"/>
            </a:xfrm>
          </p:grpSpPr>
          <p:sp>
            <p:nvSpPr>
              <p:cNvPr id="114" name="Google Shape;114;p5"/>
              <p:cNvSpPr/>
              <p:nvPr/>
            </p:nvSpPr>
            <p:spPr>
              <a:xfrm>
                <a:off x="8800721" y="2010786"/>
                <a:ext cx="196500" cy="196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8751793" y="1961857"/>
                <a:ext cx="294300" cy="29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8702543" y="1912607"/>
                <a:ext cx="392700" cy="392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8653614" y="1863679"/>
                <a:ext cx="490500" cy="490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>
                <a:off x="8604686" y="1814750"/>
                <a:ext cx="588300" cy="588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8555436" y="1765500"/>
                <a:ext cx="687000" cy="687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8506507" y="1716571"/>
                <a:ext cx="784800" cy="784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8457257" y="1667321"/>
                <a:ext cx="883200" cy="883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8408328" y="1618393"/>
                <a:ext cx="981000" cy="981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8359400" y="1569464"/>
                <a:ext cx="1079100" cy="1079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6" name="Google Shape;126;p6"/>
          <p:cNvGrpSpPr/>
          <p:nvPr/>
        </p:nvGrpSpPr>
        <p:grpSpPr>
          <a:xfrm>
            <a:off x="5188075" y="-539611"/>
            <a:ext cx="3879723" cy="5606901"/>
            <a:chOff x="5188075" y="-539611"/>
            <a:chExt cx="3879723" cy="5606901"/>
          </a:xfrm>
        </p:grpSpPr>
        <p:grpSp>
          <p:nvGrpSpPr>
            <p:cNvPr id="127" name="Google Shape;127;p6"/>
            <p:cNvGrpSpPr/>
            <p:nvPr/>
          </p:nvGrpSpPr>
          <p:grpSpPr>
            <a:xfrm>
              <a:off x="8434122" y="4245253"/>
              <a:ext cx="633676" cy="822037"/>
              <a:chOff x="6758847" y="2443353"/>
              <a:chExt cx="633676" cy="822037"/>
            </a:xfrm>
          </p:grpSpPr>
          <p:sp>
            <p:nvSpPr>
              <p:cNvPr id="128" name="Google Shape;128;p6"/>
              <p:cNvSpPr/>
              <p:nvPr/>
            </p:nvSpPr>
            <p:spPr>
              <a:xfrm>
                <a:off x="6758847" y="2443353"/>
                <a:ext cx="633676" cy="446553"/>
              </a:xfrm>
              <a:custGeom>
                <a:avLst/>
                <a:gdLst/>
                <a:ahLst/>
                <a:cxnLst/>
                <a:rect l="l" t="t" r="r" b="b"/>
                <a:pathLst>
                  <a:path w="633676" h="446553" extrusionOk="0">
                    <a:moveTo>
                      <a:pt x="316886" y="446553"/>
                    </a:moveTo>
                    <a:lnTo>
                      <a:pt x="316886" y="446553"/>
                    </a:lnTo>
                    <a:cubicBezTo>
                      <a:pt x="141862" y="446553"/>
                      <a:pt x="0" y="304701"/>
                      <a:pt x="0" y="129785"/>
                    </a:cubicBezTo>
                    <a:lnTo>
                      <a:pt x="0" y="0"/>
                    </a:lnTo>
                    <a:lnTo>
                      <a:pt x="633677" y="0"/>
                    </a:lnTo>
                    <a:lnTo>
                      <a:pt x="633677" y="129785"/>
                    </a:lnTo>
                    <a:cubicBezTo>
                      <a:pt x="633677" y="304796"/>
                      <a:pt x="491814" y="446553"/>
                      <a:pt x="316886" y="4465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>
                <a:off x="6758847" y="2818742"/>
                <a:ext cx="633676" cy="446648"/>
              </a:xfrm>
              <a:custGeom>
                <a:avLst/>
                <a:gdLst/>
                <a:ahLst/>
                <a:cxnLst/>
                <a:rect l="l" t="t" r="r" b="b"/>
                <a:pathLst>
                  <a:path w="633676" h="446648" extrusionOk="0">
                    <a:moveTo>
                      <a:pt x="316886" y="0"/>
                    </a:moveTo>
                    <a:lnTo>
                      <a:pt x="316886" y="0"/>
                    </a:lnTo>
                    <a:cubicBezTo>
                      <a:pt x="141862" y="0"/>
                      <a:pt x="0" y="141852"/>
                      <a:pt x="0" y="316863"/>
                    </a:cubicBezTo>
                    <a:lnTo>
                      <a:pt x="0" y="446648"/>
                    </a:lnTo>
                    <a:lnTo>
                      <a:pt x="633677" y="446648"/>
                    </a:lnTo>
                    <a:lnTo>
                      <a:pt x="633677" y="316863"/>
                    </a:lnTo>
                    <a:cubicBezTo>
                      <a:pt x="633677" y="141852"/>
                      <a:pt x="491814" y="0"/>
                      <a:pt x="31688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30" name="Google Shape;130;p6"/>
            <p:cNvGrpSpPr/>
            <p:nvPr/>
          </p:nvGrpSpPr>
          <p:grpSpPr>
            <a:xfrm>
              <a:off x="5188075" y="-539611"/>
              <a:ext cx="1079100" cy="1079100"/>
              <a:chOff x="8359400" y="1569464"/>
              <a:chExt cx="1079100" cy="1079100"/>
            </a:xfrm>
          </p:grpSpPr>
          <p:sp>
            <p:nvSpPr>
              <p:cNvPr id="131" name="Google Shape;131;p6"/>
              <p:cNvSpPr/>
              <p:nvPr/>
            </p:nvSpPr>
            <p:spPr>
              <a:xfrm>
                <a:off x="8800721" y="2010786"/>
                <a:ext cx="196500" cy="196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8751793" y="1961857"/>
                <a:ext cx="294300" cy="29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33" name="Google Shape;133;p6"/>
              <p:cNvSpPr/>
              <p:nvPr/>
            </p:nvSpPr>
            <p:spPr>
              <a:xfrm>
                <a:off x="8702543" y="1912607"/>
                <a:ext cx="392700" cy="392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34" name="Google Shape;134;p6"/>
              <p:cNvSpPr/>
              <p:nvPr/>
            </p:nvSpPr>
            <p:spPr>
              <a:xfrm>
                <a:off x="8653614" y="1863679"/>
                <a:ext cx="490500" cy="490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35" name="Google Shape;135;p6"/>
              <p:cNvSpPr/>
              <p:nvPr/>
            </p:nvSpPr>
            <p:spPr>
              <a:xfrm>
                <a:off x="8604686" y="1814750"/>
                <a:ext cx="588300" cy="588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36" name="Google Shape;136;p6"/>
              <p:cNvSpPr/>
              <p:nvPr/>
            </p:nvSpPr>
            <p:spPr>
              <a:xfrm>
                <a:off x="8555436" y="1765500"/>
                <a:ext cx="687000" cy="687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37" name="Google Shape;137;p6"/>
              <p:cNvSpPr/>
              <p:nvPr/>
            </p:nvSpPr>
            <p:spPr>
              <a:xfrm>
                <a:off x="8506507" y="1716571"/>
                <a:ext cx="784800" cy="784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38" name="Google Shape;138;p6"/>
              <p:cNvSpPr/>
              <p:nvPr/>
            </p:nvSpPr>
            <p:spPr>
              <a:xfrm>
                <a:off x="8457257" y="1667321"/>
                <a:ext cx="883200" cy="883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39" name="Google Shape;139;p6"/>
              <p:cNvSpPr/>
              <p:nvPr/>
            </p:nvSpPr>
            <p:spPr>
              <a:xfrm>
                <a:off x="8408328" y="1618393"/>
                <a:ext cx="981000" cy="981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40" name="Google Shape;140;p6"/>
              <p:cNvSpPr/>
              <p:nvPr/>
            </p:nvSpPr>
            <p:spPr>
              <a:xfrm>
                <a:off x="8359400" y="1569464"/>
                <a:ext cx="1079100" cy="1079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</p:grpSp>
      <p:grpSp>
        <p:nvGrpSpPr>
          <p:cNvPr id="141" name="Google Shape;141;p6"/>
          <p:cNvGrpSpPr/>
          <p:nvPr/>
        </p:nvGrpSpPr>
        <p:grpSpPr>
          <a:xfrm rot="10800000">
            <a:off x="563675" y="4814550"/>
            <a:ext cx="469100" cy="125100"/>
            <a:chOff x="4540000" y="294675"/>
            <a:chExt cx="469100" cy="125100"/>
          </a:xfrm>
        </p:grpSpPr>
        <p:sp>
          <p:nvSpPr>
            <p:cNvPr id="142" name="Google Shape;142;p6"/>
            <p:cNvSpPr/>
            <p:nvPr/>
          </p:nvSpPr>
          <p:spPr>
            <a:xfrm rot="-5400000">
              <a:off x="45316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 rot="-5400000">
              <a:off x="47120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144" name="Google Shape;144;p6"/>
            <p:cNvSpPr/>
            <p:nvPr/>
          </p:nvSpPr>
          <p:spPr>
            <a:xfrm rot="-5400000">
              <a:off x="48924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/>
          <p:nvPr/>
        </p:nvSpPr>
        <p:spPr>
          <a:xfrm>
            <a:off x="237400" y="230425"/>
            <a:ext cx="4574400" cy="4680000"/>
          </a:xfrm>
          <a:prstGeom prst="roundRect">
            <a:avLst>
              <a:gd name="adj" fmla="val 312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47" name="Google Shape;147;p7"/>
          <p:cNvSpPr txBox="1"/>
          <p:nvPr>
            <p:ph type="title"/>
          </p:nvPr>
        </p:nvSpPr>
        <p:spPr>
          <a:xfrm>
            <a:off x="722375" y="539500"/>
            <a:ext cx="384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p7"/>
          <p:cNvSpPr txBox="1"/>
          <p:nvPr>
            <p:ph type="body" idx="1"/>
          </p:nvPr>
        </p:nvSpPr>
        <p:spPr>
          <a:xfrm>
            <a:off x="722375" y="2252550"/>
            <a:ext cx="3849600" cy="17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9" name="Google Shape;149;p7"/>
          <p:cNvSpPr/>
          <p:nvPr>
            <p:ph type="pic" idx="2"/>
          </p:nvPr>
        </p:nvSpPr>
        <p:spPr>
          <a:xfrm>
            <a:off x="5036700" y="231700"/>
            <a:ext cx="3849600" cy="4680000"/>
          </a:xfrm>
          <a:prstGeom prst="roundRect">
            <a:avLst>
              <a:gd name="adj" fmla="val 5084"/>
            </a:avLst>
          </a:prstGeom>
          <a:noFill/>
          <a:ln>
            <a:noFill/>
          </a:ln>
        </p:spPr>
      </p:sp>
      <p:grpSp>
        <p:nvGrpSpPr>
          <p:cNvPr id="150" name="Google Shape;150;p7"/>
          <p:cNvGrpSpPr/>
          <p:nvPr/>
        </p:nvGrpSpPr>
        <p:grpSpPr>
          <a:xfrm>
            <a:off x="383975" y="4834938"/>
            <a:ext cx="469100" cy="125100"/>
            <a:chOff x="4540000" y="294675"/>
            <a:chExt cx="469100" cy="125100"/>
          </a:xfrm>
        </p:grpSpPr>
        <p:sp>
          <p:nvSpPr>
            <p:cNvPr id="151" name="Google Shape;151;p7"/>
            <p:cNvSpPr/>
            <p:nvPr/>
          </p:nvSpPr>
          <p:spPr>
            <a:xfrm rot="-5400000">
              <a:off x="45316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 rot="-5400000">
              <a:off x="47120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 rot="-5400000">
              <a:off x="48924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grpSp>
        <p:nvGrpSpPr>
          <p:cNvPr id="154" name="Google Shape;154;p7"/>
          <p:cNvGrpSpPr/>
          <p:nvPr/>
        </p:nvGrpSpPr>
        <p:grpSpPr>
          <a:xfrm>
            <a:off x="2116735" y="94513"/>
            <a:ext cx="2095205" cy="350538"/>
            <a:chOff x="1550610" y="4704238"/>
            <a:chExt cx="2095205" cy="350538"/>
          </a:xfrm>
        </p:grpSpPr>
        <p:grpSp>
          <p:nvGrpSpPr>
            <p:cNvPr id="155" name="Google Shape;155;p7"/>
            <p:cNvGrpSpPr/>
            <p:nvPr/>
          </p:nvGrpSpPr>
          <p:grpSpPr>
            <a:xfrm>
              <a:off x="1550610" y="4929675"/>
              <a:ext cx="1502130" cy="125100"/>
              <a:chOff x="1550610" y="4929675"/>
              <a:chExt cx="1502130" cy="125100"/>
            </a:xfrm>
          </p:grpSpPr>
          <p:sp>
            <p:nvSpPr>
              <p:cNvPr id="156" name="Google Shape;156;p7"/>
              <p:cNvSpPr/>
              <p:nvPr/>
            </p:nvSpPr>
            <p:spPr>
              <a:xfrm>
                <a:off x="155061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cxnSp>
            <p:nvCxnSpPr>
              <p:cNvPr id="157" name="Google Shape;157;p7"/>
              <p:cNvCxnSpPr>
                <a:stCxn id="156" idx="6"/>
                <a:endCxn id="158" idx="2"/>
              </p:cNvCxnSpPr>
              <p:nvPr/>
            </p:nvCxnSpPr>
            <p:spPr>
              <a:xfrm>
                <a:off x="1675710" y="4992225"/>
                <a:ext cx="125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8" name="Google Shape;158;p7"/>
              <p:cNvSpPr/>
              <p:nvPr/>
            </p:nvSpPr>
            <p:spPr>
              <a:xfrm>
                <a:off x="292764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grpSp>
          <p:nvGrpSpPr>
            <p:cNvPr id="159" name="Google Shape;159;p7"/>
            <p:cNvGrpSpPr/>
            <p:nvPr/>
          </p:nvGrpSpPr>
          <p:grpSpPr>
            <a:xfrm>
              <a:off x="2143685" y="4704238"/>
              <a:ext cx="1502130" cy="125100"/>
              <a:chOff x="1550610" y="4929675"/>
              <a:chExt cx="1502130" cy="125100"/>
            </a:xfrm>
          </p:grpSpPr>
          <p:sp>
            <p:nvSpPr>
              <p:cNvPr id="160" name="Google Shape;160;p7"/>
              <p:cNvSpPr/>
              <p:nvPr/>
            </p:nvSpPr>
            <p:spPr>
              <a:xfrm>
                <a:off x="155061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cxnSp>
            <p:nvCxnSpPr>
              <p:cNvPr id="161" name="Google Shape;161;p7"/>
              <p:cNvCxnSpPr>
                <a:stCxn id="160" idx="6"/>
                <a:endCxn id="162" idx="2"/>
              </p:cNvCxnSpPr>
              <p:nvPr/>
            </p:nvCxnSpPr>
            <p:spPr>
              <a:xfrm>
                <a:off x="1675710" y="4992225"/>
                <a:ext cx="125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2" name="Google Shape;162;p7"/>
              <p:cNvSpPr/>
              <p:nvPr/>
            </p:nvSpPr>
            <p:spPr>
              <a:xfrm>
                <a:off x="292764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/>
          <p:nvPr/>
        </p:nvSpPr>
        <p:spPr>
          <a:xfrm>
            <a:off x="237399" y="230425"/>
            <a:ext cx="8650800" cy="4680000"/>
          </a:xfrm>
          <a:prstGeom prst="roundRect">
            <a:avLst>
              <a:gd name="adj" fmla="val 3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65" name="Google Shape;165;p8"/>
          <p:cNvSpPr txBox="1"/>
          <p:nvPr>
            <p:ph type="title"/>
          </p:nvPr>
        </p:nvSpPr>
        <p:spPr>
          <a:xfrm>
            <a:off x="1881150" y="1028700"/>
            <a:ext cx="5381700" cy="30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66" name="Google Shape;166;p8"/>
          <p:cNvGrpSpPr/>
          <p:nvPr/>
        </p:nvGrpSpPr>
        <p:grpSpPr>
          <a:xfrm>
            <a:off x="1257548" y="94513"/>
            <a:ext cx="2095205" cy="350538"/>
            <a:chOff x="1550610" y="4704238"/>
            <a:chExt cx="2095205" cy="350538"/>
          </a:xfrm>
        </p:grpSpPr>
        <p:grpSp>
          <p:nvGrpSpPr>
            <p:cNvPr id="167" name="Google Shape;167;p8"/>
            <p:cNvGrpSpPr/>
            <p:nvPr/>
          </p:nvGrpSpPr>
          <p:grpSpPr>
            <a:xfrm>
              <a:off x="1550610" y="4929675"/>
              <a:ext cx="1502130" cy="125100"/>
              <a:chOff x="1550610" y="4929675"/>
              <a:chExt cx="1502130" cy="125100"/>
            </a:xfrm>
          </p:grpSpPr>
          <p:sp>
            <p:nvSpPr>
              <p:cNvPr id="168" name="Google Shape;168;p8"/>
              <p:cNvSpPr/>
              <p:nvPr/>
            </p:nvSpPr>
            <p:spPr>
              <a:xfrm>
                <a:off x="155061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cxnSp>
            <p:nvCxnSpPr>
              <p:cNvPr id="169" name="Google Shape;169;p8"/>
              <p:cNvCxnSpPr>
                <a:stCxn id="168" idx="6"/>
                <a:endCxn id="170" idx="2"/>
              </p:cNvCxnSpPr>
              <p:nvPr/>
            </p:nvCxnSpPr>
            <p:spPr>
              <a:xfrm>
                <a:off x="1675710" y="4992225"/>
                <a:ext cx="125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0" name="Google Shape;170;p8"/>
              <p:cNvSpPr/>
              <p:nvPr/>
            </p:nvSpPr>
            <p:spPr>
              <a:xfrm>
                <a:off x="292764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grpSp>
          <p:nvGrpSpPr>
            <p:cNvPr id="171" name="Google Shape;171;p8"/>
            <p:cNvGrpSpPr/>
            <p:nvPr/>
          </p:nvGrpSpPr>
          <p:grpSpPr>
            <a:xfrm>
              <a:off x="2143685" y="4704238"/>
              <a:ext cx="1502130" cy="125100"/>
              <a:chOff x="1550610" y="4929675"/>
              <a:chExt cx="1502130" cy="125100"/>
            </a:xfrm>
          </p:grpSpPr>
          <p:sp>
            <p:nvSpPr>
              <p:cNvPr id="172" name="Google Shape;172;p8"/>
              <p:cNvSpPr/>
              <p:nvPr/>
            </p:nvSpPr>
            <p:spPr>
              <a:xfrm>
                <a:off x="155061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cxnSp>
            <p:nvCxnSpPr>
              <p:cNvPr id="173" name="Google Shape;173;p8"/>
              <p:cNvCxnSpPr>
                <a:stCxn id="172" idx="6"/>
                <a:endCxn id="174" idx="2"/>
              </p:cNvCxnSpPr>
              <p:nvPr/>
            </p:nvCxnSpPr>
            <p:spPr>
              <a:xfrm>
                <a:off x="1675710" y="4992225"/>
                <a:ext cx="125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4" name="Google Shape;174;p8"/>
              <p:cNvSpPr/>
              <p:nvPr/>
            </p:nvSpPr>
            <p:spPr>
              <a:xfrm>
                <a:off x="292764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</p:grpSp>
      <p:grpSp>
        <p:nvGrpSpPr>
          <p:cNvPr id="175" name="Google Shape;175;p8"/>
          <p:cNvGrpSpPr/>
          <p:nvPr/>
        </p:nvGrpSpPr>
        <p:grpSpPr>
          <a:xfrm>
            <a:off x="8710536" y="4220279"/>
            <a:ext cx="436703" cy="923225"/>
            <a:chOff x="4794250" y="3765054"/>
            <a:chExt cx="436703" cy="923225"/>
          </a:xfrm>
        </p:grpSpPr>
        <p:sp>
          <p:nvSpPr>
            <p:cNvPr id="176" name="Google Shape;176;p8"/>
            <p:cNvSpPr/>
            <p:nvPr/>
          </p:nvSpPr>
          <p:spPr>
            <a:xfrm>
              <a:off x="4794250" y="3765054"/>
              <a:ext cx="436703" cy="492633"/>
            </a:xfrm>
            <a:custGeom>
              <a:avLst/>
              <a:gdLst/>
              <a:ahLst/>
              <a:cxnLst/>
              <a:rect l="l" t="t" r="r" b="b"/>
              <a:pathLst>
                <a:path w="436703" h="492633" extrusionOk="0">
                  <a:moveTo>
                    <a:pt x="436704" y="0"/>
                  </a:moveTo>
                  <a:lnTo>
                    <a:pt x="0" y="438477"/>
                  </a:lnTo>
                  <a:lnTo>
                    <a:pt x="0" y="492634"/>
                  </a:lnTo>
                  <a:lnTo>
                    <a:pt x="436704" y="54061"/>
                  </a:lnTo>
                  <a:lnTo>
                    <a:pt x="436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4794250" y="3889234"/>
              <a:ext cx="436703" cy="492633"/>
            </a:xfrm>
            <a:custGeom>
              <a:avLst/>
              <a:gdLst/>
              <a:ahLst/>
              <a:cxnLst/>
              <a:rect l="l" t="t" r="r" b="b"/>
              <a:pathLst>
                <a:path w="436703" h="492633" extrusionOk="0">
                  <a:moveTo>
                    <a:pt x="0" y="438477"/>
                  </a:moveTo>
                  <a:lnTo>
                    <a:pt x="0" y="492633"/>
                  </a:lnTo>
                  <a:lnTo>
                    <a:pt x="436704" y="54061"/>
                  </a:lnTo>
                  <a:lnTo>
                    <a:pt x="436704" y="0"/>
                  </a:lnTo>
                  <a:lnTo>
                    <a:pt x="0" y="4384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4794250" y="4013414"/>
              <a:ext cx="436703" cy="492633"/>
            </a:xfrm>
            <a:custGeom>
              <a:avLst/>
              <a:gdLst/>
              <a:ahLst/>
              <a:cxnLst/>
              <a:rect l="l" t="t" r="r" b="b"/>
              <a:pathLst>
                <a:path w="436703" h="492633" extrusionOk="0">
                  <a:moveTo>
                    <a:pt x="0" y="438572"/>
                  </a:moveTo>
                  <a:lnTo>
                    <a:pt x="0" y="492634"/>
                  </a:lnTo>
                  <a:lnTo>
                    <a:pt x="436704" y="54061"/>
                  </a:lnTo>
                  <a:lnTo>
                    <a:pt x="436704" y="0"/>
                  </a:lnTo>
                  <a:lnTo>
                    <a:pt x="0" y="4385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4794250" y="4137594"/>
              <a:ext cx="436703" cy="492633"/>
            </a:xfrm>
            <a:custGeom>
              <a:avLst/>
              <a:gdLst/>
              <a:ahLst/>
              <a:cxnLst/>
              <a:rect l="l" t="t" r="r" b="b"/>
              <a:pathLst>
                <a:path w="436703" h="492633" extrusionOk="0">
                  <a:moveTo>
                    <a:pt x="0" y="438572"/>
                  </a:moveTo>
                  <a:lnTo>
                    <a:pt x="0" y="492633"/>
                  </a:lnTo>
                  <a:lnTo>
                    <a:pt x="436704" y="54156"/>
                  </a:lnTo>
                  <a:lnTo>
                    <a:pt x="436704" y="0"/>
                  </a:lnTo>
                  <a:lnTo>
                    <a:pt x="0" y="4385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4806317" y="4261773"/>
              <a:ext cx="424636" cy="426505"/>
            </a:xfrm>
            <a:custGeom>
              <a:avLst/>
              <a:gdLst/>
              <a:ahLst/>
              <a:cxnLst/>
              <a:rect l="l" t="t" r="r" b="b"/>
              <a:pathLst>
                <a:path w="424636" h="426505" extrusionOk="0">
                  <a:moveTo>
                    <a:pt x="0" y="426506"/>
                  </a:moveTo>
                  <a:lnTo>
                    <a:pt x="53875" y="426506"/>
                  </a:lnTo>
                  <a:lnTo>
                    <a:pt x="424637" y="54061"/>
                  </a:lnTo>
                  <a:lnTo>
                    <a:pt x="424637" y="0"/>
                  </a:lnTo>
                  <a:lnTo>
                    <a:pt x="0" y="42650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4929936" y="4385953"/>
              <a:ext cx="301017" cy="302325"/>
            </a:xfrm>
            <a:custGeom>
              <a:avLst/>
              <a:gdLst/>
              <a:ahLst/>
              <a:cxnLst/>
              <a:rect l="l" t="t" r="r" b="b"/>
              <a:pathLst>
                <a:path w="301017" h="302325" extrusionOk="0">
                  <a:moveTo>
                    <a:pt x="0" y="302326"/>
                  </a:moveTo>
                  <a:lnTo>
                    <a:pt x="53875" y="302326"/>
                  </a:lnTo>
                  <a:lnTo>
                    <a:pt x="301018" y="54156"/>
                  </a:lnTo>
                  <a:lnTo>
                    <a:pt x="301018" y="0"/>
                  </a:lnTo>
                  <a:lnTo>
                    <a:pt x="0" y="30232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5053554" y="4510133"/>
              <a:ext cx="177399" cy="178146"/>
            </a:xfrm>
            <a:custGeom>
              <a:avLst/>
              <a:gdLst/>
              <a:ahLst/>
              <a:cxnLst/>
              <a:rect l="l" t="t" r="r" b="b"/>
              <a:pathLst>
                <a:path w="177399" h="178146" extrusionOk="0">
                  <a:moveTo>
                    <a:pt x="0" y="178146"/>
                  </a:moveTo>
                  <a:lnTo>
                    <a:pt x="53875" y="178146"/>
                  </a:lnTo>
                  <a:lnTo>
                    <a:pt x="177399" y="54157"/>
                  </a:lnTo>
                  <a:lnTo>
                    <a:pt x="177399" y="0"/>
                  </a:lnTo>
                  <a:lnTo>
                    <a:pt x="0" y="1781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/>
          <p:nvPr/>
        </p:nvSpPr>
        <p:spPr>
          <a:xfrm>
            <a:off x="237399" y="230425"/>
            <a:ext cx="8650800" cy="4680000"/>
          </a:xfrm>
          <a:prstGeom prst="roundRect">
            <a:avLst>
              <a:gd name="adj" fmla="val 3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85" name="Google Shape;185;p9"/>
          <p:cNvSpPr txBox="1"/>
          <p:nvPr>
            <p:ph type="title"/>
          </p:nvPr>
        </p:nvSpPr>
        <p:spPr>
          <a:xfrm>
            <a:off x="2549400" y="1509325"/>
            <a:ext cx="4045200" cy="8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6" name="Google Shape;186;p9"/>
          <p:cNvSpPr txBox="1"/>
          <p:nvPr>
            <p:ph type="subTitle" idx="1"/>
          </p:nvPr>
        </p:nvSpPr>
        <p:spPr>
          <a:xfrm>
            <a:off x="2549400" y="2399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grpSp>
        <p:nvGrpSpPr>
          <p:cNvPr id="187" name="Google Shape;187;p9"/>
          <p:cNvGrpSpPr/>
          <p:nvPr/>
        </p:nvGrpSpPr>
        <p:grpSpPr>
          <a:xfrm>
            <a:off x="383975" y="4834938"/>
            <a:ext cx="469100" cy="125100"/>
            <a:chOff x="4540000" y="294675"/>
            <a:chExt cx="469100" cy="125100"/>
          </a:xfrm>
        </p:grpSpPr>
        <p:sp>
          <p:nvSpPr>
            <p:cNvPr id="188" name="Google Shape;188;p9"/>
            <p:cNvSpPr/>
            <p:nvPr/>
          </p:nvSpPr>
          <p:spPr>
            <a:xfrm rot="-5400000">
              <a:off x="45316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189" name="Google Shape;189;p9"/>
            <p:cNvSpPr/>
            <p:nvPr/>
          </p:nvSpPr>
          <p:spPr>
            <a:xfrm rot="-5400000">
              <a:off x="47120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190" name="Google Shape;190;p9"/>
            <p:cNvSpPr/>
            <p:nvPr/>
          </p:nvSpPr>
          <p:spPr>
            <a:xfrm rot="-5400000">
              <a:off x="48924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grpSp>
        <p:nvGrpSpPr>
          <p:cNvPr id="191" name="Google Shape;191;p9"/>
          <p:cNvGrpSpPr/>
          <p:nvPr/>
        </p:nvGrpSpPr>
        <p:grpSpPr>
          <a:xfrm>
            <a:off x="88697" y="128478"/>
            <a:ext cx="9605028" cy="1375911"/>
            <a:chOff x="88697" y="128478"/>
            <a:chExt cx="9605028" cy="1375911"/>
          </a:xfrm>
        </p:grpSpPr>
        <p:grpSp>
          <p:nvGrpSpPr>
            <p:cNvPr id="192" name="Google Shape;192;p9"/>
            <p:cNvGrpSpPr/>
            <p:nvPr/>
          </p:nvGrpSpPr>
          <p:grpSpPr>
            <a:xfrm>
              <a:off x="88697" y="128478"/>
              <a:ext cx="633676" cy="822037"/>
              <a:chOff x="6758847" y="-1673422"/>
              <a:chExt cx="633676" cy="822037"/>
            </a:xfrm>
          </p:grpSpPr>
          <p:sp>
            <p:nvSpPr>
              <p:cNvPr id="193" name="Google Shape;193;p9"/>
              <p:cNvSpPr/>
              <p:nvPr/>
            </p:nvSpPr>
            <p:spPr>
              <a:xfrm>
                <a:off x="6758847" y="-1673422"/>
                <a:ext cx="633676" cy="446553"/>
              </a:xfrm>
              <a:custGeom>
                <a:avLst/>
                <a:gdLst/>
                <a:ahLst/>
                <a:cxnLst/>
                <a:rect l="l" t="t" r="r" b="b"/>
                <a:pathLst>
                  <a:path w="633676" h="446553" extrusionOk="0">
                    <a:moveTo>
                      <a:pt x="316886" y="446553"/>
                    </a:moveTo>
                    <a:lnTo>
                      <a:pt x="316886" y="446553"/>
                    </a:lnTo>
                    <a:cubicBezTo>
                      <a:pt x="141862" y="446553"/>
                      <a:pt x="0" y="304701"/>
                      <a:pt x="0" y="129785"/>
                    </a:cubicBezTo>
                    <a:lnTo>
                      <a:pt x="0" y="0"/>
                    </a:lnTo>
                    <a:lnTo>
                      <a:pt x="633677" y="0"/>
                    </a:lnTo>
                    <a:lnTo>
                      <a:pt x="633677" y="129785"/>
                    </a:lnTo>
                    <a:cubicBezTo>
                      <a:pt x="633677" y="304796"/>
                      <a:pt x="491814" y="446553"/>
                      <a:pt x="316886" y="4465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94" name="Google Shape;194;p9"/>
              <p:cNvSpPr/>
              <p:nvPr/>
            </p:nvSpPr>
            <p:spPr>
              <a:xfrm>
                <a:off x="6758847" y="-1298033"/>
                <a:ext cx="633676" cy="446648"/>
              </a:xfrm>
              <a:custGeom>
                <a:avLst/>
                <a:gdLst/>
                <a:ahLst/>
                <a:cxnLst/>
                <a:rect l="l" t="t" r="r" b="b"/>
                <a:pathLst>
                  <a:path w="633676" h="446648" extrusionOk="0">
                    <a:moveTo>
                      <a:pt x="316886" y="0"/>
                    </a:moveTo>
                    <a:lnTo>
                      <a:pt x="316886" y="0"/>
                    </a:lnTo>
                    <a:cubicBezTo>
                      <a:pt x="141862" y="0"/>
                      <a:pt x="0" y="141852"/>
                      <a:pt x="0" y="316863"/>
                    </a:cubicBezTo>
                    <a:lnTo>
                      <a:pt x="0" y="446648"/>
                    </a:lnTo>
                    <a:lnTo>
                      <a:pt x="633677" y="446648"/>
                    </a:lnTo>
                    <a:lnTo>
                      <a:pt x="633677" y="316863"/>
                    </a:lnTo>
                    <a:cubicBezTo>
                      <a:pt x="633677" y="141852"/>
                      <a:pt x="491814" y="0"/>
                      <a:pt x="31688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95" name="Google Shape;195;p9"/>
            <p:cNvGrpSpPr/>
            <p:nvPr/>
          </p:nvGrpSpPr>
          <p:grpSpPr>
            <a:xfrm>
              <a:off x="8614625" y="425289"/>
              <a:ext cx="1079100" cy="1079100"/>
              <a:chOff x="8359400" y="1569464"/>
              <a:chExt cx="1079100" cy="1079100"/>
            </a:xfrm>
          </p:grpSpPr>
          <p:sp>
            <p:nvSpPr>
              <p:cNvPr id="196" name="Google Shape;196;p9"/>
              <p:cNvSpPr/>
              <p:nvPr/>
            </p:nvSpPr>
            <p:spPr>
              <a:xfrm>
                <a:off x="8800721" y="2010786"/>
                <a:ext cx="196500" cy="196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8751793" y="1961857"/>
                <a:ext cx="294300" cy="29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8702543" y="1912607"/>
                <a:ext cx="392700" cy="392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8653614" y="1863679"/>
                <a:ext cx="490500" cy="490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8604686" y="1814750"/>
                <a:ext cx="588300" cy="588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8555436" y="1765500"/>
                <a:ext cx="687000" cy="687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02" name="Google Shape;202;p9"/>
              <p:cNvSpPr/>
              <p:nvPr/>
            </p:nvSpPr>
            <p:spPr>
              <a:xfrm>
                <a:off x="8506507" y="1716571"/>
                <a:ext cx="784800" cy="784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8457257" y="1667321"/>
                <a:ext cx="883200" cy="883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>
                <a:off x="8408328" y="1618393"/>
                <a:ext cx="981000" cy="981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05" name="Google Shape;205;p9"/>
              <p:cNvSpPr/>
              <p:nvPr/>
            </p:nvSpPr>
            <p:spPr>
              <a:xfrm>
                <a:off x="8359400" y="1569464"/>
                <a:ext cx="1079100" cy="1079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/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8" name="Google Shape;208;p10"/>
          <p:cNvSpPr txBox="1"/>
          <p:nvPr>
            <p:ph type="title"/>
          </p:nvPr>
        </p:nvSpPr>
        <p:spPr>
          <a:xfrm>
            <a:off x="4974925" y="3651550"/>
            <a:ext cx="3446700" cy="7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●"/>
              <a:defRPr sz="1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○"/>
              <a:defRPr sz="1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■"/>
              <a:defRPr sz="1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●"/>
              <a:defRPr sz="1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○"/>
              <a:defRPr sz="1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■"/>
              <a:defRPr sz="1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●"/>
              <a:defRPr sz="1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○"/>
              <a:defRPr sz="1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■"/>
              <a:defRPr sz="1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28"/>
          <p:cNvSpPr/>
          <p:nvPr/>
        </p:nvSpPr>
        <p:spPr>
          <a:xfrm>
            <a:off x="1820425" y="3150975"/>
            <a:ext cx="5503200" cy="485100"/>
          </a:xfrm>
          <a:prstGeom prst="roundRect">
            <a:avLst>
              <a:gd name="adj" fmla="val 2482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652" name="Google Shape;652;p28"/>
          <p:cNvSpPr txBox="1"/>
          <p:nvPr>
            <p:ph type="ctrTitle"/>
          </p:nvPr>
        </p:nvSpPr>
        <p:spPr>
          <a:xfrm>
            <a:off x="1982275" y="1507425"/>
            <a:ext cx="5179500" cy="15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ANIMALS-10 Image Classification using Neural Networks</a:t>
            </a:r>
            <a:endParaRPr lang="en-GB" sz="2400"/>
          </a:p>
        </p:txBody>
      </p:sp>
      <p:sp>
        <p:nvSpPr>
          <p:cNvPr id="653" name="Google Shape;653;p28"/>
          <p:cNvSpPr txBox="1"/>
          <p:nvPr>
            <p:ph type="subTitle" idx="1"/>
          </p:nvPr>
        </p:nvSpPr>
        <p:spPr>
          <a:xfrm>
            <a:off x="1982375" y="3192628"/>
            <a:ext cx="5179500" cy="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Image Classification Project</a:t>
            </a:r>
            <a:endParaRPr lang="en-GB"/>
          </a:p>
        </p:txBody>
      </p:sp>
      <p:grpSp>
        <p:nvGrpSpPr>
          <p:cNvPr id="654" name="Google Shape;654;p28"/>
          <p:cNvGrpSpPr/>
          <p:nvPr/>
        </p:nvGrpSpPr>
        <p:grpSpPr>
          <a:xfrm>
            <a:off x="777005" y="768108"/>
            <a:ext cx="469058" cy="448115"/>
            <a:chOff x="5348931" y="2165350"/>
            <a:chExt cx="962763" cy="919776"/>
          </a:xfrm>
        </p:grpSpPr>
        <p:sp>
          <p:nvSpPr>
            <p:cNvPr id="655" name="Google Shape;655;p28"/>
            <p:cNvSpPr/>
            <p:nvPr/>
          </p:nvSpPr>
          <p:spPr>
            <a:xfrm>
              <a:off x="5801538" y="2181881"/>
              <a:ext cx="67652" cy="400662"/>
            </a:xfrm>
            <a:custGeom>
              <a:avLst/>
              <a:gdLst/>
              <a:ahLst/>
              <a:cxnLst/>
              <a:rect l="l" t="t" r="r" b="b"/>
              <a:pathLst>
                <a:path w="67652" h="400662" extrusionOk="0">
                  <a:moveTo>
                    <a:pt x="0" y="400663"/>
                  </a:moveTo>
                  <a:lnTo>
                    <a:pt x="67653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5852753" y="2165350"/>
              <a:ext cx="33066" cy="33063"/>
            </a:xfrm>
            <a:custGeom>
              <a:avLst/>
              <a:gdLst/>
              <a:ahLst/>
              <a:cxnLst/>
              <a:rect l="l" t="t" r="r" b="b"/>
              <a:pathLst>
                <a:path w="33066" h="33063" extrusionOk="0">
                  <a:moveTo>
                    <a:pt x="33066" y="16532"/>
                  </a:moveTo>
                  <a:cubicBezTo>
                    <a:pt x="33066" y="7411"/>
                    <a:pt x="25655" y="0"/>
                    <a:pt x="16533" y="0"/>
                  </a:cubicBezTo>
                  <a:cubicBezTo>
                    <a:pt x="7411" y="0"/>
                    <a:pt x="0" y="7411"/>
                    <a:pt x="0" y="16532"/>
                  </a:cubicBezTo>
                  <a:cubicBezTo>
                    <a:pt x="0" y="25653"/>
                    <a:pt x="7411" y="33064"/>
                    <a:pt x="16533" y="33064"/>
                  </a:cubicBezTo>
                  <a:cubicBezTo>
                    <a:pt x="25655" y="33064"/>
                    <a:pt x="33066" y="25653"/>
                    <a:pt x="33066" y="1653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5365499" y="2582544"/>
              <a:ext cx="436038" cy="31828"/>
            </a:xfrm>
            <a:custGeom>
              <a:avLst/>
              <a:gdLst/>
              <a:ahLst/>
              <a:cxnLst/>
              <a:rect l="l" t="t" r="r" b="b"/>
              <a:pathLst>
                <a:path w="436038" h="31828" extrusionOk="0">
                  <a:moveTo>
                    <a:pt x="436039" y="0"/>
                  </a:moveTo>
                  <a:lnTo>
                    <a:pt x="0" y="3182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5348931" y="2597710"/>
              <a:ext cx="33137" cy="33134"/>
            </a:xfrm>
            <a:custGeom>
              <a:avLst/>
              <a:gdLst/>
              <a:ahLst/>
              <a:cxnLst/>
              <a:rect l="l" t="t" r="r" b="b"/>
              <a:pathLst>
                <a:path w="33137" h="33134" extrusionOk="0">
                  <a:moveTo>
                    <a:pt x="14478" y="33004"/>
                  </a:moveTo>
                  <a:cubicBezTo>
                    <a:pt x="5452" y="31864"/>
                    <a:pt x="-1010" y="23598"/>
                    <a:pt x="130" y="14477"/>
                  </a:cubicBezTo>
                  <a:cubicBezTo>
                    <a:pt x="1271" y="5451"/>
                    <a:pt x="9537" y="-1010"/>
                    <a:pt x="18659" y="130"/>
                  </a:cubicBezTo>
                  <a:cubicBezTo>
                    <a:pt x="27686" y="1271"/>
                    <a:pt x="34147" y="9537"/>
                    <a:pt x="33007" y="18658"/>
                  </a:cubicBezTo>
                  <a:cubicBezTo>
                    <a:pt x="31867" y="27684"/>
                    <a:pt x="23600" y="34144"/>
                    <a:pt x="14478" y="3300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5373766" y="2582544"/>
              <a:ext cx="427772" cy="271827"/>
            </a:xfrm>
            <a:custGeom>
              <a:avLst/>
              <a:gdLst/>
              <a:ahLst/>
              <a:cxnLst/>
              <a:rect l="l" t="t" r="r" b="b"/>
              <a:pathLst>
                <a:path w="427772" h="271827" extrusionOk="0">
                  <a:moveTo>
                    <a:pt x="427772" y="0"/>
                  </a:moveTo>
                  <a:lnTo>
                    <a:pt x="0" y="271827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5357189" y="2837795"/>
              <a:ext cx="33059" cy="33152"/>
            </a:xfrm>
            <a:custGeom>
              <a:avLst/>
              <a:gdLst/>
              <a:ahLst/>
              <a:cxnLst/>
              <a:rect l="l" t="t" r="r" b="b"/>
              <a:pathLst>
                <a:path w="33059" h="33152" extrusionOk="0">
                  <a:moveTo>
                    <a:pt x="2134" y="8405"/>
                  </a:moveTo>
                  <a:cubicBezTo>
                    <a:pt x="-2331" y="16386"/>
                    <a:pt x="424" y="26457"/>
                    <a:pt x="8406" y="31018"/>
                  </a:cubicBezTo>
                  <a:cubicBezTo>
                    <a:pt x="16387" y="35483"/>
                    <a:pt x="26459" y="32728"/>
                    <a:pt x="30925" y="24747"/>
                  </a:cubicBezTo>
                  <a:cubicBezTo>
                    <a:pt x="35391" y="16766"/>
                    <a:pt x="32635" y="6695"/>
                    <a:pt x="24654" y="2134"/>
                  </a:cubicBezTo>
                  <a:cubicBezTo>
                    <a:pt x="16672" y="-2331"/>
                    <a:pt x="6600" y="424"/>
                    <a:pt x="2134" y="840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5801538" y="2582544"/>
              <a:ext cx="284959" cy="452918"/>
            </a:xfrm>
            <a:custGeom>
              <a:avLst/>
              <a:gdLst/>
              <a:ahLst/>
              <a:cxnLst/>
              <a:rect l="l" t="t" r="r" b="b"/>
              <a:pathLst>
                <a:path w="284959" h="452918" extrusionOk="0">
                  <a:moveTo>
                    <a:pt x="0" y="0"/>
                  </a:moveTo>
                  <a:lnTo>
                    <a:pt x="284960" y="45291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6069898" y="3018864"/>
              <a:ext cx="33105" cy="33102"/>
            </a:xfrm>
            <a:custGeom>
              <a:avLst/>
              <a:gdLst/>
              <a:ahLst/>
              <a:cxnLst/>
              <a:rect l="l" t="t" r="r" b="b"/>
              <a:pathLst>
                <a:path w="33105" h="33102" extrusionOk="0">
                  <a:moveTo>
                    <a:pt x="3868" y="27145"/>
                  </a:moveTo>
                  <a:cubicBezTo>
                    <a:pt x="9759" y="34176"/>
                    <a:pt x="20116" y="35126"/>
                    <a:pt x="27147" y="29235"/>
                  </a:cubicBezTo>
                  <a:cubicBezTo>
                    <a:pt x="34179" y="23345"/>
                    <a:pt x="35129" y="12988"/>
                    <a:pt x="29238" y="5958"/>
                  </a:cubicBezTo>
                  <a:cubicBezTo>
                    <a:pt x="23346" y="-1073"/>
                    <a:pt x="12894" y="-2023"/>
                    <a:pt x="5958" y="3867"/>
                  </a:cubicBezTo>
                  <a:cubicBezTo>
                    <a:pt x="-1073" y="9758"/>
                    <a:pt x="-2024" y="20209"/>
                    <a:pt x="3868" y="2714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5558671" y="2582544"/>
              <a:ext cx="242866" cy="485982"/>
            </a:xfrm>
            <a:custGeom>
              <a:avLst/>
              <a:gdLst/>
              <a:ahLst/>
              <a:cxnLst/>
              <a:rect l="l" t="t" r="r" b="b"/>
              <a:pathLst>
                <a:path w="242866" h="485982" extrusionOk="0">
                  <a:moveTo>
                    <a:pt x="242867" y="0"/>
                  </a:moveTo>
                  <a:lnTo>
                    <a:pt x="0" y="48598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5542111" y="3051927"/>
              <a:ext cx="33161" cy="33199"/>
            </a:xfrm>
            <a:custGeom>
              <a:avLst/>
              <a:gdLst/>
              <a:ahLst/>
              <a:cxnLst/>
              <a:rect l="l" t="t" r="r" b="b"/>
              <a:pathLst>
                <a:path w="33161" h="33199" extrusionOk="0">
                  <a:moveTo>
                    <a:pt x="31668" y="23441"/>
                  </a:moveTo>
                  <a:cubicBezTo>
                    <a:pt x="27867" y="31802"/>
                    <a:pt x="18081" y="35507"/>
                    <a:pt x="9719" y="31707"/>
                  </a:cubicBezTo>
                  <a:cubicBezTo>
                    <a:pt x="1357" y="27906"/>
                    <a:pt x="-2253" y="18120"/>
                    <a:pt x="1452" y="9759"/>
                  </a:cubicBezTo>
                  <a:cubicBezTo>
                    <a:pt x="5253" y="1398"/>
                    <a:pt x="15040" y="-2307"/>
                    <a:pt x="23402" y="1493"/>
                  </a:cubicBezTo>
                  <a:cubicBezTo>
                    <a:pt x="31763" y="5294"/>
                    <a:pt x="35469" y="15080"/>
                    <a:pt x="31668" y="2344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5801538" y="2582544"/>
              <a:ext cx="34586" cy="360282"/>
            </a:xfrm>
            <a:custGeom>
              <a:avLst/>
              <a:gdLst/>
              <a:ahLst/>
              <a:cxnLst/>
              <a:rect l="l" t="t" r="r" b="b"/>
              <a:pathLst>
                <a:path w="34586" h="360282" extrusionOk="0">
                  <a:moveTo>
                    <a:pt x="0" y="0"/>
                  </a:moveTo>
                  <a:lnTo>
                    <a:pt x="34587" y="36028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5819494" y="2926292"/>
              <a:ext cx="33167" cy="33164"/>
            </a:xfrm>
            <a:custGeom>
              <a:avLst/>
              <a:gdLst/>
              <a:ahLst/>
              <a:cxnLst/>
              <a:rect l="l" t="t" r="r" b="b"/>
              <a:pathLst>
                <a:path w="33167" h="33164" extrusionOk="0">
                  <a:moveTo>
                    <a:pt x="573" y="20905"/>
                  </a:moveTo>
                  <a:cubicBezTo>
                    <a:pt x="2948" y="29741"/>
                    <a:pt x="12070" y="34967"/>
                    <a:pt x="20907" y="32592"/>
                  </a:cubicBezTo>
                  <a:cubicBezTo>
                    <a:pt x="29744" y="30216"/>
                    <a:pt x="34970" y="21095"/>
                    <a:pt x="32594" y="12259"/>
                  </a:cubicBezTo>
                  <a:cubicBezTo>
                    <a:pt x="30219" y="3423"/>
                    <a:pt x="21097" y="-1802"/>
                    <a:pt x="12260" y="573"/>
                  </a:cubicBezTo>
                  <a:cubicBezTo>
                    <a:pt x="3424" y="2948"/>
                    <a:pt x="-1802" y="12069"/>
                    <a:pt x="573" y="2090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5801538" y="2582544"/>
              <a:ext cx="301587" cy="163609"/>
            </a:xfrm>
            <a:custGeom>
              <a:avLst/>
              <a:gdLst/>
              <a:ahLst/>
              <a:cxnLst/>
              <a:rect l="l" t="t" r="r" b="b"/>
              <a:pathLst>
                <a:path w="301587" h="163609" extrusionOk="0">
                  <a:moveTo>
                    <a:pt x="0" y="0"/>
                  </a:moveTo>
                  <a:lnTo>
                    <a:pt x="301588" y="16360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6086443" y="2729567"/>
              <a:ext cx="33157" cy="33077"/>
            </a:xfrm>
            <a:custGeom>
              <a:avLst/>
              <a:gdLst/>
              <a:ahLst/>
              <a:cxnLst/>
              <a:rect l="l" t="t" r="r" b="b"/>
              <a:pathLst>
                <a:path w="33157" h="33077" extrusionOk="0">
                  <a:moveTo>
                    <a:pt x="27040" y="3665"/>
                  </a:moveTo>
                  <a:cubicBezTo>
                    <a:pt x="34166" y="9461"/>
                    <a:pt x="35211" y="19817"/>
                    <a:pt x="29415" y="26943"/>
                  </a:cubicBezTo>
                  <a:cubicBezTo>
                    <a:pt x="23619" y="34069"/>
                    <a:pt x="13262" y="35114"/>
                    <a:pt x="6136" y="29413"/>
                  </a:cubicBezTo>
                  <a:cubicBezTo>
                    <a:pt x="-991" y="23617"/>
                    <a:pt x="-2036" y="13261"/>
                    <a:pt x="3665" y="6135"/>
                  </a:cubicBezTo>
                  <a:cubicBezTo>
                    <a:pt x="9461" y="-991"/>
                    <a:pt x="19913" y="-2036"/>
                    <a:pt x="26945" y="366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5801538" y="2582544"/>
              <a:ext cx="493524" cy="75628"/>
            </a:xfrm>
            <a:custGeom>
              <a:avLst/>
              <a:gdLst/>
              <a:ahLst/>
              <a:cxnLst/>
              <a:rect l="l" t="t" r="r" b="b"/>
              <a:pathLst>
                <a:path w="493524" h="75628" extrusionOk="0">
                  <a:moveTo>
                    <a:pt x="0" y="0"/>
                  </a:moveTo>
                  <a:lnTo>
                    <a:pt x="493525" y="7562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6278620" y="2641627"/>
              <a:ext cx="33074" cy="33082"/>
            </a:xfrm>
            <a:custGeom>
              <a:avLst/>
              <a:gdLst/>
              <a:ahLst/>
              <a:cxnLst/>
              <a:rect l="l" t="t" r="r" b="b"/>
              <a:pathLst>
                <a:path w="33074" h="33082" extrusionOk="0">
                  <a:moveTo>
                    <a:pt x="22143" y="32128"/>
                  </a:moveTo>
                  <a:cubicBezTo>
                    <a:pt x="30695" y="28993"/>
                    <a:pt x="35161" y="19492"/>
                    <a:pt x="32120" y="10941"/>
                  </a:cubicBezTo>
                  <a:cubicBezTo>
                    <a:pt x="28985" y="2295"/>
                    <a:pt x="19483" y="-2076"/>
                    <a:pt x="10931" y="964"/>
                  </a:cubicBezTo>
                  <a:cubicBezTo>
                    <a:pt x="2380" y="4100"/>
                    <a:pt x="-2086" y="13601"/>
                    <a:pt x="954" y="22152"/>
                  </a:cubicBezTo>
                  <a:cubicBezTo>
                    <a:pt x="4090" y="30703"/>
                    <a:pt x="13592" y="35169"/>
                    <a:pt x="22143" y="321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5801538" y="2522307"/>
              <a:ext cx="310329" cy="60237"/>
            </a:xfrm>
            <a:custGeom>
              <a:avLst/>
              <a:gdLst/>
              <a:ahLst/>
              <a:cxnLst/>
              <a:rect l="l" t="t" r="r" b="b"/>
              <a:pathLst>
                <a:path w="310329" h="60237" extrusionOk="0">
                  <a:moveTo>
                    <a:pt x="0" y="60237"/>
                  </a:moveTo>
                  <a:lnTo>
                    <a:pt x="31033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6095279" y="2505815"/>
              <a:ext cx="33082" cy="33181"/>
            </a:xfrm>
            <a:custGeom>
              <a:avLst/>
              <a:gdLst/>
              <a:ahLst/>
              <a:cxnLst/>
              <a:rect l="l" t="t" r="r" b="b"/>
              <a:pathLst>
                <a:path w="33082" h="33181" extrusionOk="0">
                  <a:moveTo>
                    <a:pt x="11647" y="720"/>
                  </a:moveTo>
                  <a:cubicBezTo>
                    <a:pt x="20389" y="-1940"/>
                    <a:pt x="29606" y="3000"/>
                    <a:pt x="32361" y="11741"/>
                  </a:cubicBezTo>
                  <a:cubicBezTo>
                    <a:pt x="35022" y="20483"/>
                    <a:pt x="30081" y="29794"/>
                    <a:pt x="21434" y="32454"/>
                  </a:cubicBezTo>
                  <a:cubicBezTo>
                    <a:pt x="12692" y="35114"/>
                    <a:pt x="3476" y="30269"/>
                    <a:pt x="720" y="21433"/>
                  </a:cubicBezTo>
                  <a:cubicBezTo>
                    <a:pt x="-1940" y="12692"/>
                    <a:pt x="3001" y="3380"/>
                    <a:pt x="11742" y="72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5801538" y="2334755"/>
              <a:ext cx="351757" cy="247789"/>
            </a:xfrm>
            <a:custGeom>
              <a:avLst/>
              <a:gdLst/>
              <a:ahLst/>
              <a:cxnLst/>
              <a:rect l="l" t="t" r="r" b="b"/>
              <a:pathLst>
                <a:path w="351757" h="247789" extrusionOk="0">
                  <a:moveTo>
                    <a:pt x="0" y="247789"/>
                  </a:moveTo>
                  <a:lnTo>
                    <a:pt x="35175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6136778" y="2318143"/>
              <a:ext cx="33129" cy="33127"/>
            </a:xfrm>
            <a:custGeom>
              <a:avLst/>
              <a:gdLst/>
              <a:ahLst/>
              <a:cxnLst/>
              <a:rect l="l" t="t" r="r" b="b"/>
              <a:pathLst>
                <a:path w="33129" h="33127" extrusionOk="0">
                  <a:moveTo>
                    <a:pt x="27539" y="28963"/>
                  </a:moveTo>
                  <a:cubicBezTo>
                    <a:pt x="34381" y="22882"/>
                    <a:pt x="35046" y="12431"/>
                    <a:pt x="28965" y="5590"/>
                  </a:cubicBezTo>
                  <a:cubicBezTo>
                    <a:pt x="22884" y="-1251"/>
                    <a:pt x="12432" y="-1916"/>
                    <a:pt x="5590" y="4165"/>
                  </a:cubicBezTo>
                  <a:cubicBezTo>
                    <a:pt x="-1251" y="10245"/>
                    <a:pt x="-1916" y="20697"/>
                    <a:pt x="4165" y="27537"/>
                  </a:cubicBezTo>
                  <a:cubicBezTo>
                    <a:pt x="10246" y="34378"/>
                    <a:pt x="20698" y="35043"/>
                    <a:pt x="27539" y="2896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5801538" y="2318223"/>
              <a:ext cx="185380" cy="264321"/>
            </a:xfrm>
            <a:custGeom>
              <a:avLst/>
              <a:gdLst/>
              <a:ahLst/>
              <a:cxnLst/>
              <a:rect l="l" t="t" r="r" b="b"/>
              <a:pathLst>
                <a:path w="185380" h="264321" extrusionOk="0">
                  <a:moveTo>
                    <a:pt x="0" y="264321"/>
                  </a:moveTo>
                  <a:lnTo>
                    <a:pt x="18538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5970434" y="2301644"/>
              <a:ext cx="33064" cy="33062"/>
            </a:xfrm>
            <a:custGeom>
              <a:avLst/>
              <a:gdLst/>
              <a:ahLst/>
              <a:cxnLst/>
              <a:rect l="l" t="t" r="r" b="b"/>
              <a:pathLst>
                <a:path w="33064" h="33062" extrusionOk="0">
                  <a:moveTo>
                    <a:pt x="3277" y="6602"/>
                  </a:moveTo>
                  <a:cubicBezTo>
                    <a:pt x="8788" y="-713"/>
                    <a:pt x="19145" y="-2139"/>
                    <a:pt x="26462" y="3277"/>
                  </a:cubicBezTo>
                  <a:cubicBezTo>
                    <a:pt x="33778" y="8788"/>
                    <a:pt x="35203" y="19144"/>
                    <a:pt x="29787" y="26460"/>
                  </a:cubicBezTo>
                  <a:cubicBezTo>
                    <a:pt x="24276" y="33776"/>
                    <a:pt x="13919" y="35201"/>
                    <a:pt x="6603" y="29785"/>
                  </a:cubicBezTo>
                  <a:cubicBezTo>
                    <a:pt x="-713" y="24275"/>
                    <a:pt x="-2139" y="13918"/>
                    <a:pt x="3277" y="660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5751273" y="2429006"/>
              <a:ext cx="50264" cy="153538"/>
            </a:xfrm>
            <a:custGeom>
              <a:avLst/>
              <a:gdLst/>
              <a:ahLst/>
              <a:cxnLst/>
              <a:rect l="l" t="t" r="r" b="b"/>
              <a:pathLst>
                <a:path w="50264" h="153538" extrusionOk="0">
                  <a:moveTo>
                    <a:pt x="50265" y="15353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5734608" y="2412437"/>
              <a:ext cx="33140" cy="33137"/>
            </a:xfrm>
            <a:custGeom>
              <a:avLst/>
              <a:gdLst/>
              <a:ahLst/>
              <a:cxnLst/>
              <a:rect l="l" t="t" r="r" b="b"/>
              <a:pathLst>
                <a:path w="33140" h="33137" extrusionOk="0">
                  <a:moveTo>
                    <a:pt x="31393" y="9158"/>
                  </a:moveTo>
                  <a:cubicBezTo>
                    <a:pt x="27307" y="987"/>
                    <a:pt x="17330" y="-2338"/>
                    <a:pt x="9159" y="1747"/>
                  </a:cubicBezTo>
                  <a:cubicBezTo>
                    <a:pt x="987" y="5833"/>
                    <a:pt x="-2338" y="15809"/>
                    <a:pt x="1747" y="23980"/>
                  </a:cubicBezTo>
                  <a:cubicBezTo>
                    <a:pt x="5833" y="32151"/>
                    <a:pt x="15810" y="35476"/>
                    <a:pt x="23982" y="31391"/>
                  </a:cubicBezTo>
                  <a:cubicBezTo>
                    <a:pt x="32153" y="27305"/>
                    <a:pt x="35479" y="17329"/>
                    <a:pt x="31393" y="915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5645898" y="2364873"/>
              <a:ext cx="155639" cy="217670"/>
            </a:xfrm>
            <a:custGeom>
              <a:avLst/>
              <a:gdLst/>
              <a:ahLst/>
              <a:cxnLst/>
              <a:rect l="l" t="t" r="r" b="b"/>
              <a:pathLst>
                <a:path w="155639" h="217670" extrusionOk="0">
                  <a:moveTo>
                    <a:pt x="155640" y="21767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5629348" y="2348230"/>
              <a:ext cx="33194" cy="33191"/>
            </a:xfrm>
            <a:custGeom>
              <a:avLst/>
              <a:gdLst/>
              <a:ahLst/>
              <a:cxnLst/>
              <a:rect l="l" t="t" r="r" b="b"/>
              <a:pathLst>
                <a:path w="33194" h="33191" extrusionOk="0">
                  <a:moveTo>
                    <a:pt x="1347" y="23104"/>
                  </a:moveTo>
                  <a:cubicBezTo>
                    <a:pt x="-2264" y="14743"/>
                    <a:pt x="1632" y="4957"/>
                    <a:pt x="10088" y="1347"/>
                  </a:cubicBezTo>
                  <a:cubicBezTo>
                    <a:pt x="18545" y="-2264"/>
                    <a:pt x="28237" y="1632"/>
                    <a:pt x="31848" y="10088"/>
                  </a:cubicBezTo>
                  <a:cubicBezTo>
                    <a:pt x="35458" y="18449"/>
                    <a:pt x="31563" y="28235"/>
                    <a:pt x="23106" y="31845"/>
                  </a:cubicBezTo>
                  <a:cubicBezTo>
                    <a:pt x="14649" y="35456"/>
                    <a:pt x="4958" y="31560"/>
                    <a:pt x="1347" y="2310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5484937" y="2281263"/>
              <a:ext cx="316600" cy="301280"/>
            </a:xfrm>
            <a:custGeom>
              <a:avLst/>
              <a:gdLst/>
              <a:ahLst/>
              <a:cxnLst/>
              <a:rect l="l" t="t" r="r" b="b"/>
              <a:pathLst>
                <a:path w="316600" h="301280" extrusionOk="0">
                  <a:moveTo>
                    <a:pt x="316601" y="30128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5468369" y="2264696"/>
              <a:ext cx="33136" cy="33133"/>
            </a:xfrm>
            <a:custGeom>
              <a:avLst/>
              <a:gdLst/>
              <a:ahLst/>
              <a:cxnLst/>
              <a:rect l="l" t="t" r="r" b="b"/>
              <a:pathLst>
                <a:path w="33136" h="33133" extrusionOk="0">
                  <a:moveTo>
                    <a:pt x="24360" y="1935"/>
                  </a:moveTo>
                  <a:cubicBezTo>
                    <a:pt x="16283" y="-2340"/>
                    <a:pt x="6211" y="700"/>
                    <a:pt x="1935" y="8776"/>
                  </a:cubicBezTo>
                  <a:cubicBezTo>
                    <a:pt x="-2341" y="16852"/>
                    <a:pt x="700" y="26828"/>
                    <a:pt x="8777" y="31199"/>
                  </a:cubicBezTo>
                  <a:cubicBezTo>
                    <a:pt x="16853" y="35474"/>
                    <a:pt x="26830" y="32434"/>
                    <a:pt x="31201" y="24358"/>
                  </a:cubicBezTo>
                  <a:cubicBezTo>
                    <a:pt x="35477" y="16282"/>
                    <a:pt x="32436" y="6306"/>
                    <a:pt x="24360" y="193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5451776" y="2462165"/>
              <a:ext cx="349762" cy="120379"/>
            </a:xfrm>
            <a:custGeom>
              <a:avLst/>
              <a:gdLst/>
              <a:ahLst/>
              <a:cxnLst/>
              <a:rect l="l" t="t" r="r" b="b"/>
              <a:pathLst>
                <a:path w="349762" h="120379" extrusionOk="0">
                  <a:moveTo>
                    <a:pt x="349762" y="12037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5435266" y="2445562"/>
              <a:ext cx="33079" cy="33077"/>
            </a:xfrm>
            <a:custGeom>
              <a:avLst/>
              <a:gdLst/>
              <a:ahLst/>
              <a:cxnLst/>
              <a:rect l="l" t="t" r="r" b="b"/>
              <a:pathLst>
                <a:path w="33079" h="33077" extrusionOk="0">
                  <a:moveTo>
                    <a:pt x="9193" y="31425"/>
                  </a:moveTo>
                  <a:cubicBezTo>
                    <a:pt x="1021" y="27339"/>
                    <a:pt x="-2304" y="17458"/>
                    <a:pt x="1687" y="9192"/>
                  </a:cubicBezTo>
                  <a:cubicBezTo>
                    <a:pt x="5772" y="1021"/>
                    <a:pt x="15654" y="-2304"/>
                    <a:pt x="23921" y="1686"/>
                  </a:cubicBezTo>
                  <a:cubicBezTo>
                    <a:pt x="32092" y="5772"/>
                    <a:pt x="35418" y="15653"/>
                    <a:pt x="31332" y="23919"/>
                  </a:cubicBezTo>
                  <a:cubicBezTo>
                    <a:pt x="27246" y="32090"/>
                    <a:pt x="17365" y="35415"/>
                    <a:pt x="9098" y="3133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685" name="Google Shape;685;p28"/>
          <p:cNvSpPr/>
          <p:nvPr/>
        </p:nvSpPr>
        <p:spPr>
          <a:xfrm>
            <a:off x="7438931" y="3261314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86" name="Google Shape;686;p28"/>
          <p:cNvSpPr/>
          <p:nvPr/>
        </p:nvSpPr>
        <p:spPr>
          <a:xfrm>
            <a:off x="1440681" y="3261314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852160" y="4206240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BY </a:t>
            </a:r>
            <a:endParaRPr lang="en-US"/>
          </a:p>
          <a:p>
            <a:r>
              <a:rPr lang="en-US"/>
              <a:t>NISHANTH JS(NEC - CSE)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3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Results and Conclusion</a:t>
            </a:r>
            <a:endParaRPr lang="en-US" altLang="en-GB"/>
          </a:p>
        </p:txBody>
      </p:sp>
      <p:sp>
        <p:nvSpPr>
          <p:cNvPr id="6" name="Text Box 5"/>
          <p:cNvSpPr txBox="1"/>
          <p:nvPr/>
        </p:nvSpPr>
        <p:spPr>
          <a:xfrm>
            <a:off x="828040" y="1275715"/>
            <a:ext cx="7212965" cy="2882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Inter Tight" charset="0"/>
                <a:cs typeface="Inter Tight" charset="0"/>
              </a:rPr>
              <a:t>Model achieved a high accuracy on the validation dataset after training.</a:t>
            </a:r>
            <a:endParaRPr lang="en-US" sz="1600">
              <a:latin typeface="Inter Tight" charset="0"/>
              <a:cs typeface="Inter Tigh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Inter Tight" charset="0"/>
                <a:cs typeface="Inter Tight" charset="0"/>
              </a:rPr>
              <a:t>Loss decreased steadily during training, indicating effective learning.</a:t>
            </a:r>
            <a:endParaRPr lang="en-US" sz="1600">
              <a:latin typeface="Inter Tight" charset="0"/>
              <a:cs typeface="Inter Tigh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Inter Tight" charset="0"/>
                <a:cs typeface="Inter Tight" charset="0"/>
              </a:rPr>
              <a:t>The final validation accuracy confirms that the model generalizes well to unseen data.</a:t>
            </a:r>
            <a:endParaRPr lang="en-US" sz="1600">
              <a:latin typeface="Inter Tight" charset="0"/>
              <a:cs typeface="Inter Tigh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Inter Tight" charset="0"/>
                <a:cs typeface="Inter Tight" charset="0"/>
              </a:rPr>
              <a:t>Some categories performed better due to more balanced data representation.</a:t>
            </a:r>
            <a:endParaRPr lang="en-US" sz="1600">
              <a:latin typeface="Inter Tight" charset="0"/>
              <a:cs typeface="Inter Tigh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Inter Tight" charset="0"/>
                <a:cs typeface="Inter Tight" charset="0"/>
              </a:rPr>
              <a:t>Future improvements could include data augmentation, fine-tuning hyperparameters, or using advanced architectures like CNNs for better performance.</a:t>
            </a:r>
            <a:endParaRPr lang="en-US" sz="1600">
              <a:latin typeface="Inter Tight" charset="0"/>
              <a:cs typeface="Inter Tigh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Inter Tight" charset="0"/>
                <a:cs typeface="Inter Tight" charset="0"/>
              </a:rPr>
              <a:t>The project successfully classifies animal images into 10 categories.</a:t>
            </a:r>
            <a:endParaRPr lang="en-US" sz="1600">
              <a:latin typeface="Inter Tight" charset="0"/>
              <a:cs typeface="Inter Tigh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Inter Tight" charset="0"/>
                <a:cs typeface="Inter Tight" charset="0"/>
              </a:rPr>
              <a:t>Potential real-world applications include wildlife monitoring and biodiversity research.</a:t>
            </a:r>
            <a:endParaRPr lang="en-US" sz="1600">
              <a:latin typeface="Inter Tight" charset="0"/>
              <a:cs typeface="Inter Tight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3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/>
              <a:t>Output</a:t>
            </a:r>
            <a:endParaRPr lang="en-IN" altLang="en-US"/>
          </a:p>
        </p:txBody>
      </p:sp>
      <p:pic>
        <p:nvPicPr>
          <p:cNvPr id="1" name="Picture 0" descr="Screenshot 2024-10-21 1223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1275715"/>
            <a:ext cx="3048000" cy="219075"/>
          </a:xfrm>
          <a:prstGeom prst="rect">
            <a:avLst/>
          </a:prstGeom>
        </p:spPr>
      </p:pic>
      <p:pic>
        <p:nvPicPr>
          <p:cNvPr id="4" name="Picture 3" descr="Screenshot (35)"/>
          <p:cNvPicPr>
            <a:picLocks noChangeAspect="1"/>
          </p:cNvPicPr>
          <p:nvPr/>
        </p:nvPicPr>
        <p:blipFill>
          <a:blip r:embed="rId2"/>
          <a:srcRect l="28736" t="31793" r="9840" b="10783"/>
          <a:stretch>
            <a:fillRect/>
          </a:stretch>
        </p:blipFill>
        <p:spPr>
          <a:xfrm>
            <a:off x="107315" y="1719580"/>
            <a:ext cx="4386580" cy="2305685"/>
          </a:xfrm>
          <a:prstGeom prst="rect">
            <a:avLst/>
          </a:prstGeom>
        </p:spPr>
      </p:pic>
      <p:pic>
        <p:nvPicPr>
          <p:cNvPr id="5" name="Picture 4" descr="Screenshot (36)"/>
          <p:cNvPicPr>
            <a:picLocks noChangeAspect="1"/>
          </p:cNvPicPr>
          <p:nvPr/>
        </p:nvPicPr>
        <p:blipFill>
          <a:blip r:embed="rId3"/>
          <a:srcRect l="27160" t="38797" r="9840"/>
          <a:stretch>
            <a:fillRect/>
          </a:stretch>
        </p:blipFill>
        <p:spPr>
          <a:xfrm>
            <a:off x="4787900" y="1719580"/>
            <a:ext cx="4184650" cy="24872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1"/>
          <p:cNvSpPr/>
          <p:nvPr/>
        </p:nvSpPr>
        <p:spPr>
          <a:xfrm>
            <a:off x="2267751" y="2715664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7" name="Google Shape;727;p31"/>
          <p:cNvSpPr/>
          <p:nvPr/>
        </p:nvSpPr>
        <p:spPr>
          <a:xfrm>
            <a:off x="6659971" y="2715664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28" name="Google Shape;728;p31"/>
          <p:cNvGrpSpPr/>
          <p:nvPr/>
        </p:nvGrpSpPr>
        <p:grpSpPr>
          <a:xfrm>
            <a:off x="7897930" y="3927283"/>
            <a:ext cx="469058" cy="448115"/>
            <a:chOff x="5348931" y="2165350"/>
            <a:chExt cx="962763" cy="919776"/>
          </a:xfrm>
        </p:grpSpPr>
        <p:sp>
          <p:nvSpPr>
            <p:cNvPr id="729" name="Google Shape;729;p31"/>
            <p:cNvSpPr/>
            <p:nvPr/>
          </p:nvSpPr>
          <p:spPr>
            <a:xfrm>
              <a:off x="5801538" y="2181881"/>
              <a:ext cx="67652" cy="400662"/>
            </a:xfrm>
            <a:custGeom>
              <a:avLst/>
              <a:gdLst/>
              <a:ahLst/>
              <a:cxnLst/>
              <a:rect l="l" t="t" r="r" b="b"/>
              <a:pathLst>
                <a:path w="67652" h="400662" extrusionOk="0">
                  <a:moveTo>
                    <a:pt x="0" y="400663"/>
                  </a:moveTo>
                  <a:lnTo>
                    <a:pt x="67653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5852753" y="2165350"/>
              <a:ext cx="33066" cy="33063"/>
            </a:xfrm>
            <a:custGeom>
              <a:avLst/>
              <a:gdLst/>
              <a:ahLst/>
              <a:cxnLst/>
              <a:rect l="l" t="t" r="r" b="b"/>
              <a:pathLst>
                <a:path w="33066" h="33063" extrusionOk="0">
                  <a:moveTo>
                    <a:pt x="33066" y="16532"/>
                  </a:moveTo>
                  <a:cubicBezTo>
                    <a:pt x="33066" y="7411"/>
                    <a:pt x="25655" y="0"/>
                    <a:pt x="16533" y="0"/>
                  </a:cubicBezTo>
                  <a:cubicBezTo>
                    <a:pt x="7411" y="0"/>
                    <a:pt x="0" y="7411"/>
                    <a:pt x="0" y="16532"/>
                  </a:cubicBezTo>
                  <a:cubicBezTo>
                    <a:pt x="0" y="25653"/>
                    <a:pt x="7411" y="33064"/>
                    <a:pt x="16533" y="33064"/>
                  </a:cubicBezTo>
                  <a:cubicBezTo>
                    <a:pt x="25655" y="33064"/>
                    <a:pt x="33066" y="25653"/>
                    <a:pt x="33066" y="1653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5365499" y="2582544"/>
              <a:ext cx="436038" cy="31828"/>
            </a:xfrm>
            <a:custGeom>
              <a:avLst/>
              <a:gdLst/>
              <a:ahLst/>
              <a:cxnLst/>
              <a:rect l="l" t="t" r="r" b="b"/>
              <a:pathLst>
                <a:path w="436038" h="31828" extrusionOk="0">
                  <a:moveTo>
                    <a:pt x="436039" y="0"/>
                  </a:moveTo>
                  <a:lnTo>
                    <a:pt x="0" y="3182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5348931" y="2597710"/>
              <a:ext cx="33137" cy="33134"/>
            </a:xfrm>
            <a:custGeom>
              <a:avLst/>
              <a:gdLst/>
              <a:ahLst/>
              <a:cxnLst/>
              <a:rect l="l" t="t" r="r" b="b"/>
              <a:pathLst>
                <a:path w="33137" h="33134" extrusionOk="0">
                  <a:moveTo>
                    <a:pt x="14478" y="33004"/>
                  </a:moveTo>
                  <a:cubicBezTo>
                    <a:pt x="5452" y="31864"/>
                    <a:pt x="-1010" y="23598"/>
                    <a:pt x="130" y="14477"/>
                  </a:cubicBezTo>
                  <a:cubicBezTo>
                    <a:pt x="1271" y="5451"/>
                    <a:pt x="9537" y="-1010"/>
                    <a:pt x="18659" y="130"/>
                  </a:cubicBezTo>
                  <a:cubicBezTo>
                    <a:pt x="27686" y="1271"/>
                    <a:pt x="34147" y="9537"/>
                    <a:pt x="33007" y="18658"/>
                  </a:cubicBezTo>
                  <a:cubicBezTo>
                    <a:pt x="31867" y="27684"/>
                    <a:pt x="23600" y="34144"/>
                    <a:pt x="14478" y="3300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5373766" y="2582544"/>
              <a:ext cx="427772" cy="271827"/>
            </a:xfrm>
            <a:custGeom>
              <a:avLst/>
              <a:gdLst/>
              <a:ahLst/>
              <a:cxnLst/>
              <a:rect l="l" t="t" r="r" b="b"/>
              <a:pathLst>
                <a:path w="427772" h="271827" extrusionOk="0">
                  <a:moveTo>
                    <a:pt x="427772" y="0"/>
                  </a:moveTo>
                  <a:lnTo>
                    <a:pt x="0" y="271827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5357189" y="2837795"/>
              <a:ext cx="33059" cy="33152"/>
            </a:xfrm>
            <a:custGeom>
              <a:avLst/>
              <a:gdLst/>
              <a:ahLst/>
              <a:cxnLst/>
              <a:rect l="l" t="t" r="r" b="b"/>
              <a:pathLst>
                <a:path w="33059" h="33152" extrusionOk="0">
                  <a:moveTo>
                    <a:pt x="2134" y="8405"/>
                  </a:moveTo>
                  <a:cubicBezTo>
                    <a:pt x="-2331" y="16386"/>
                    <a:pt x="424" y="26457"/>
                    <a:pt x="8406" y="31018"/>
                  </a:cubicBezTo>
                  <a:cubicBezTo>
                    <a:pt x="16387" y="35483"/>
                    <a:pt x="26459" y="32728"/>
                    <a:pt x="30925" y="24747"/>
                  </a:cubicBezTo>
                  <a:cubicBezTo>
                    <a:pt x="35391" y="16766"/>
                    <a:pt x="32635" y="6695"/>
                    <a:pt x="24654" y="2134"/>
                  </a:cubicBezTo>
                  <a:cubicBezTo>
                    <a:pt x="16672" y="-2331"/>
                    <a:pt x="6600" y="424"/>
                    <a:pt x="2134" y="840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5801538" y="2582544"/>
              <a:ext cx="284959" cy="452918"/>
            </a:xfrm>
            <a:custGeom>
              <a:avLst/>
              <a:gdLst/>
              <a:ahLst/>
              <a:cxnLst/>
              <a:rect l="l" t="t" r="r" b="b"/>
              <a:pathLst>
                <a:path w="284959" h="452918" extrusionOk="0">
                  <a:moveTo>
                    <a:pt x="0" y="0"/>
                  </a:moveTo>
                  <a:lnTo>
                    <a:pt x="284960" y="45291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6069898" y="3018864"/>
              <a:ext cx="33105" cy="33102"/>
            </a:xfrm>
            <a:custGeom>
              <a:avLst/>
              <a:gdLst/>
              <a:ahLst/>
              <a:cxnLst/>
              <a:rect l="l" t="t" r="r" b="b"/>
              <a:pathLst>
                <a:path w="33105" h="33102" extrusionOk="0">
                  <a:moveTo>
                    <a:pt x="3868" y="27145"/>
                  </a:moveTo>
                  <a:cubicBezTo>
                    <a:pt x="9759" y="34176"/>
                    <a:pt x="20116" y="35126"/>
                    <a:pt x="27147" y="29235"/>
                  </a:cubicBezTo>
                  <a:cubicBezTo>
                    <a:pt x="34179" y="23345"/>
                    <a:pt x="35129" y="12988"/>
                    <a:pt x="29238" y="5958"/>
                  </a:cubicBezTo>
                  <a:cubicBezTo>
                    <a:pt x="23346" y="-1073"/>
                    <a:pt x="12894" y="-2023"/>
                    <a:pt x="5958" y="3867"/>
                  </a:cubicBezTo>
                  <a:cubicBezTo>
                    <a:pt x="-1073" y="9758"/>
                    <a:pt x="-2024" y="20209"/>
                    <a:pt x="3868" y="2714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5558671" y="2582544"/>
              <a:ext cx="242866" cy="485982"/>
            </a:xfrm>
            <a:custGeom>
              <a:avLst/>
              <a:gdLst/>
              <a:ahLst/>
              <a:cxnLst/>
              <a:rect l="l" t="t" r="r" b="b"/>
              <a:pathLst>
                <a:path w="242866" h="485982" extrusionOk="0">
                  <a:moveTo>
                    <a:pt x="242867" y="0"/>
                  </a:moveTo>
                  <a:lnTo>
                    <a:pt x="0" y="48598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5542111" y="3051927"/>
              <a:ext cx="33161" cy="33199"/>
            </a:xfrm>
            <a:custGeom>
              <a:avLst/>
              <a:gdLst/>
              <a:ahLst/>
              <a:cxnLst/>
              <a:rect l="l" t="t" r="r" b="b"/>
              <a:pathLst>
                <a:path w="33161" h="33199" extrusionOk="0">
                  <a:moveTo>
                    <a:pt x="31668" y="23441"/>
                  </a:moveTo>
                  <a:cubicBezTo>
                    <a:pt x="27867" y="31802"/>
                    <a:pt x="18081" y="35507"/>
                    <a:pt x="9719" y="31707"/>
                  </a:cubicBezTo>
                  <a:cubicBezTo>
                    <a:pt x="1357" y="27906"/>
                    <a:pt x="-2253" y="18120"/>
                    <a:pt x="1452" y="9759"/>
                  </a:cubicBezTo>
                  <a:cubicBezTo>
                    <a:pt x="5253" y="1398"/>
                    <a:pt x="15040" y="-2307"/>
                    <a:pt x="23402" y="1493"/>
                  </a:cubicBezTo>
                  <a:cubicBezTo>
                    <a:pt x="31763" y="5294"/>
                    <a:pt x="35469" y="15080"/>
                    <a:pt x="31668" y="2344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5801538" y="2582544"/>
              <a:ext cx="34586" cy="360282"/>
            </a:xfrm>
            <a:custGeom>
              <a:avLst/>
              <a:gdLst/>
              <a:ahLst/>
              <a:cxnLst/>
              <a:rect l="l" t="t" r="r" b="b"/>
              <a:pathLst>
                <a:path w="34586" h="360282" extrusionOk="0">
                  <a:moveTo>
                    <a:pt x="0" y="0"/>
                  </a:moveTo>
                  <a:lnTo>
                    <a:pt x="34587" y="36028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5819494" y="2926292"/>
              <a:ext cx="33167" cy="33164"/>
            </a:xfrm>
            <a:custGeom>
              <a:avLst/>
              <a:gdLst/>
              <a:ahLst/>
              <a:cxnLst/>
              <a:rect l="l" t="t" r="r" b="b"/>
              <a:pathLst>
                <a:path w="33167" h="33164" extrusionOk="0">
                  <a:moveTo>
                    <a:pt x="573" y="20905"/>
                  </a:moveTo>
                  <a:cubicBezTo>
                    <a:pt x="2948" y="29741"/>
                    <a:pt x="12070" y="34967"/>
                    <a:pt x="20907" y="32592"/>
                  </a:cubicBezTo>
                  <a:cubicBezTo>
                    <a:pt x="29744" y="30216"/>
                    <a:pt x="34970" y="21095"/>
                    <a:pt x="32594" y="12259"/>
                  </a:cubicBezTo>
                  <a:cubicBezTo>
                    <a:pt x="30219" y="3423"/>
                    <a:pt x="21097" y="-1802"/>
                    <a:pt x="12260" y="573"/>
                  </a:cubicBezTo>
                  <a:cubicBezTo>
                    <a:pt x="3424" y="2948"/>
                    <a:pt x="-1802" y="12069"/>
                    <a:pt x="573" y="2090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5801538" y="2582544"/>
              <a:ext cx="301587" cy="163609"/>
            </a:xfrm>
            <a:custGeom>
              <a:avLst/>
              <a:gdLst/>
              <a:ahLst/>
              <a:cxnLst/>
              <a:rect l="l" t="t" r="r" b="b"/>
              <a:pathLst>
                <a:path w="301587" h="163609" extrusionOk="0">
                  <a:moveTo>
                    <a:pt x="0" y="0"/>
                  </a:moveTo>
                  <a:lnTo>
                    <a:pt x="301588" y="16360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6086443" y="2729567"/>
              <a:ext cx="33157" cy="33077"/>
            </a:xfrm>
            <a:custGeom>
              <a:avLst/>
              <a:gdLst/>
              <a:ahLst/>
              <a:cxnLst/>
              <a:rect l="l" t="t" r="r" b="b"/>
              <a:pathLst>
                <a:path w="33157" h="33077" extrusionOk="0">
                  <a:moveTo>
                    <a:pt x="27040" y="3665"/>
                  </a:moveTo>
                  <a:cubicBezTo>
                    <a:pt x="34166" y="9461"/>
                    <a:pt x="35211" y="19817"/>
                    <a:pt x="29415" y="26943"/>
                  </a:cubicBezTo>
                  <a:cubicBezTo>
                    <a:pt x="23619" y="34069"/>
                    <a:pt x="13262" y="35114"/>
                    <a:pt x="6136" y="29413"/>
                  </a:cubicBezTo>
                  <a:cubicBezTo>
                    <a:pt x="-991" y="23617"/>
                    <a:pt x="-2036" y="13261"/>
                    <a:pt x="3665" y="6135"/>
                  </a:cubicBezTo>
                  <a:cubicBezTo>
                    <a:pt x="9461" y="-991"/>
                    <a:pt x="19913" y="-2036"/>
                    <a:pt x="26945" y="366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5801538" y="2582544"/>
              <a:ext cx="493524" cy="75628"/>
            </a:xfrm>
            <a:custGeom>
              <a:avLst/>
              <a:gdLst/>
              <a:ahLst/>
              <a:cxnLst/>
              <a:rect l="l" t="t" r="r" b="b"/>
              <a:pathLst>
                <a:path w="493524" h="75628" extrusionOk="0">
                  <a:moveTo>
                    <a:pt x="0" y="0"/>
                  </a:moveTo>
                  <a:lnTo>
                    <a:pt x="493525" y="7562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6278620" y="2641627"/>
              <a:ext cx="33074" cy="33082"/>
            </a:xfrm>
            <a:custGeom>
              <a:avLst/>
              <a:gdLst/>
              <a:ahLst/>
              <a:cxnLst/>
              <a:rect l="l" t="t" r="r" b="b"/>
              <a:pathLst>
                <a:path w="33074" h="33082" extrusionOk="0">
                  <a:moveTo>
                    <a:pt x="22143" y="32128"/>
                  </a:moveTo>
                  <a:cubicBezTo>
                    <a:pt x="30695" y="28993"/>
                    <a:pt x="35161" y="19492"/>
                    <a:pt x="32120" y="10941"/>
                  </a:cubicBezTo>
                  <a:cubicBezTo>
                    <a:pt x="28985" y="2295"/>
                    <a:pt x="19483" y="-2076"/>
                    <a:pt x="10931" y="964"/>
                  </a:cubicBezTo>
                  <a:cubicBezTo>
                    <a:pt x="2380" y="4100"/>
                    <a:pt x="-2086" y="13601"/>
                    <a:pt x="954" y="22152"/>
                  </a:cubicBezTo>
                  <a:cubicBezTo>
                    <a:pt x="4090" y="30703"/>
                    <a:pt x="13592" y="35169"/>
                    <a:pt x="22143" y="321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5801538" y="2522307"/>
              <a:ext cx="310329" cy="60237"/>
            </a:xfrm>
            <a:custGeom>
              <a:avLst/>
              <a:gdLst/>
              <a:ahLst/>
              <a:cxnLst/>
              <a:rect l="l" t="t" r="r" b="b"/>
              <a:pathLst>
                <a:path w="310329" h="60237" extrusionOk="0">
                  <a:moveTo>
                    <a:pt x="0" y="60237"/>
                  </a:moveTo>
                  <a:lnTo>
                    <a:pt x="31033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6095279" y="2505815"/>
              <a:ext cx="33082" cy="33181"/>
            </a:xfrm>
            <a:custGeom>
              <a:avLst/>
              <a:gdLst/>
              <a:ahLst/>
              <a:cxnLst/>
              <a:rect l="l" t="t" r="r" b="b"/>
              <a:pathLst>
                <a:path w="33082" h="33181" extrusionOk="0">
                  <a:moveTo>
                    <a:pt x="11647" y="720"/>
                  </a:moveTo>
                  <a:cubicBezTo>
                    <a:pt x="20389" y="-1940"/>
                    <a:pt x="29606" y="3000"/>
                    <a:pt x="32361" y="11741"/>
                  </a:cubicBezTo>
                  <a:cubicBezTo>
                    <a:pt x="35022" y="20483"/>
                    <a:pt x="30081" y="29794"/>
                    <a:pt x="21434" y="32454"/>
                  </a:cubicBezTo>
                  <a:cubicBezTo>
                    <a:pt x="12692" y="35114"/>
                    <a:pt x="3476" y="30269"/>
                    <a:pt x="720" y="21433"/>
                  </a:cubicBezTo>
                  <a:cubicBezTo>
                    <a:pt x="-1940" y="12692"/>
                    <a:pt x="3001" y="3380"/>
                    <a:pt x="11742" y="72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5801538" y="2334755"/>
              <a:ext cx="351757" cy="247789"/>
            </a:xfrm>
            <a:custGeom>
              <a:avLst/>
              <a:gdLst/>
              <a:ahLst/>
              <a:cxnLst/>
              <a:rect l="l" t="t" r="r" b="b"/>
              <a:pathLst>
                <a:path w="351757" h="247789" extrusionOk="0">
                  <a:moveTo>
                    <a:pt x="0" y="247789"/>
                  </a:moveTo>
                  <a:lnTo>
                    <a:pt x="35175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6136778" y="2318143"/>
              <a:ext cx="33129" cy="33127"/>
            </a:xfrm>
            <a:custGeom>
              <a:avLst/>
              <a:gdLst/>
              <a:ahLst/>
              <a:cxnLst/>
              <a:rect l="l" t="t" r="r" b="b"/>
              <a:pathLst>
                <a:path w="33129" h="33127" extrusionOk="0">
                  <a:moveTo>
                    <a:pt x="27539" y="28963"/>
                  </a:moveTo>
                  <a:cubicBezTo>
                    <a:pt x="34381" y="22882"/>
                    <a:pt x="35046" y="12431"/>
                    <a:pt x="28965" y="5590"/>
                  </a:cubicBezTo>
                  <a:cubicBezTo>
                    <a:pt x="22884" y="-1251"/>
                    <a:pt x="12432" y="-1916"/>
                    <a:pt x="5590" y="4165"/>
                  </a:cubicBezTo>
                  <a:cubicBezTo>
                    <a:pt x="-1251" y="10245"/>
                    <a:pt x="-1916" y="20697"/>
                    <a:pt x="4165" y="27537"/>
                  </a:cubicBezTo>
                  <a:cubicBezTo>
                    <a:pt x="10246" y="34378"/>
                    <a:pt x="20698" y="35043"/>
                    <a:pt x="27539" y="2896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5801538" y="2318223"/>
              <a:ext cx="185380" cy="264321"/>
            </a:xfrm>
            <a:custGeom>
              <a:avLst/>
              <a:gdLst/>
              <a:ahLst/>
              <a:cxnLst/>
              <a:rect l="l" t="t" r="r" b="b"/>
              <a:pathLst>
                <a:path w="185380" h="264321" extrusionOk="0">
                  <a:moveTo>
                    <a:pt x="0" y="264321"/>
                  </a:moveTo>
                  <a:lnTo>
                    <a:pt x="18538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5970434" y="2301644"/>
              <a:ext cx="33064" cy="33062"/>
            </a:xfrm>
            <a:custGeom>
              <a:avLst/>
              <a:gdLst/>
              <a:ahLst/>
              <a:cxnLst/>
              <a:rect l="l" t="t" r="r" b="b"/>
              <a:pathLst>
                <a:path w="33064" h="33062" extrusionOk="0">
                  <a:moveTo>
                    <a:pt x="3277" y="6602"/>
                  </a:moveTo>
                  <a:cubicBezTo>
                    <a:pt x="8788" y="-713"/>
                    <a:pt x="19145" y="-2139"/>
                    <a:pt x="26462" y="3277"/>
                  </a:cubicBezTo>
                  <a:cubicBezTo>
                    <a:pt x="33778" y="8788"/>
                    <a:pt x="35203" y="19144"/>
                    <a:pt x="29787" y="26460"/>
                  </a:cubicBezTo>
                  <a:cubicBezTo>
                    <a:pt x="24276" y="33776"/>
                    <a:pt x="13919" y="35201"/>
                    <a:pt x="6603" y="29785"/>
                  </a:cubicBezTo>
                  <a:cubicBezTo>
                    <a:pt x="-713" y="24275"/>
                    <a:pt x="-2139" y="13918"/>
                    <a:pt x="3277" y="660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5751273" y="2429006"/>
              <a:ext cx="50264" cy="153538"/>
            </a:xfrm>
            <a:custGeom>
              <a:avLst/>
              <a:gdLst/>
              <a:ahLst/>
              <a:cxnLst/>
              <a:rect l="l" t="t" r="r" b="b"/>
              <a:pathLst>
                <a:path w="50264" h="153538" extrusionOk="0">
                  <a:moveTo>
                    <a:pt x="50265" y="15353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5734608" y="2412437"/>
              <a:ext cx="33140" cy="33137"/>
            </a:xfrm>
            <a:custGeom>
              <a:avLst/>
              <a:gdLst/>
              <a:ahLst/>
              <a:cxnLst/>
              <a:rect l="l" t="t" r="r" b="b"/>
              <a:pathLst>
                <a:path w="33140" h="33137" extrusionOk="0">
                  <a:moveTo>
                    <a:pt x="31393" y="9158"/>
                  </a:moveTo>
                  <a:cubicBezTo>
                    <a:pt x="27307" y="987"/>
                    <a:pt x="17330" y="-2338"/>
                    <a:pt x="9159" y="1747"/>
                  </a:cubicBezTo>
                  <a:cubicBezTo>
                    <a:pt x="987" y="5833"/>
                    <a:pt x="-2338" y="15809"/>
                    <a:pt x="1747" y="23980"/>
                  </a:cubicBezTo>
                  <a:cubicBezTo>
                    <a:pt x="5833" y="32151"/>
                    <a:pt x="15810" y="35476"/>
                    <a:pt x="23982" y="31391"/>
                  </a:cubicBezTo>
                  <a:cubicBezTo>
                    <a:pt x="32153" y="27305"/>
                    <a:pt x="35479" y="17329"/>
                    <a:pt x="31393" y="915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5645898" y="2364873"/>
              <a:ext cx="155639" cy="217670"/>
            </a:xfrm>
            <a:custGeom>
              <a:avLst/>
              <a:gdLst/>
              <a:ahLst/>
              <a:cxnLst/>
              <a:rect l="l" t="t" r="r" b="b"/>
              <a:pathLst>
                <a:path w="155639" h="217670" extrusionOk="0">
                  <a:moveTo>
                    <a:pt x="155640" y="21767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5629348" y="2348230"/>
              <a:ext cx="33194" cy="33191"/>
            </a:xfrm>
            <a:custGeom>
              <a:avLst/>
              <a:gdLst/>
              <a:ahLst/>
              <a:cxnLst/>
              <a:rect l="l" t="t" r="r" b="b"/>
              <a:pathLst>
                <a:path w="33194" h="33191" extrusionOk="0">
                  <a:moveTo>
                    <a:pt x="1347" y="23104"/>
                  </a:moveTo>
                  <a:cubicBezTo>
                    <a:pt x="-2264" y="14743"/>
                    <a:pt x="1632" y="4957"/>
                    <a:pt x="10088" y="1347"/>
                  </a:cubicBezTo>
                  <a:cubicBezTo>
                    <a:pt x="18545" y="-2264"/>
                    <a:pt x="28237" y="1632"/>
                    <a:pt x="31848" y="10088"/>
                  </a:cubicBezTo>
                  <a:cubicBezTo>
                    <a:pt x="35458" y="18449"/>
                    <a:pt x="31563" y="28235"/>
                    <a:pt x="23106" y="31845"/>
                  </a:cubicBezTo>
                  <a:cubicBezTo>
                    <a:pt x="14649" y="35456"/>
                    <a:pt x="4958" y="31560"/>
                    <a:pt x="1347" y="2310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5484937" y="2281263"/>
              <a:ext cx="316600" cy="301280"/>
            </a:xfrm>
            <a:custGeom>
              <a:avLst/>
              <a:gdLst/>
              <a:ahLst/>
              <a:cxnLst/>
              <a:rect l="l" t="t" r="r" b="b"/>
              <a:pathLst>
                <a:path w="316600" h="301280" extrusionOk="0">
                  <a:moveTo>
                    <a:pt x="316601" y="30128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5468369" y="2264696"/>
              <a:ext cx="33136" cy="33133"/>
            </a:xfrm>
            <a:custGeom>
              <a:avLst/>
              <a:gdLst/>
              <a:ahLst/>
              <a:cxnLst/>
              <a:rect l="l" t="t" r="r" b="b"/>
              <a:pathLst>
                <a:path w="33136" h="33133" extrusionOk="0">
                  <a:moveTo>
                    <a:pt x="24360" y="1935"/>
                  </a:moveTo>
                  <a:cubicBezTo>
                    <a:pt x="16283" y="-2340"/>
                    <a:pt x="6211" y="700"/>
                    <a:pt x="1935" y="8776"/>
                  </a:cubicBezTo>
                  <a:cubicBezTo>
                    <a:pt x="-2341" y="16852"/>
                    <a:pt x="700" y="26828"/>
                    <a:pt x="8777" y="31199"/>
                  </a:cubicBezTo>
                  <a:cubicBezTo>
                    <a:pt x="16853" y="35474"/>
                    <a:pt x="26830" y="32434"/>
                    <a:pt x="31201" y="24358"/>
                  </a:cubicBezTo>
                  <a:cubicBezTo>
                    <a:pt x="35477" y="16282"/>
                    <a:pt x="32436" y="6306"/>
                    <a:pt x="24360" y="193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5451776" y="2462165"/>
              <a:ext cx="349762" cy="120379"/>
            </a:xfrm>
            <a:custGeom>
              <a:avLst/>
              <a:gdLst/>
              <a:ahLst/>
              <a:cxnLst/>
              <a:rect l="l" t="t" r="r" b="b"/>
              <a:pathLst>
                <a:path w="349762" h="120379" extrusionOk="0">
                  <a:moveTo>
                    <a:pt x="349762" y="12037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5435266" y="2445562"/>
              <a:ext cx="33079" cy="33077"/>
            </a:xfrm>
            <a:custGeom>
              <a:avLst/>
              <a:gdLst/>
              <a:ahLst/>
              <a:cxnLst/>
              <a:rect l="l" t="t" r="r" b="b"/>
              <a:pathLst>
                <a:path w="33079" h="33077" extrusionOk="0">
                  <a:moveTo>
                    <a:pt x="9193" y="31425"/>
                  </a:moveTo>
                  <a:cubicBezTo>
                    <a:pt x="1021" y="27339"/>
                    <a:pt x="-2304" y="17458"/>
                    <a:pt x="1687" y="9192"/>
                  </a:cubicBezTo>
                  <a:cubicBezTo>
                    <a:pt x="5772" y="1021"/>
                    <a:pt x="15654" y="-2304"/>
                    <a:pt x="23921" y="1686"/>
                  </a:cubicBezTo>
                  <a:cubicBezTo>
                    <a:pt x="32092" y="5772"/>
                    <a:pt x="35418" y="15653"/>
                    <a:pt x="31332" y="23919"/>
                  </a:cubicBezTo>
                  <a:cubicBezTo>
                    <a:pt x="27246" y="32090"/>
                    <a:pt x="17365" y="35415"/>
                    <a:pt x="9098" y="3133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THANK YOU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0"/>
          <p:cNvSpPr/>
          <p:nvPr/>
        </p:nvSpPr>
        <p:spPr>
          <a:xfrm>
            <a:off x="5945758" y="3345056"/>
            <a:ext cx="676800" cy="67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701" name="Google Shape;701;p30"/>
          <p:cNvSpPr/>
          <p:nvPr/>
        </p:nvSpPr>
        <p:spPr>
          <a:xfrm>
            <a:off x="5945758" y="1495481"/>
            <a:ext cx="676800" cy="67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702" name="Google Shape;702;p30"/>
          <p:cNvSpPr/>
          <p:nvPr/>
        </p:nvSpPr>
        <p:spPr>
          <a:xfrm>
            <a:off x="2489063" y="3345056"/>
            <a:ext cx="676800" cy="67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703" name="Google Shape;703;p30"/>
          <p:cNvSpPr/>
          <p:nvPr/>
        </p:nvSpPr>
        <p:spPr>
          <a:xfrm>
            <a:off x="2489063" y="1495481"/>
            <a:ext cx="676800" cy="67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704" name="Google Shape;704;p30"/>
          <p:cNvSpPr txBox="1"/>
          <p:nvPr>
            <p:ph type="subTitle" idx="1"/>
          </p:nvPr>
        </p:nvSpPr>
        <p:spPr>
          <a:xfrm>
            <a:off x="1502813" y="2156150"/>
            <a:ext cx="26493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/>
              <a:t>Introduction</a:t>
            </a:r>
            <a:endParaRPr lang="en-US" altLang="en-GB"/>
          </a:p>
        </p:txBody>
      </p:sp>
      <p:sp>
        <p:nvSpPr>
          <p:cNvPr id="705" name="Google Shape;705;p30"/>
          <p:cNvSpPr txBox="1"/>
          <p:nvPr>
            <p:ph type="subTitle" idx="5"/>
          </p:nvPr>
        </p:nvSpPr>
        <p:spPr>
          <a:xfrm>
            <a:off x="4959350" y="2156460"/>
            <a:ext cx="2753995" cy="4406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Dataset and Approach</a:t>
            </a:r>
            <a:endParaRPr lang="en-GB"/>
          </a:p>
        </p:txBody>
      </p:sp>
      <p:sp>
        <p:nvSpPr>
          <p:cNvPr id="706" name="Google Shape;706;p30"/>
          <p:cNvSpPr txBox="1"/>
          <p:nvPr>
            <p:ph type="subTitle" idx="6"/>
          </p:nvPr>
        </p:nvSpPr>
        <p:spPr>
          <a:xfrm>
            <a:off x="902335" y="4005580"/>
            <a:ext cx="3540760" cy="4406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Model Architecture</a:t>
            </a:r>
            <a:br>
              <a:rPr lang="en-US" altLang="en-GB">
                <a:sym typeface="+mn-ea"/>
              </a:rPr>
            </a:br>
            <a:r>
              <a:rPr lang="en-US" altLang="en-GB">
                <a:sym typeface="+mn-ea"/>
              </a:rPr>
              <a:t> and Training</a:t>
            </a:r>
            <a:endParaRPr lang="en-GB"/>
          </a:p>
        </p:txBody>
      </p:sp>
      <p:sp>
        <p:nvSpPr>
          <p:cNvPr id="707" name="Google Shape;707;p30"/>
          <p:cNvSpPr txBox="1"/>
          <p:nvPr>
            <p:ph type="subTitle" idx="7"/>
          </p:nvPr>
        </p:nvSpPr>
        <p:spPr>
          <a:xfrm>
            <a:off x="4959350" y="4005580"/>
            <a:ext cx="2753995" cy="4406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Results and Conclusion</a:t>
            </a:r>
            <a:endParaRPr lang="en-GB"/>
          </a:p>
        </p:txBody>
      </p:sp>
      <p:sp>
        <p:nvSpPr>
          <p:cNvPr id="708" name="Google Shape;708;p30"/>
          <p:cNvSpPr/>
          <p:nvPr/>
        </p:nvSpPr>
        <p:spPr>
          <a:xfrm>
            <a:off x="2059469" y="1701714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9" name="Google Shape;709;p30"/>
          <p:cNvSpPr/>
          <p:nvPr/>
        </p:nvSpPr>
        <p:spPr>
          <a:xfrm>
            <a:off x="3330993" y="1701714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10" name="Google Shape;710;p30"/>
          <p:cNvSpPr/>
          <p:nvPr/>
        </p:nvSpPr>
        <p:spPr>
          <a:xfrm>
            <a:off x="2059469" y="3551240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11" name="Google Shape;711;p30"/>
          <p:cNvSpPr/>
          <p:nvPr/>
        </p:nvSpPr>
        <p:spPr>
          <a:xfrm>
            <a:off x="3330993" y="3551240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12" name="Google Shape;712;p30"/>
          <p:cNvSpPr/>
          <p:nvPr/>
        </p:nvSpPr>
        <p:spPr>
          <a:xfrm>
            <a:off x="5548444" y="1701714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13" name="Google Shape;713;p30"/>
          <p:cNvSpPr/>
          <p:nvPr/>
        </p:nvSpPr>
        <p:spPr>
          <a:xfrm>
            <a:off x="6819969" y="1701714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14" name="Google Shape;714;p30"/>
          <p:cNvSpPr/>
          <p:nvPr/>
        </p:nvSpPr>
        <p:spPr>
          <a:xfrm>
            <a:off x="5548444" y="3551240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15" name="Google Shape;715;p30"/>
          <p:cNvSpPr/>
          <p:nvPr/>
        </p:nvSpPr>
        <p:spPr>
          <a:xfrm>
            <a:off x="6819969" y="3551240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16" name="Google Shape;716;p30"/>
          <p:cNvSpPr txBox="1"/>
          <p:nvPr>
            <p:ph type="title" idx="8"/>
          </p:nvPr>
        </p:nvSpPr>
        <p:spPr>
          <a:xfrm>
            <a:off x="722400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Table of contents</a:t>
            </a:r>
            <a:endParaRPr lang="en-GB"/>
          </a:p>
        </p:txBody>
      </p:sp>
      <p:sp>
        <p:nvSpPr>
          <p:cNvPr id="717" name="Google Shape;717;p30"/>
          <p:cNvSpPr txBox="1"/>
          <p:nvPr>
            <p:ph type="title"/>
          </p:nvPr>
        </p:nvSpPr>
        <p:spPr>
          <a:xfrm>
            <a:off x="2544263" y="1701725"/>
            <a:ext cx="566400" cy="2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718" name="Google Shape;718;p30"/>
          <p:cNvSpPr txBox="1"/>
          <p:nvPr>
            <p:ph type="title" idx="2"/>
          </p:nvPr>
        </p:nvSpPr>
        <p:spPr>
          <a:xfrm>
            <a:off x="6000958" y="1701725"/>
            <a:ext cx="566400" cy="2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sp>
        <p:nvSpPr>
          <p:cNvPr id="719" name="Google Shape;719;p30"/>
          <p:cNvSpPr txBox="1"/>
          <p:nvPr>
            <p:ph type="title" idx="3"/>
          </p:nvPr>
        </p:nvSpPr>
        <p:spPr>
          <a:xfrm>
            <a:off x="2544263" y="3551250"/>
            <a:ext cx="566400" cy="2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  <p:sp>
        <p:nvSpPr>
          <p:cNvPr id="720" name="Google Shape;720;p30"/>
          <p:cNvSpPr txBox="1"/>
          <p:nvPr>
            <p:ph type="title" idx="4"/>
          </p:nvPr>
        </p:nvSpPr>
        <p:spPr>
          <a:xfrm>
            <a:off x="6000958" y="3551250"/>
            <a:ext cx="566400" cy="2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1"/>
          <p:cNvSpPr/>
          <p:nvPr/>
        </p:nvSpPr>
        <p:spPr>
          <a:xfrm>
            <a:off x="4022100" y="1174017"/>
            <a:ext cx="1099800" cy="1099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726" name="Google Shape;726;p31"/>
          <p:cNvSpPr/>
          <p:nvPr/>
        </p:nvSpPr>
        <p:spPr>
          <a:xfrm>
            <a:off x="3552356" y="1591714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7" name="Google Shape;727;p31"/>
          <p:cNvSpPr/>
          <p:nvPr/>
        </p:nvSpPr>
        <p:spPr>
          <a:xfrm>
            <a:off x="5327106" y="1591714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28" name="Google Shape;728;p31"/>
          <p:cNvGrpSpPr/>
          <p:nvPr/>
        </p:nvGrpSpPr>
        <p:grpSpPr>
          <a:xfrm>
            <a:off x="7897930" y="3927283"/>
            <a:ext cx="469058" cy="448115"/>
            <a:chOff x="5348931" y="2165350"/>
            <a:chExt cx="962763" cy="919776"/>
          </a:xfrm>
        </p:grpSpPr>
        <p:sp>
          <p:nvSpPr>
            <p:cNvPr id="729" name="Google Shape;729;p31"/>
            <p:cNvSpPr/>
            <p:nvPr/>
          </p:nvSpPr>
          <p:spPr>
            <a:xfrm>
              <a:off x="5801538" y="2181881"/>
              <a:ext cx="67652" cy="400662"/>
            </a:xfrm>
            <a:custGeom>
              <a:avLst/>
              <a:gdLst/>
              <a:ahLst/>
              <a:cxnLst/>
              <a:rect l="l" t="t" r="r" b="b"/>
              <a:pathLst>
                <a:path w="67652" h="400662" extrusionOk="0">
                  <a:moveTo>
                    <a:pt x="0" y="400663"/>
                  </a:moveTo>
                  <a:lnTo>
                    <a:pt x="67653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5852753" y="2165350"/>
              <a:ext cx="33066" cy="33063"/>
            </a:xfrm>
            <a:custGeom>
              <a:avLst/>
              <a:gdLst/>
              <a:ahLst/>
              <a:cxnLst/>
              <a:rect l="l" t="t" r="r" b="b"/>
              <a:pathLst>
                <a:path w="33066" h="33063" extrusionOk="0">
                  <a:moveTo>
                    <a:pt x="33066" y="16532"/>
                  </a:moveTo>
                  <a:cubicBezTo>
                    <a:pt x="33066" y="7411"/>
                    <a:pt x="25655" y="0"/>
                    <a:pt x="16533" y="0"/>
                  </a:cubicBezTo>
                  <a:cubicBezTo>
                    <a:pt x="7411" y="0"/>
                    <a:pt x="0" y="7411"/>
                    <a:pt x="0" y="16532"/>
                  </a:cubicBezTo>
                  <a:cubicBezTo>
                    <a:pt x="0" y="25653"/>
                    <a:pt x="7411" y="33064"/>
                    <a:pt x="16533" y="33064"/>
                  </a:cubicBezTo>
                  <a:cubicBezTo>
                    <a:pt x="25655" y="33064"/>
                    <a:pt x="33066" y="25653"/>
                    <a:pt x="33066" y="1653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5365499" y="2582544"/>
              <a:ext cx="436038" cy="31828"/>
            </a:xfrm>
            <a:custGeom>
              <a:avLst/>
              <a:gdLst/>
              <a:ahLst/>
              <a:cxnLst/>
              <a:rect l="l" t="t" r="r" b="b"/>
              <a:pathLst>
                <a:path w="436038" h="31828" extrusionOk="0">
                  <a:moveTo>
                    <a:pt x="436039" y="0"/>
                  </a:moveTo>
                  <a:lnTo>
                    <a:pt x="0" y="3182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5348931" y="2597710"/>
              <a:ext cx="33137" cy="33134"/>
            </a:xfrm>
            <a:custGeom>
              <a:avLst/>
              <a:gdLst/>
              <a:ahLst/>
              <a:cxnLst/>
              <a:rect l="l" t="t" r="r" b="b"/>
              <a:pathLst>
                <a:path w="33137" h="33134" extrusionOk="0">
                  <a:moveTo>
                    <a:pt x="14478" y="33004"/>
                  </a:moveTo>
                  <a:cubicBezTo>
                    <a:pt x="5452" y="31864"/>
                    <a:pt x="-1010" y="23598"/>
                    <a:pt x="130" y="14477"/>
                  </a:cubicBezTo>
                  <a:cubicBezTo>
                    <a:pt x="1271" y="5451"/>
                    <a:pt x="9537" y="-1010"/>
                    <a:pt x="18659" y="130"/>
                  </a:cubicBezTo>
                  <a:cubicBezTo>
                    <a:pt x="27686" y="1271"/>
                    <a:pt x="34147" y="9537"/>
                    <a:pt x="33007" y="18658"/>
                  </a:cubicBezTo>
                  <a:cubicBezTo>
                    <a:pt x="31867" y="27684"/>
                    <a:pt x="23600" y="34144"/>
                    <a:pt x="14478" y="3300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5373766" y="2582544"/>
              <a:ext cx="427772" cy="271827"/>
            </a:xfrm>
            <a:custGeom>
              <a:avLst/>
              <a:gdLst/>
              <a:ahLst/>
              <a:cxnLst/>
              <a:rect l="l" t="t" r="r" b="b"/>
              <a:pathLst>
                <a:path w="427772" h="271827" extrusionOk="0">
                  <a:moveTo>
                    <a:pt x="427772" y="0"/>
                  </a:moveTo>
                  <a:lnTo>
                    <a:pt x="0" y="271827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5357189" y="2837795"/>
              <a:ext cx="33059" cy="33152"/>
            </a:xfrm>
            <a:custGeom>
              <a:avLst/>
              <a:gdLst/>
              <a:ahLst/>
              <a:cxnLst/>
              <a:rect l="l" t="t" r="r" b="b"/>
              <a:pathLst>
                <a:path w="33059" h="33152" extrusionOk="0">
                  <a:moveTo>
                    <a:pt x="2134" y="8405"/>
                  </a:moveTo>
                  <a:cubicBezTo>
                    <a:pt x="-2331" y="16386"/>
                    <a:pt x="424" y="26457"/>
                    <a:pt x="8406" y="31018"/>
                  </a:cubicBezTo>
                  <a:cubicBezTo>
                    <a:pt x="16387" y="35483"/>
                    <a:pt x="26459" y="32728"/>
                    <a:pt x="30925" y="24747"/>
                  </a:cubicBezTo>
                  <a:cubicBezTo>
                    <a:pt x="35391" y="16766"/>
                    <a:pt x="32635" y="6695"/>
                    <a:pt x="24654" y="2134"/>
                  </a:cubicBezTo>
                  <a:cubicBezTo>
                    <a:pt x="16672" y="-2331"/>
                    <a:pt x="6600" y="424"/>
                    <a:pt x="2134" y="840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5801538" y="2582544"/>
              <a:ext cx="284959" cy="452918"/>
            </a:xfrm>
            <a:custGeom>
              <a:avLst/>
              <a:gdLst/>
              <a:ahLst/>
              <a:cxnLst/>
              <a:rect l="l" t="t" r="r" b="b"/>
              <a:pathLst>
                <a:path w="284959" h="452918" extrusionOk="0">
                  <a:moveTo>
                    <a:pt x="0" y="0"/>
                  </a:moveTo>
                  <a:lnTo>
                    <a:pt x="284960" y="45291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6069898" y="3018864"/>
              <a:ext cx="33105" cy="33102"/>
            </a:xfrm>
            <a:custGeom>
              <a:avLst/>
              <a:gdLst/>
              <a:ahLst/>
              <a:cxnLst/>
              <a:rect l="l" t="t" r="r" b="b"/>
              <a:pathLst>
                <a:path w="33105" h="33102" extrusionOk="0">
                  <a:moveTo>
                    <a:pt x="3868" y="27145"/>
                  </a:moveTo>
                  <a:cubicBezTo>
                    <a:pt x="9759" y="34176"/>
                    <a:pt x="20116" y="35126"/>
                    <a:pt x="27147" y="29235"/>
                  </a:cubicBezTo>
                  <a:cubicBezTo>
                    <a:pt x="34179" y="23345"/>
                    <a:pt x="35129" y="12988"/>
                    <a:pt x="29238" y="5958"/>
                  </a:cubicBezTo>
                  <a:cubicBezTo>
                    <a:pt x="23346" y="-1073"/>
                    <a:pt x="12894" y="-2023"/>
                    <a:pt x="5958" y="3867"/>
                  </a:cubicBezTo>
                  <a:cubicBezTo>
                    <a:pt x="-1073" y="9758"/>
                    <a:pt x="-2024" y="20209"/>
                    <a:pt x="3868" y="2714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5558671" y="2582544"/>
              <a:ext cx="242866" cy="485982"/>
            </a:xfrm>
            <a:custGeom>
              <a:avLst/>
              <a:gdLst/>
              <a:ahLst/>
              <a:cxnLst/>
              <a:rect l="l" t="t" r="r" b="b"/>
              <a:pathLst>
                <a:path w="242866" h="485982" extrusionOk="0">
                  <a:moveTo>
                    <a:pt x="242867" y="0"/>
                  </a:moveTo>
                  <a:lnTo>
                    <a:pt x="0" y="48598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5542111" y="3051927"/>
              <a:ext cx="33161" cy="33199"/>
            </a:xfrm>
            <a:custGeom>
              <a:avLst/>
              <a:gdLst/>
              <a:ahLst/>
              <a:cxnLst/>
              <a:rect l="l" t="t" r="r" b="b"/>
              <a:pathLst>
                <a:path w="33161" h="33199" extrusionOk="0">
                  <a:moveTo>
                    <a:pt x="31668" y="23441"/>
                  </a:moveTo>
                  <a:cubicBezTo>
                    <a:pt x="27867" y="31802"/>
                    <a:pt x="18081" y="35507"/>
                    <a:pt x="9719" y="31707"/>
                  </a:cubicBezTo>
                  <a:cubicBezTo>
                    <a:pt x="1357" y="27906"/>
                    <a:pt x="-2253" y="18120"/>
                    <a:pt x="1452" y="9759"/>
                  </a:cubicBezTo>
                  <a:cubicBezTo>
                    <a:pt x="5253" y="1398"/>
                    <a:pt x="15040" y="-2307"/>
                    <a:pt x="23402" y="1493"/>
                  </a:cubicBezTo>
                  <a:cubicBezTo>
                    <a:pt x="31763" y="5294"/>
                    <a:pt x="35469" y="15080"/>
                    <a:pt x="31668" y="2344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5801538" y="2582544"/>
              <a:ext cx="34586" cy="360282"/>
            </a:xfrm>
            <a:custGeom>
              <a:avLst/>
              <a:gdLst/>
              <a:ahLst/>
              <a:cxnLst/>
              <a:rect l="l" t="t" r="r" b="b"/>
              <a:pathLst>
                <a:path w="34586" h="360282" extrusionOk="0">
                  <a:moveTo>
                    <a:pt x="0" y="0"/>
                  </a:moveTo>
                  <a:lnTo>
                    <a:pt x="34587" y="36028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5819494" y="2926292"/>
              <a:ext cx="33167" cy="33164"/>
            </a:xfrm>
            <a:custGeom>
              <a:avLst/>
              <a:gdLst/>
              <a:ahLst/>
              <a:cxnLst/>
              <a:rect l="l" t="t" r="r" b="b"/>
              <a:pathLst>
                <a:path w="33167" h="33164" extrusionOk="0">
                  <a:moveTo>
                    <a:pt x="573" y="20905"/>
                  </a:moveTo>
                  <a:cubicBezTo>
                    <a:pt x="2948" y="29741"/>
                    <a:pt x="12070" y="34967"/>
                    <a:pt x="20907" y="32592"/>
                  </a:cubicBezTo>
                  <a:cubicBezTo>
                    <a:pt x="29744" y="30216"/>
                    <a:pt x="34970" y="21095"/>
                    <a:pt x="32594" y="12259"/>
                  </a:cubicBezTo>
                  <a:cubicBezTo>
                    <a:pt x="30219" y="3423"/>
                    <a:pt x="21097" y="-1802"/>
                    <a:pt x="12260" y="573"/>
                  </a:cubicBezTo>
                  <a:cubicBezTo>
                    <a:pt x="3424" y="2948"/>
                    <a:pt x="-1802" y="12069"/>
                    <a:pt x="573" y="2090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5801538" y="2582544"/>
              <a:ext cx="301587" cy="163609"/>
            </a:xfrm>
            <a:custGeom>
              <a:avLst/>
              <a:gdLst/>
              <a:ahLst/>
              <a:cxnLst/>
              <a:rect l="l" t="t" r="r" b="b"/>
              <a:pathLst>
                <a:path w="301587" h="163609" extrusionOk="0">
                  <a:moveTo>
                    <a:pt x="0" y="0"/>
                  </a:moveTo>
                  <a:lnTo>
                    <a:pt x="301588" y="16360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6086443" y="2729567"/>
              <a:ext cx="33157" cy="33077"/>
            </a:xfrm>
            <a:custGeom>
              <a:avLst/>
              <a:gdLst/>
              <a:ahLst/>
              <a:cxnLst/>
              <a:rect l="l" t="t" r="r" b="b"/>
              <a:pathLst>
                <a:path w="33157" h="33077" extrusionOk="0">
                  <a:moveTo>
                    <a:pt x="27040" y="3665"/>
                  </a:moveTo>
                  <a:cubicBezTo>
                    <a:pt x="34166" y="9461"/>
                    <a:pt x="35211" y="19817"/>
                    <a:pt x="29415" y="26943"/>
                  </a:cubicBezTo>
                  <a:cubicBezTo>
                    <a:pt x="23619" y="34069"/>
                    <a:pt x="13262" y="35114"/>
                    <a:pt x="6136" y="29413"/>
                  </a:cubicBezTo>
                  <a:cubicBezTo>
                    <a:pt x="-991" y="23617"/>
                    <a:pt x="-2036" y="13261"/>
                    <a:pt x="3665" y="6135"/>
                  </a:cubicBezTo>
                  <a:cubicBezTo>
                    <a:pt x="9461" y="-991"/>
                    <a:pt x="19913" y="-2036"/>
                    <a:pt x="26945" y="366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5801538" y="2582544"/>
              <a:ext cx="493524" cy="75628"/>
            </a:xfrm>
            <a:custGeom>
              <a:avLst/>
              <a:gdLst/>
              <a:ahLst/>
              <a:cxnLst/>
              <a:rect l="l" t="t" r="r" b="b"/>
              <a:pathLst>
                <a:path w="493524" h="75628" extrusionOk="0">
                  <a:moveTo>
                    <a:pt x="0" y="0"/>
                  </a:moveTo>
                  <a:lnTo>
                    <a:pt x="493525" y="7562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6278620" y="2641627"/>
              <a:ext cx="33074" cy="33082"/>
            </a:xfrm>
            <a:custGeom>
              <a:avLst/>
              <a:gdLst/>
              <a:ahLst/>
              <a:cxnLst/>
              <a:rect l="l" t="t" r="r" b="b"/>
              <a:pathLst>
                <a:path w="33074" h="33082" extrusionOk="0">
                  <a:moveTo>
                    <a:pt x="22143" y="32128"/>
                  </a:moveTo>
                  <a:cubicBezTo>
                    <a:pt x="30695" y="28993"/>
                    <a:pt x="35161" y="19492"/>
                    <a:pt x="32120" y="10941"/>
                  </a:cubicBezTo>
                  <a:cubicBezTo>
                    <a:pt x="28985" y="2295"/>
                    <a:pt x="19483" y="-2076"/>
                    <a:pt x="10931" y="964"/>
                  </a:cubicBezTo>
                  <a:cubicBezTo>
                    <a:pt x="2380" y="4100"/>
                    <a:pt x="-2086" y="13601"/>
                    <a:pt x="954" y="22152"/>
                  </a:cubicBezTo>
                  <a:cubicBezTo>
                    <a:pt x="4090" y="30703"/>
                    <a:pt x="13592" y="35169"/>
                    <a:pt x="22143" y="321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5801538" y="2522307"/>
              <a:ext cx="310329" cy="60237"/>
            </a:xfrm>
            <a:custGeom>
              <a:avLst/>
              <a:gdLst/>
              <a:ahLst/>
              <a:cxnLst/>
              <a:rect l="l" t="t" r="r" b="b"/>
              <a:pathLst>
                <a:path w="310329" h="60237" extrusionOk="0">
                  <a:moveTo>
                    <a:pt x="0" y="60237"/>
                  </a:moveTo>
                  <a:lnTo>
                    <a:pt x="31033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6095279" y="2505815"/>
              <a:ext cx="33082" cy="33181"/>
            </a:xfrm>
            <a:custGeom>
              <a:avLst/>
              <a:gdLst/>
              <a:ahLst/>
              <a:cxnLst/>
              <a:rect l="l" t="t" r="r" b="b"/>
              <a:pathLst>
                <a:path w="33082" h="33181" extrusionOk="0">
                  <a:moveTo>
                    <a:pt x="11647" y="720"/>
                  </a:moveTo>
                  <a:cubicBezTo>
                    <a:pt x="20389" y="-1940"/>
                    <a:pt x="29606" y="3000"/>
                    <a:pt x="32361" y="11741"/>
                  </a:cubicBezTo>
                  <a:cubicBezTo>
                    <a:pt x="35022" y="20483"/>
                    <a:pt x="30081" y="29794"/>
                    <a:pt x="21434" y="32454"/>
                  </a:cubicBezTo>
                  <a:cubicBezTo>
                    <a:pt x="12692" y="35114"/>
                    <a:pt x="3476" y="30269"/>
                    <a:pt x="720" y="21433"/>
                  </a:cubicBezTo>
                  <a:cubicBezTo>
                    <a:pt x="-1940" y="12692"/>
                    <a:pt x="3001" y="3380"/>
                    <a:pt x="11742" y="72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5801538" y="2334755"/>
              <a:ext cx="351757" cy="247789"/>
            </a:xfrm>
            <a:custGeom>
              <a:avLst/>
              <a:gdLst/>
              <a:ahLst/>
              <a:cxnLst/>
              <a:rect l="l" t="t" r="r" b="b"/>
              <a:pathLst>
                <a:path w="351757" h="247789" extrusionOk="0">
                  <a:moveTo>
                    <a:pt x="0" y="247789"/>
                  </a:moveTo>
                  <a:lnTo>
                    <a:pt x="35175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6136778" y="2318143"/>
              <a:ext cx="33129" cy="33127"/>
            </a:xfrm>
            <a:custGeom>
              <a:avLst/>
              <a:gdLst/>
              <a:ahLst/>
              <a:cxnLst/>
              <a:rect l="l" t="t" r="r" b="b"/>
              <a:pathLst>
                <a:path w="33129" h="33127" extrusionOk="0">
                  <a:moveTo>
                    <a:pt x="27539" y="28963"/>
                  </a:moveTo>
                  <a:cubicBezTo>
                    <a:pt x="34381" y="22882"/>
                    <a:pt x="35046" y="12431"/>
                    <a:pt x="28965" y="5590"/>
                  </a:cubicBezTo>
                  <a:cubicBezTo>
                    <a:pt x="22884" y="-1251"/>
                    <a:pt x="12432" y="-1916"/>
                    <a:pt x="5590" y="4165"/>
                  </a:cubicBezTo>
                  <a:cubicBezTo>
                    <a:pt x="-1251" y="10245"/>
                    <a:pt x="-1916" y="20697"/>
                    <a:pt x="4165" y="27537"/>
                  </a:cubicBezTo>
                  <a:cubicBezTo>
                    <a:pt x="10246" y="34378"/>
                    <a:pt x="20698" y="35043"/>
                    <a:pt x="27539" y="2896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5801538" y="2318223"/>
              <a:ext cx="185380" cy="264321"/>
            </a:xfrm>
            <a:custGeom>
              <a:avLst/>
              <a:gdLst/>
              <a:ahLst/>
              <a:cxnLst/>
              <a:rect l="l" t="t" r="r" b="b"/>
              <a:pathLst>
                <a:path w="185380" h="264321" extrusionOk="0">
                  <a:moveTo>
                    <a:pt x="0" y="264321"/>
                  </a:moveTo>
                  <a:lnTo>
                    <a:pt x="18538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5970434" y="2301644"/>
              <a:ext cx="33064" cy="33062"/>
            </a:xfrm>
            <a:custGeom>
              <a:avLst/>
              <a:gdLst/>
              <a:ahLst/>
              <a:cxnLst/>
              <a:rect l="l" t="t" r="r" b="b"/>
              <a:pathLst>
                <a:path w="33064" h="33062" extrusionOk="0">
                  <a:moveTo>
                    <a:pt x="3277" y="6602"/>
                  </a:moveTo>
                  <a:cubicBezTo>
                    <a:pt x="8788" y="-713"/>
                    <a:pt x="19145" y="-2139"/>
                    <a:pt x="26462" y="3277"/>
                  </a:cubicBezTo>
                  <a:cubicBezTo>
                    <a:pt x="33778" y="8788"/>
                    <a:pt x="35203" y="19144"/>
                    <a:pt x="29787" y="26460"/>
                  </a:cubicBezTo>
                  <a:cubicBezTo>
                    <a:pt x="24276" y="33776"/>
                    <a:pt x="13919" y="35201"/>
                    <a:pt x="6603" y="29785"/>
                  </a:cubicBezTo>
                  <a:cubicBezTo>
                    <a:pt x="-713" y="24275"/>
                    <a:pt x="-2139" y="13918"/>
                    <a:pt x="3277" y="660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5751273" y="2429006"/>
              <a:ext cx="50264" cy="153538"/>
            </a:xfrm>
            <a:custGeom>
              <a:avLst/>
              <a:gdLst/>
              <a:ahLst/>
              <a:cxnLst/>
              <a:rect l="l" t="t" r="r" b="b"/>
              <a:pathLst>
                <a:path w="50264" h="153538" extrusionOk="0">
                  <a:moveTo>
                    <a:pt x="50265" y="15353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5734608" y="2412437"/>
              <a:ext cx="33140" cy="33137"/>
            </a:xfrm>
            <a:custGeom>
              <a:avLst/>
              <a:gdLst/>
              <a:ahLst/>
              <a:cxnLst/>
              <a:rect l="l" t="t" r="r" b="b"/>
              <a:pathLst>
                <a:path w="33140" h="33137" extrusionOk="0">
                  <a:moveTo>
                    <a:pt x="31393" y="9158"/>
                  </a:moveTo>
                  <a:cubicBezTo>
                    <a:pt x="27307" y="987"/>
                    <a:pt x="17330" y="-2338"/>
                    <a:pt x="9159" y="1747"/>
                  </a:cubicBezTo>
                  <a:cubicBezTo>
                    <a:pt x="987" y="5833"/>
                    <a:pt x="-2338" y="15809"/>
                    <a:pt x="1747" y="23980"/>
                  </a:cubicBezTo>
                  <a:cubicBezTo>
                    <a:pt x="5833" y="32151"/>
                    <a:pt x="15810" y="35476"/>
                    <a:pt x="23982" y="31391"/>
                  </a:cubicBezTo>
                  <a:cubicBezTo>
                    <a:pt x="32153" y="27305"/>
                    <a:pt x="35479" y="17329"/>
                    <a:pt x="31393" y="915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5645898" y="2364873"/>
              <a:ext cx="155639" cy="217670"/>
            </a:xfrm>
            <a:custGeom>
              <a:avLst/>
              <a:gdLst/>
              <a:ahLst/>
              <a:cxnLst/>
              <a:rect l="l" t="t" r="r" b="b"/>
              <a:pathLst>
                <a:path w="155639" h="217670" extrusionOk="0">
                  <a:moveTo>
                    <a:pt x="155640" y="21767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5629348" y="2348230"/>
              <a:ext cx="33194" cy="33191"/>
            </a:xfrm>
            <a:custGeom>
              <a:avLst/>
              <a:gdLst/>
              <a:ahLst/>
              <a:cxnLst/>
              <a:rect l="l" t="t" r="r" b="b"/>
              <a:pathLst>
                <a:path w="33194" h="33191" extrusionOk="0">
                  <a:moveTo>
                    <a:pt x="1347" y="23104"/>
                  </a:moveTo>
                  <a:cubicBezTo>
                    <a:pt x="-2264" y="14743"/>
                    <a:pt x="1632" y="4957"/>
                    <a:pt x="10088" y="1347"/>
                  </a:cubicBezTo>
                  <a:cubicBezTo>
                    <a:pt x="18545" y="-2264"/>
                    <a:pt x="28237" y="1632"/>
                    <a:pt x="31848" y="10088"/>
                  </a:cubicBezTo>
                  <a:cubicBezTo>
                    <a:pt x="35458" y="18449"/>
                    <a:pt x="31563" y="28235"/>
                    <a:pt x="23106" y="31845"/>
                  </a:cubicBezTo>
                  <a:cubicBezTo>
                    <a:pt x="14649" y="35456"/>
                    <a:pt x="4958" y="31560"/>
                    <a:pt x="1347" y="2310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5484937" y="2281263"/>
              <a:ext cx="316600" cy="301280"/>
            </a:xfrm>
            <a:custGeom>
              <a:avLst/>
              <a:gdLst/>
              <a:ahLst/>
              <a:cxnLst/>
              <a:rect l="l" t="t" r="r" b="b"/>
              <a:pathLst>
                <a:path w="316600" h="301280" extrusionOk="0">
                  <a:moveTo>
                    <a:pt x="316601" y="30128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5468369" y="2264696"/>
              <a:ext cx="33136" cy="33133"/>
            </a:xfrm>
            <a:custGeom>
              <a:avLst/>
              <a:gdLst/>
              <a:ahLst/>
              <a:cxnLst/>
              <a:rect l="l" t="t" r="r" b="b"/>
              <a:pathLst>
                <a:path w="33136" h="33133" extrusionOk="0">
                  <a:moveTo>
                    <a:pt x="24360" y="1935"/>
                  </a:moveTo>
                  <a:cubicBezTo>
                    <a:pt x="16283" y="-2340"/>
                    <a:pt x="6211" y="700"/>
                    <a:pt x="1935" y="8776"/>
                  </a:cubicBezTo>
                  <a:cubicBezTo>
                    <a:pt x="-2341" y="16852"/>
                    <a:pt x="700" y="26828"/>
                    <a:pt x="8777" y="31199"/>
                  </a:cubicBezTo>
                  <a:cubicBezTo>
                    <a:pt x="16853" y="35474"/>
                    <a:pt x="26830" y="32434"/>
                    <a:pt x="31201" y="24358"/>
                  </a:cubicBezTo>
                  <a:cubicBezTo>
                    <a:pt x="35477" y="16282"/>
                    <a:pt x="32436" y="6306"/>
                    <a:pt x="24360" y="193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5451776" y="2462165"/>
              <a:ext cx="349762" cy="120379"/>
            </a:xfrm>
            <a:custGeom>
              <a:avLst/>
              <a:gdLst/>
              <a:ahLst/>
              <a:cxnLst/>
              <a:rect l="l" t="t" r="r" b="b"/>
              <a:pathLst>
                <a:path w="349762" h="120379" extrusionOk="0">
                  <a:moveTo>
                    <a:pt x="349762" y="12037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5435266" y="2445562"/>
              <a:ext cx="33079" cy="33077"/>
            </a:xfrm>
            <a:custGeom>
              <a:avLst/>
              <a:gdLst/>
              <a:ahLst/>
              <a:cxnLst/>
              <a:rect l="l" t="t" r="r" b="b"/>
              <a:pathLst>
                <a:path w="33079" h="33077" extrusionOk="0">
                  <a:moveTo>
                    <a:pt x="9193" y="31425"/>
                  </a:moveTo>
                  <a:cubicBezTo>
                    <a:pt x="1021" y="27339"/>
                    <a:pt x="-2304" y="17458"/>
                    <a:pt x="1687" y="9192"/>
                  </a:cubicBezTo>
                  <a:cubicBezTo>
                    <a:pt x="5772" y="1021"/>
                    <a:pt x="15654" y="-2304"/>
                    <a:pt x="23921" y="1686"/>
                  </a:cubicBezTo>
                  <a:cubicBezTo>
                    <a:pt x="32092" y="5772"/>
                    <a:pt x="35418" y="15653"/>
                    <a:pt x="31332" y="23919"/>
                  </a:cubicBezTo>
                  <a:cubicBezTo>
                    <a:pt x="27246" y="32090"/>
                    <a:pt x="17365" y="35415"/>
                    <a:pt x="9098" y="3133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759" name="Google Shape;759;p31"/>
          <p:cNvSpPr txBox="1"/>
          <p:nvPr>
            <p:ph type="title"/>
          </p:nvPr>
        </p:nvSpPr>
        <p:spPr>
          <a:xfrm>
            <a:off x="2483940" y="2716143"/>
            <a:ext cx="4244700" cy="16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000">
                <a:solidFill>
                  <a:schemeClr val="dk1"/>
                </a:solidFill>
              </a:rPr>
              <a:t>INTRODUCTION</a:t>
            </a:r>
            <a:endParaRPr lang="en-US" altLang="en-GB" sz="4000">
              <a:solidFill>
                <a:schemeClr val="dk1"/>
              </a:solidFill>
            </a:endParaRPr>
          </a:p>
        </p:txBody>
      </p:sp>
      <p:sp>
        <p:nvSpPr>
          <p:cNvPr id="760" name="Google Shape;760;p31"/>
          <p:cNvSpPr txBox="1"/>
          <p:nvPr>
            <p:ph type="title" idx="2"/>
          </p:nvPr>
        </p:nvSpPr>
        <p:spPr>
          <a:xfrm>
            <a:off x="4079850" y="1430175"/>
            <a:ext cx="984300" cy="58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3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INTRODUCTION</a:t>
            </a:r>
            <a:endParaRPr lang="en-US" altLang="en-GB"/>
          </a:p>
        </p:txBody>
      </p:sp>
      <p:sp>
        <p:nvSpPr>
          <p:cNvPr id="6" name="Text Box 5"/>
          <p:cNvSpPr txBox="1"/>
          <p:nvPr/>
        </p:nvSpPr>
        <p:spPr>
          <a:xfrm>
            <a:off x="828040" y="1275715"/>
            <a:ext cx="7212965" cy="2882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Inter Tight" charset="0"/>
                <a:cs typeface="Inter Tight" charset="0"/>
              </a:rPr>
              <a:t>Image classification assigns a label to an input image using machine learning.</a:t>
            </a:r>
            <a:endParaRPr lang="en-US" sz="1600">
              <a:latin typeface="Inter Tight" charset="0"/>
              <a:cs typeface="Inter Tigh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Inter Tight" charset="0"/>
                <a:cs typeface="Inter Tight" charset="0"/>
              </a:rPr>
              <a:t>It is applied in fields like healthcare, security and so - on.</a:t>
            </a:r>
            <a:endParaRPr lang="en-US" sz="1600">
              <a:latin typeface="Inter Tight" charset="0"/>
              <a:cs typeface="Inter Tigh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Inter Tight" charset="0"/>
                <a:cs typeface="Inter Tight" charset="0"/>
              </a:rPr>
              <a:t>Complexity arises due to pixel patterns, variations in lighting, angles, and backgrounds.</a:t>
            </a:r>
            <a:endParaRPr lang="en-US" sz="1600">
              <a:latin typeface="Inter Tight" charset="0"/>
              <a:cs typeface="Inter Tigh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Inter Tight" charset="0"/>
                <a:cs typeface="Inter Tight" charset="0"/>
              </a:rPr>
              <a:t>Class imbalance in datasets affects model performance.</a:t>
            </a:r>
            <a:endParaRPr lang="en-US" sz="1600">
              <a:latin typeface="Inter Tight" charset="0"/>
              <a:cs typeface="Inter Tigh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Inter Tight" charset="0"/>
                <a:cs typeface="Inter Tight" charset="0"/>
              </a:rPr>
              <a:t>The objective is to classify animal images from the ANIMALS-10 dataset into 10 categories.</a:t>
            </a:r>
            <a:endParaRPr lang="en-US" sz="1600">
              <a:latin typeface="Inter Tight" charset="0"/>
              <a:cs typeface="Inter Tigh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Inter Tight" charset="0"/>
                <a:cs typeface="Inter Tight" charset="0"/>
              </a:rPr>
              <a:t>The categories include animals like cats, dogs, elephants, etc.</a:t>
            </a:r>
            <a:endParaRPr lang="en-US" sz="1600">
              <a:latin typeface="Inter Tight" charset="0"/>
              <a:cs typeface="Inter Tigh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Inter Tight" charset="0"/>
                <a:cs typeface="Inter Tight" charset="0"/>
              </a:rPr>
              <a:t>A Multilayer Perceptron (MLP) neural network is used for classification.</a:t>
            </a:r>
            <a:endParaRPr lang="en-US" sz="1600">
              <a:latin typeface="Inter Tight" charset="0"/>
              <a:cs typeface="Inter Tigh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Inter Tight" charset="0"/>
                <a:cs typeface="Inter Tight" charset="0"/>
              </a:rPr>
              <a:t>The dataset is split into training and validation sets to improve model accuracy.</a:t>
            </a:r>
            <a:endParaRPr lang="en-US" sz="1600">
              <a:latin typeface="Inter Tight" charset="0"/>
              <a:cs typeface="Inter Tight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1"/>
          <p:cNvSpPr/>
          <p:nvPr/>
        </p:nvSpPr>
        <p:spPr>
          <a:xfrm>
            <a:off x="4022100" y="1174017"/>
            <a:ext cx="1099800" cy="1099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726" name="Google Shape;726;p31"/>
          <p:cNvSpPr/>
          <p:nvPr/>
        </p:nvSpPr>
        <p:spPr>
          <a:xfrm>
            <a:off x="3552356" y="1591714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7" name="Google Shape;727;p31"/>
          <p:cNvSpPr/>
          <p:nvPr/>
        </p:nvSpPr>
        <p:spPr>
          <a:xfrm>
            <a:off x="5327106" y="1591714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28" name="Google Shape;728;p31"/>
          <p:cNvGrpSpPr/>
          <p:nvPr/>
        </p:nvGrpSpPr>
        <p:grpSpPr>
          <a:xfrm>
            <a:off x="7897930" y="3927283"/>
            <a:ext cx="469058" cy="448115"/>
            <a:chOff x="5348931" y="2165350"/>
            <a:chExt cx="962763" cy="919776"/>
          </a:xfrm>
        </p:grpSpPr>
        <p:sp>
          <p:nvSpPr>
            <p:cNvPr id="729" name="Google Shape;729;p31"/>
            <p:cNvSpPr/>
            <p:nvPr/>
          </p:nvSpPr>
          <p:spPr>
            <a:xfrm>
              <a:off x="5801538" y="2181881"/>
              <a:ext cx="67652" cy="400662"/>
            </a:xfrm>
            <a:custGeom>
              <a:avLst/>
              <a:gdLst/>
              <a:ahLst/>
              <a:cxnLst/>
              <a:rect l="l" t="t" r="r" b="b"/>
              <a:pathLst>
                <a:path w="67652" h="400662" extrusionOk="0">
                  <a:moveTo>
                    <a:pt x="0" y="400663"/>
                  </a:moveTo>
                  <a:lnTo>
                    <a:pt x="67653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5852753" y="2165350"/>
              <a:ext cx="33066" cy="33063"/>
            </a:xfrm>
            <a:custGeom>
              <a:avLst/>
              <a:gdLst/>
              <a:ahLst/>
              <a:cxnLst/>
              <a:rect l="l" t="t" r="r" b="b"/>
              <a:pathLst>
                <a:path w="33066" h="33063" extrusionOk="0">
                  <a:moveTo>
                    <a:pt x="33066" y="16532"/>
                  </a:moveTo>
                  <a:cubicBezTo>
                    <a:pt x="33066" y="7411"/>
                    <a:pt x="25655" y="0"/>
                    <a:pt x="16533" y="0"/>
                  </a:cubicBezTo>
                  <a:cubicBezTo>
                    <a:pt x="7411" y="0"/>
                    <a:pt x="0" y="7411"/>
                    <a:pt x="0" y="16532"/>
                  </a:cubicBezTo>
                  <a:cubicBezTo>
                    <a:pt x="0" y="25653"/>
                    <a:pt x="7411" y="33064"/>
                    <a:pt x="16533" y="33064"/>
                  </a:cubicBezTo>
                  <a:cubicBezTo>
                    <a:pt x="25655" y="33064"/>
                    <a:pt x="33066" y="25653"/>
                    <a:pt x="33066" y="1653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5365499" y="2582544"/>
              <a:ext cx="436038" cy="31828"/>
            </a:xfrm>
            <a:custGeom>
              <a:avLst/>
              <a:gdLst/>
              <a:ahLst/>
              <a:cxnLst/>
              <a:rect l="l" t="t" r="r" b="b"/>
              <a:pathLst>
                <a:path w="436038" h="31828" extrusionOk="0">
                  <a:moveTo>
                    <a:pt x="436039" y="0"/>
                  </a:moveTo>
                  <a:lnTo>
                    <a:pt x="0" y="3182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5348931" y="2597710"/>
              <a:ext cx="33137" cy="33134"/>
            </a:xfrm>
            <a:custGeom>
              <a:avLst/>
              <a:gdLst/>
              <a:ahLst/>
              <a:cxnLst/>
              <a:rect l="l" t="t" r="r" b="b"/>
              <a:pathLst>
                <a:path w="33137" h="33134" extrusionOk="0">
                  <a:moveTo>
                    <a:pt x="14478" y="33004"/>
                  </a:moveTo>
                  <a:cubicBezTo>
                    <a:pt x="5452" y="31864"/>
                    <a:pt x="-1010" y="23598"/>
                    <a:pt x="130" y="14477"/>
                  </a:cubicBezTo>
                  <a:cubicBezTo>
                    <a:pt x="1271" y="5451"/>
                    <a:pt x="9537" y="-1010"/>
                    <a:pt x="18659" y="130"/>
                  </a:cubicBezTo>
                  <a:cubicBezTo>
                    <a:pt x="27686" y="1271"/>
                    <a:pt x="34147" y="9537"/>
                    <a:pt x="33007" y="18658"/>
                  </a:cubicBezTo>
                  <a:cubicBezTo>
                    <a:pt x="31867" y="27684"/>
                    <a:pt x="23600" y="34144"/>
                    <a:pt x="14478" y="3300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5373766" y="2582544"/>
              <a:ext cx="427772" cy="271827"/>
            </a:xfrm>
            <a:custGeom>
              <a:avLst/>
              <a:gdLst/>
              <a:ahLst/>
              <a:cxnLst/>
              <a:rect l="l" t="t" r="r" b="b"/>
              <a:pathLst>
                <a:path w="427772" h="271827" extrusionOk="0">
                  <a:moveTo>
                    <a:pt x="427772" y="0"/>
                  </a:moveTo>
                  <a:lnTo>
                    <a:pt x="0" y="271827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5357189" y="2837795"/>
              <a:ext cx="33059" cy="33152"/>
            </a:xfrm>
            <a:custGeom>
              <a:avLst/>
              <a:gdLst/>
              <a:ahLst/>
              <a:cxnLst/>
              <a:rect l="l" t="t" r="r" b="b"/>
              <a:pathLst>
                <a:path w="33059" h="33152" extrusionOk="0">
                  <a:moveTo>
                    <a:pt x="2134" y="8405"/>
                  </a:moveTo>
                  <a:cubicBezTo>
                    <a:pt x="-2331" y="16386"/>
                    <a:pt x="424" y="26457"/>
                    <a:pt x="8406" y="31018"/>
                  </a:cubicBezTo>
                  <a:cubicBezTo>
                    <a:pt x="16387" y="35483"/>
                    <a:pt x="26459" y="32728"/>
                    <a:pt x="30925" y="24747"/>
                  </a:cubicBezTo>
                  <a:cubicBezTo>
                    <a:pt x="35391" y="16766"/>
                    <a:pt x="32635" y="6695"/>
                    <a:pt x="24654" y="2134"/>
                  </a:cubicBezTo>
                  <a:cubicBezTo>
                    <a:pt x="16672" y="-2331"/>
                    <a:pt x="6600" y="424"/>
                    <a:pt x="2134" y="840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5801538" y="2582544"/>
              <a:ext cx="284959" cy="452918"/>
            </a:xfrm>
            <a:custGeom>
              <a:avLst/>
              <a:gdLst/>
              <a:ahLst/>
              <a:cxnLst/>
              <a:rect l="l" t="t" r="r" b="b"/>
              <a:pathLst>
                <a:path w="284959" h="452918" extrusionOk="0">
                  <a:moveTo>
                    <a:pt x="0" y="0"/>
                  </a:moveTo>
                  <a:lnTo>
                    <a:pt x="284960" y="45291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6069898" y="3018864"/>
              <a:ext cx="33105" cy="33102"/>
            </a:xfrm>
            <a:custGeom>
              <a:avLst/>
              <a:gdLst/>
              <a:ahLst/>
              <a:cxnLst/>
              <a:rect l="l" t="t" r="r" b="b"/>
              <a:pathLst>
                <a:path w="33105" h="33102" extrusionOk="0">
                  <a:moveTo>
                    <a:pt x="3868" y="27145"/>
                  </a:moveTo>
                  <a:cubicBezTo>
                    <a:pt x="9759" y="34176"/>
                    <a:pt x="20116" y="35126"/>
                    <a:pt x="27147" y="29235"/>
                  </a:cubicBezTo>
                  <a:cubicBezTo>
                    <a:pt x="34179" y="23345"/>
                    <a:pt x="35129" y="12988"/>
                    <a:pt x="29238" y="5958"/>
                  </a:cubicBezTo>
                  <a:cubicBezTo>
                    <a:pt x="23346" y="-1073"/>
                    <a:pt x="12894" y="-2023"/>
                    <a:pt x="5958" y="3867"/>
                  </a:cubicBezTo>
                  <a:cubicBezTo>
                    <a:pt x="-1073" y="9758"/>
                    <a:pt x="-2024" y="20209"/>
                    <a:pt x="3868" y="2714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5558671" y="2582544"/>
              <a:ext cx="242866" cy="485982"/>
            </a:xfrm>
            <a:custGeom>
              <a:avLst/>
              <a:gdLst/>
              <a:ahLst/>
              <a:cxnLst/>
              <a:rect l="l" t="t" r="r" b="b"/>
              <a:pathLst>
                <a:path w="242866" h="485982" extrusionOk="0">
                  <a:moveTo>
                    <a:pt x="242867" y="0"/>
                  </a:moveTo>
                  <a:lnTo>
                    <a:pt x="0" y="48598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5542111" y="3051927"/>
              <a:ext cx="33161" cy="33199"/>
            </a:xfrm>
            <a:custGeom>
              <a:avLst/>
              <a:gdLst/>
              <a:ahLst/>
              <a:cxnLst/>
              <a:rect l="l" t="t" r="r" b="b"/>
              <a:pathLst>
                <a:path w="33161" h="33199" extrusionOk="0">
                  <a:moveTo>
                    <a:pt x="31668" y="23441"/>
                  </a:moveTo>
                  <a:cubicBezTo>
                    <a:pt x="27867" y="31802"/>
                    <a:pt x="18081" y="35507"/>
                    <a:pt x="9719" y="31707"/>
                  </a:cubicBezTo>
                  <a:cubicBezTo>
                    <a:pt x="1357" y="27906"/>
                    <a:pt x="-2253" y="18120"/>
                    <a:pt x="1452" y="9759"/>
                  </a:cubicBezTo>
                  <a:cubicBezTo>
                    <a:pt x="5253" y="1398"/>
                    <a:pt x="15040" y="-2307"/>
                    <a:pt x="23402" y="1493"/>
                  </a:cubicBezTo>
                  <a:cubicBezTo>
                    <a:pt x="31763" y="5294"/>
                    <a:pt x="35469" y="15080"/>
                    <a:pt x="31668" y="2344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5801538" y="2582544"/>
              <a:ext cx="34586" cy="360282"/>
            </a:xfrm>
            <a:custGeom>
              <a:avLst/>
              <a:gdLst/>
              <a:ahLst/>
              <a:cxnLst/>
              <a:rect l="l" t="t" r="r" b="b"/>
              <a:pathLst>
                <a:path w="34586" h="360282" extrusionOk="0">
                  <a:moveTo>
                    <a:pt x="0" y="0"/>
                  </a:moveTo>
                  <a:lnTo>
                    <a:pt x="34587" y="36028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5819494" y="2926292"/>
              <a:ext cx="33167" cy="33164"/>
            </a:xfrm>
            <a:custGeom>
              <a:avLst/>
              <a:gdLst/>
              <a:ahLst/>
              <a:cxnLst/>
              <a:rect l="l" t="t" r="r" b="b"/>
              <a:pathLst>
                <a:path w="33167" h="33164" extrusionOk="0">
                  <a:moveTo>
                    <a:pt x="573" y="20905"/>
                  </a:moveTo>
                  <a:cubicBezTo>
                    <a:pt x="2948" y="29741"/>
                    <a:pt x="12070" y="34967"/>
                    <a:pt x="20907" y="32592"/>
                  </a:cubicBezTo>
                  <a:cubicBezTo>
                    <a:pt x="29744" y="30216"/>
                    <a:pt x="34970" y="21095"/>
                    <a:pt x="32594" y="12259"/>
                  </a:cubicBezTo>
                  <a:cubicBezTo>
                    <a:pt x="30219" y="3423"/>
                    <a:pt x="21097" y="-1802"/>
                    <a:pt x="12260" y="573"/>
                  </a:cubicBezTo>
                  <a:cubicBezTo>
                    <a:pt x="3424" y="2948"/>
                    <a:pt x="-1802" y="12069"/>
                    <a:pt x="573" y="2090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5801538" y="2582544"/>
              <a:ext cx="301587" cy="163609"/>
            </a:xfrm>
            <a:custGeom>
              <a:avLst/>
              <a:gdLst/>
              <a:ahLst/>
              <a:cxnLst/>
              <a:rect l="l" t="t" r="r" b="b"/>
              <a:pathLst>
                <a:path w="301587" h="163609" extrusionOk="0">
                  <a:moveTo>
                    <a:pt x="0" y="0"/>
                  </a:moveTo>
                  <a:lnTo>
                    <a:pt x="301588" y="16360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6086443" y="2729567"/>
              <a:ext cx="33157" cy="33077"/>
            </a:xfrm>
            <a:custGeom>
              <a:avLst/>
              <a:gdLst/>
              <a:ahLst/>
              <a:cxnLst/>
              <a:rect l="l" t="t" r="r" b="b"/>
              <a:pathLst>
                <a:path w="33157" h="33077" extrusionOk="0">
                  <a:moveTo>
                    <a:pt x="27040" y="3665"/>
                  </a:moveTo>
                  <a:cubicBezTo>
                    <a:pt x="34166" y="9461"/>
                    <a:pt x="35211" y="19817"/>
                    <a:pt x="29415" y="26943"/>
                  </a:cubicBezTo>
                  <a:cubicBezTo>
                    <a:pt x="23619" y="34069"/>
                    <a:pt x="13262" y="35114"/>
                    <a:pt x="6136" y="29413"/>
                  </a:cubicBezTo>
                  <a:cubicBezTo>
                    <a:pt x="-991" y="23617"/>
                    <a:pt x="-2036" y="13261"/>
                    <a:pt x="3665" y="6135"/>
                  </a:cubicBezTo>
                  <a:cubicBezTo>
                    <a:pt x="9461" y="-991"/>
                    <a:pt x="19913" y="-2036"/>
                    <a:pt x="26945" y="366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5801538" y="2582544"/>
              <a:ext cx="493524" cy="75628"/>
            </a:xfrm>
            <a:custGeom>
              <a:avLst/>
              <a:gdLst/>
              <a:ahLst/>
              <a:cxnLst/>
              <a:rect l="l" t="t" r="r" b="b"/>
              <a:pathLst>
                <a:path w="493524" h="75628" extrusionOk="0">
                  <a:moveTo>
                    <a:pt x="0" y="0"/>
                  </a:moveTo>
                  <a:lnTo>
                    <a:pt x="493525" y="7562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6278620" y="2641627"/>
              <a:ext cx="33074" cy="33082"/>
            </a:xfrm>
            <a:custGeom>
              <a:avLst/>
              <a:gdLst/>
              <a:ahLst/>
              <a:cxnLst/>
              <a:rect l="l" t="t" r="r" b="b"/>
              <a:pathLst>
                <a:path w="33074" h="33082" extrusionOk="0">
                  <a:moveTo>
                    <a:pt x="22143" y="32128"/>
                  </a:moveTo>
                  <a:cubicBezTo>
                    <a:pt x="30695" y="28993"/>
                    <a:pt x="35161" y="19492"/>
                    <a:pt x="32120" y="10941"/>
                  </a:cubicBezTo>
                  <a:cubicBezTo>
                    <a:pt x="28985" y="2295"/>
                    <a:pt x="19483" y="-2076"/>
                    <a:pt x="10931" y="964"/>
                  </a:cubicBezTo>
                  <a:cubicBezTo>
                    <a:pt x="2380" y="4100"/>
                    <a:pt x="-2086" y="13601"/>
                    <a:pt x="954" y="22152"/>
                  </a:cubicBezTo>
                  <a:cubicBezTo>
                    <a:pt x="4090" y="30703"/>
                    <a:pt x="13592" y="35169"/>
                    <a:pt x="22143" y="321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5801538" y="2522307"/>
              <a:ext cx="310329" cy="60237"/>
            </a:xfrm>
            <a:custGeom>
              <a:avLst/>
              <a:gdLst/>
              <a:ahLst/>
              <a:cxnLst/>
              <a:rect l="l" t="t" r="r" b="b"/>
              <a:pathLst>
                <a:path w="310329" h="60237" extrusionOk="0">
                  <a:moveTo>
                    <a:pt x="0" y="60237"/>
                  </a:moveTo>
                  <a:lnTo>
                    <a:pt x="31033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6095279" y="2505815"/>
              <a:ext cx="33082" cy="33181"/>
            </a:xfrm>
            <a:custGeom>
              <a:avLst/>
              <a:gdLst/>
              <a:ahLst/>
              <a:cxnLst/>
              <a:rect l="l" t="t" r="r" b="b"/>
              <a:pathLst>
                <a:path w="33082" h="33181" extrusionOk="0">
                  <a:moveTo>
                    <a:pt x="11647" y="720"/>
                  </a:moveTo>
                  <a:cubicBezTo>
                    <a:pt x="20389" y="-1940"/>
                    <a:pt x="29606" y="3000"/>
                    <a:pt x="32361" y="11741"/>
                  </a:cubicBezTo>
                  <a:cubicBezTo>
                    <a:pt x="35022" y="20483"/>
                    <a:pt x="30081" y="29794"/>
                    <a:pt x="21434" y="32454"/>
                  </a:cubicBezTo>
                  <a:cubicBezTo>
                    <a:pt x="12692" y="35114"/>
                    <a:pt x="3476" y="30269"/>
                    <a:pt x="720" y="21433"/>
                  </a:cubicBezTo>
                  <a:cubicBezTo>
                    <a:pt x="-1940" y="12692"/>
                    <a:pt x="3001" y="3380"/>
                    <a:pt x="11742" y="72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5801538" y="2334755"/>
              <a:ext cx="351757" cy="247789"/>
            </a:xfrm>
            <a:custGeom>
              <a:avLst/>
              <a:gdLst/>
              <a:ahLst/>
              <a:cxnLst/>
              <a:rect l="l" t="t" r="r" b="b"/>
              <a:pathLst>
                <a:path w="351757" h="247789" extrusionOk="0">
                  <a:moveTo>
                    <a:pt x="0" y="247789"/>
                  </a:moveTo>
                  <a:lnTo>
                    <a:pt x="35175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6136778" y="2318143"/>
              <a:ext cx="33129" cy="33127"/>
            </a:xfrm>
            <a:custGeom>
              <a:avLst/>
              <a:gdLst/>
              <a:ahLst/>
              <a:cxnLst/>
              <a:rect l="l" t="t" r="r" b="b"/>
              <a:pathLst>
                <a:path w="33129" h="33127" extrusionOk="0">
                  <a:moveTo>
                    <a:pt x="27539" y="28963"/>
                  </a:moveTo>
                  <a:cubicBezTo>
                    <a:pt x="34381" y="22882"/>
                    <a:pt x="35046" y="12431"/>
                    <a:pt x="28965" y="5590"/>
                  </a:cubicBezTo>
                  <a:cubicBezTo>
                    <a:pt x="22884" y="-1251"/>
                    <a:pt x="12432" y="-1916"/>
                    <a:pt x="5590" y="4165"/>
                  </a:cubicBezTo>
                  <a:cubicBezTo>
                    <a:pt x="-1251" y="10245"/>
                    <a:pt x="-1916" y="20697"/>
                    <a:pt x="4165" y="27537"/>
                  </a:cubicBezTo>
                  <a:cubicBezTo>
                    <a:pt x="10246" y="34378"/>
                    <a:pt x="20698" y="35043"/>
                    <a:pt x="27539" y="2896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5801538" y="2318223"/>
              <a:ext cx="185380" cy="264321"/>
            </a:xfrm>
            <a:custGeom>
              <a:avLst/>
              <a:gdLst/>
              <a:ahLst/>
              <a:cxnLst/>
              <a:rect l="l" t="t" r="r" b="b"/>
              <a:pathLst>
                <a:path w="185380" h="264321" extrusionOk="0">
                  <a:moveTo>
                    <a:pt x="0" y="264321"/>
                  </a:moveTo>
                  <a:lnTo>
                    <a:pt x="18538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5970434" y="2301644"/>
              <a:ext cx="33064" cy="33062"/>
            </a:xfrm>
            <a:custGeom>
              <a:avLst/>
              <a:gdLst/>
              <a:ahLst/>
              <a:cxnLst/>
              <a:rect l="l" t="t" r="r" b="b"/>
              <a:pathLst>
                <a:path w="33064" h="33062" extrusionOk="0">
                  <a:moveTo>
                    <a:pt x="3277" y="6602"/>
                  </a:moveTo>
                  <a:cubicBezTo>
                    <a:pt x="8788" y="-713"/>
                    <a:pt x="19145" y="-2139"/>
                    <a:pt x="26462" y="3277"/>
                  </a:cubicBezTo>
                  <a:cubicBezTo>
                    <a:pt x="33778" y="8788"/>
                    <a:pt x="35203" y="19144"/>
                    <a:pt x="29787" y="26460"/>
                  </a:cubicBezTo>
                  <a:cubicBezTo>
                    <a:pt x="24276" y="33776"/>
                    <a:pt x="13919" y="35201"/>
                    <a:pt x="6603" y="29785"/>
                  </a:cubicBezTo>
                  <a:cubicBezTo>
                    <a:pt x="-713" y="24275"/>
                    <a:pt x="-2139" y="13918"/>
                    <a:pt x="3277" y="660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5751273" y="2429006"/>
              <a:ext cx="50264" cy="153538"/>
            </a:xfrm>
            <a:custGeom>
              <a:avLst/>
              <a:gdLst/>
              <a:ahLst/>
              <a:cxnLst/>
              <a:rect l="l" t="t" r="r" b="b"/>
              <a:pathLst>
                <a:path w="50264" h="153538" extrusionOk="0">
                  <a:moveTo>
                    <a:pt x="50265" y="15353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5734608" y="2412437"/>
              <a:ext cx="33140" cy="33137"/>
            </a:xfrm>
            <a:custGeom>
              <a:avLst/>
              <a:gdLst/>
              <a:ahLst/>
              <a:cxnLst/>
              <a:rect l="l" t="t" r="r" b="b"/>
              <a:pathLst>
                <a:path w="33140" h="33137" extrusionOk="0">
                  <a:moveTo>
                    <a:pt x="31393" y="9158"/>
                  </a:moveTo>
                  <a:cubicBezTo>
                    <a:pt x="27307" y="987"/>
                    <a:pt x="17330" y="-2338"/>
                    <a:pt x="9159" y="1747"/>
                  </a:cubicBezTo>
                  <a:cubicBezTo>
                    <a:pt x="987" y="5833"/>
                    <a:pt x="-2338" y="15809"/>
                    <a:pt x="1747" y="23980"/>
                  </a:cubicBezTo>
                  <a:cubicBezTo>
                    <a:pt x="5833" y="32151"/>
                    <a:pt x="15810" y="35476"/>
                    <a:pt x="23982" y="31391"/>
                  </a:cubicBezTo>
                  <a:cubicBezTo>
                    <a:pt x="32153" y="27305"/>
                    <a:pt x="35479" y="17329"/>
                    <a:pt x="31393" y="915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5645898" y="2364873"/>
              <a:ext cx="155639" cy="217670"/>
            </a:xfrm>
            <a:custGeom>
              <a:avLst/>
              <a:gdLst/>
              <a:ahLst/>
              <a:cxnLst/>
              <a:rect l="l" t="t" r="r" b="b"/>
              <a:pathLst>
                <a:path w="155639" h="217670" extrusionOk="0">
                  <a:moveTo>
                    <a:pt x="155640" y="21767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5629348" y="2348230"/>
              <a:ext cx="33194" cy="33191"/>
            </a:xfrm>
            <a:custGeom>
              <a:avLst/>
              <a:gdLst/>
              <a:ahLst/>
              <a:cxnLst/>
              <a:rect l="l" t="t" r="r" b="b"/>
              <a:pathLst>
                <a:path w="33194" h="33191" extrusionOk="0">
                  <a:moveTo>
                    <a:pt x="1347" y="23104"/>
                  </a:moveTo>
                  <a:cubicBezTo>
                    <a:pt x="-2264" y="14743"/>
                    <a:pt x="1632" y="4957"/>
                    <a:pt x="10088" y="1347"/>
                  </a:cubicBezTo>
                  <a:cubicBezTo>
                    <a:pt x="18545" y="-2264"/>
                    <a:pt x="28237" y="1632"/>
                    <a:pt x="31848" y="10088"/>
                  </a:cubicBezTo>
                  <a:cubicBezTo>
                    <a:pt x="35458" y="18449"/>
                    <a:pt x="31563" y="28235"/>
                    <a:pt x="23106" y="31845"/>
                  </a:cubicBezTo>
                  <a:cubicBezTo>
                    <a:pt x="14649" y="35456"/>
                    <a:pt x="4958" y="31560"/>
                    <a:pt x="1347" y="2310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5484937" y="2281263"/>
              <a:ext cx="316600" cy="301280"/>
            </a:xfrm>
            <a:custGeom>
              <a:avLst/>
              <a:gdLst/>
              <a:ahLst/>
              <a:cxnLst/>
              <a:rect l="l" t="t" r="r" b="b"/>
              <a:pathLst>
                <a:path w="316600" h="301280" extrusionOk="0">
                  <a:moveTo>
                    <a:pt x="316601" y="30128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5468369" y="2264696"/>
              <a:ext cx="33136" cy="33133"/>
            </a:xfrm>
            <a:custGeom>
              <a:avLst/>
              <a:gdLst/>
              <a:ahLst/>
              <a:cxnLst/>
              <a:rect l="l" t="t" r="r" b="b"/>
              <a:pathLst>
                <a:path w="33136" h="33133" extrusionOk="0">
                  <a:moveTo>
                    <a:pt x="24360" y="1935"/>
                  </a:moveTo>
                  <a:cubicBezTo>
                    <a:pt x="16283" y="-2340"/>
                    <a:pt x="6211" y="700"/>
                    <a:pt x="1935" y="8776"/>
                  </a:cubicBezTo>
                  <a:cubicBezTo>
                    <a:pt x="-2341" y="16852"/>
                    <a:pt x="700" y="26828"/>
                    <a:pt x="8777" y="31199"/>
                  </a:cubicBezTo>
                  <a:cubicBezTo>
                    <a:pt x="16853" y="35474"/>
                    <a:pt x="26830" y="32434"/>
                    <a:pt x="31201" y="24358"/>
                  </a:cubicBezTo>
                  <a:cubicBezTo>
                    <a:pt x="35477" y="16282"/>
                    <a:pt x="32436" y="6306"/>
                    <a:pt x="24360" y="193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5451776" y="2462165"/>
              <a:ext cx="349762" cy="120379"/>
            </a:xfrm>
            <a:custGeom>
              <a:avLst/>
              <a:gdLst/>
              <a:ahLst/>
              <a:cxnLst/>
              <a:rect l="l" t="t" r="r" b="b"/>
              <a:pathLst>
                <a:path w="349762" h="120379" extrusionOk="0">
                  <a:moveTo>
                    <a:pt x="349762" y="12037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5435266" y="2445562"/>
              <a:ext cx="33079" cy="33077"/>
            </a:xfrm>
            <a:custGeom>
              <a:avLst/>
              <a:gdLst/>
              <a:ahLst/>
              <a:cxnLst/>
              <a:rect l="l" t="t" r="r" b="b"/>
              <a:pathLst>
                <a:path w="33079" h="33077" extrusionOk="0">
                  <a:moveTo>
                    <a:pt x="9193" y="31425"/>
                  </a:moveTo>
                  <a:cubicBezTo>
                    <a:pt x="1021" y="27339"/>
                    <a:pt x="-2304" y="17458"/>
                    <a:pt x="1687" y="9192"/>
                  </a:cubicBezTo>
                  <a:cubicBezTo>
                    <a:pt x="5772" y="1021"/>
                    <a:pt x="15654" y="-2304"/>
                    <a:pt x="23921" y="1686"/>
                  </a:cubicBezTo>
                  <a:cubicBezTo>
                    <a:pt x="32092" y="5772"/>
                    <a:pt x="35418" y="15653"/>
                    <a:pt x="31332" y="23919"/>
                  </a:cubicBezTo>
                  <a:cubicBezTo>
                    <a:pt x="27246" y="32090"/>
                    <a:pt x="17365" y="35415"/>
                    <a:pt x="9098" y="3133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759" name="Google Shape;759;p31"/>
          <p:cNvSpPr txBox="1"/>
          <p:nvPr>
            <p:ph type="title"/>
          </p:nvPr>
        </p:nvSpPr>
        <p:spPr>
          <a:xfrm>
            <a:off x="1580515" y="2715895"/>
            <a:ext cx="6428105" cy="965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000">
                <a:solidFill>
                  <a:schemeClr val="dk1"/>
                </a:solidFill>
              </a:rPr>
              <a:t>Dataset and Approach</a:t>
            </a:r>
            <a:endParaRPr lang="en-US" altLang="en-GB" sz="4000">
              <a:solidFill>
                <a:schemeClr val="dk1"/>
              </a:solidFill>
            </a:endParaRPr>
          </a:p>
        </p:txBody>
      </p:sp>
      <p:sp>
        <p:nvSpPr>
          <p:cNvPr id="760" name="Google Shape;760;p31"/>
          <p:cNvSpPr txBox="1"/>
          <p:nvPr>
            <p:ph type="title" idx="2"/>
          </p:nvPr>
        </p:nvSpPr>
        <p:spPr>
          <a:xfrm>
            <a:off x="4079850" y="1430175"/>
            <a:ext cx="984300" cy="58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800"/>
              <a:t>02</a:t>
            </a:r>
            <a:endParaRPr lang="en-US" altLang="en-GB" sz="4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3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Dataset and Approach</a:t>
            </a:r>
            <a:endParaRPr lang="en-US" altLang="en-GB"/>
          </a:p>
        </p:txBody>
      </p:sp>
      <p:sp>
        <p:nvSpPr>
          <p:cNvPr id="6" name="Text Box 5"/>
          <p:cNvSpPr txBox="1"/>
          <p:nvPr/>
        </p:nvSpPr>
        <p:spPr>
          <a:xfrm>
            <a:off x="828040" y="1275715"/>
            <a:ext cx="7212965" cy="2882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Inter Tight" charset="0"/>
                <a:cs typeface="Inter Tight" charset="0"/>
              </a:rPr>
              <a:t>The dataset used is ANIMALS-10, containing 10 distinct animal categories.</a:t>
            </a:r>
            <a:endParaRPr lang="en-US" sz="1600">
              <a:latin typeface="Inter Tight" charset="0"/>
              <a:cs typeface="Inter Tigh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Inter Tight" charset="0"/>
                <a:cs typeface="Inter Tight" charset="0"/>
              </a:rPr>
              <a:t>Each category has images stored in separate folders within the main dataset folder.</a:t>
            </a:r>
            <a:endParaRPr lang="en-US" sz="1600">
              <a:latin typeface="Inter Tight" charset="0"/>
              <a:cs typeface="Inter Tigh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Inter Tight" charset="0"/>
                <a:cs typeface="Inter Tight" charset="0"/>
              </a:rPr>
              <a:t>Data preprocessing includes image normalization and augmentation for better training.</a:t>
            </a:r>
            <a:endParaRPr lang="en-US" sz="1600">
              <a:latin typeface="Inter Tight" charset="0"/>
              <a:cs typeface="Inter Tigh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Inter Tight" charset="0"/>
                <a:cs typeface="Inter Tight" charset="0"/>
              </a:rPr>
              <a:t>Image augmentation involves rotation, width shift, height shift, shear, zoom, and horizontal flip.</a:t>
            </a:r>
            <a:endParaRPr lang="en-US" sz="1600">
              <a:latin typeface="Inter Tight" charset="0"/>
              <a:cs typeface="Inter Tigh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Inter Tight" charset="0"/>
                <a:cs typeface="Inter Tight" charset="0"/>
              </a:rPr>
              <a:t>The dataset is split into training (80%) and validation (20%) to monitor model performance.</a:t>
            </a:r>
            <a:endParaRPr lang="en-US" sz="1600">
              <a:latin typeface="Inter Tight" charset="0"/>
              <a:cs typeface="Inter Tigh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Inter Tight" charset="0"/>
                <a:cs typeface="Inter Tight" charset="0"/>
              </a:rPr>
              <a:t>The neural network model is a Multilayer Perceptron (MLP) for image classification.</a:t>
            </a:r>
            <a:endParaRPr lang="en-US" sz="1600">
              <a:latin typeface="Inter Tight" charset="0"/>
              <a:cs typeface="Inter Tigh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Inter Tight" charset="0"/>
                <a:cs typeface="Inter Tight" charset="0"/>
              </a:rPr>
              <a:t>Input images are resized to 150x150 pixels for uniformity in model training.</a:t>
            </a:r>
            <a:endParaRPr lang="en-US" sz="1600">
              <a:latin typeface="Inter Tight" charset="0"/>
              <a:cs typeface="Inter Tigh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Inter Tight" charset="0"/>
                <a:cs typeface="Inter Tight" charset="0"/>
              </a:rPr>
              <a:t>Data is fed to the model in batches, improving memory efficiency during training.</a:t>
            </a:r>
            <a:endParaRPr lang="en-US" sz="1600">
              <a:latin typeface="Inter Tight" charset="0"/>
              <a:cs typeface="Inter Tight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1"/>
          <p:cNvSpPr/>
          <p:nvPr/>
        </p:nvSpPr>
        <p:spPr>
          <a:xfrm>
            <a:off x="4022100" y="1174017"/>
            <a:ext cx="1099800" cy="1099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726" name="Google Shape;726;p31"/>
          <p:cNvSpPr/>
          <p:nvPr/>
        </p:nvSpPr>
        <p:spPr>
          <a:xfrm>
            <a:off x="3552356" y="1591714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7" name="Google Shape;727;p31"/>
          <p:cNvSpPr/>
          <p:nvPr/>
        </p:nvSpPr>
        <p:spPr>
          <a:xfrm>
            <a:off x="5327106" y="1591714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28" name="Google Shape;728;p31"/>
          <p:cNvGrpSpPr/>
          <p:nvPr/>
        </p:nvGrpSpPr>
        <p:grpSpPr>
          <a:xfrm>
            <a:off x="7897930" y="3927283"/>
            <a:ext cx="469058" cy="448115"/>
            <a:chOff x="5348931" y="2165350"/>
            <a:chExt cx="962763" cy="919776"/>
          </a:xfrm>
        </p:grpSpPr>
        <p:sp>
          <p:nvSpPr>
            <p:cNvPr id="729" name="Google Shape;729;p31"/>
            <p:cNvSpPr/>
            <p:nvPr/>
          </p:nvSpPr>
          <p:spPr>
            <a:xfrm>
              <a:off x="5801538" y="2181881"/>
              <a:ext cx="67652" cy="400662"/>
            </a:xfrm>
            <a:custGeom>
              <a:avLst/>
              <a:gdLst/>
              <a:ahLst/>
              <a:cxnLst/>
              <a:rect l="l" t="t" r="r" b="b"/>
              <a:pathLst>
                <a:path w="67652" h="400662" extrusionOk="0">
                  <a:moveTo>
                    <a:pt x="0" y="400663"/>
                  </a:moveTo>
                  <a:lnTo>
                    <a:pt x="67653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5852753" y="2165350"/>
              <a:ext cx="33066" cy="33063"/>
            </a:xfrm>
            <a:custGeom>
              <a:avLst/>
              <a:gdLst/>
              <a:ahLst/>
              <a:cxnLst/>
              <a:rect l="l" t="t" r="r" b="b"/>
              <a:pathLst>
                <a:path w="33066" h="33063" extrusionOk="0">
                  <a:moveTo>
                    <a:pt x="33066" y="16532"/>
                  </a:moveTo>
                  <a:cubicBezTo>
                    <a:pt x="33066" y="7411"/>
                    <a:pt x="25655" y="0"/>
                    <a:pt x="16533" y="0"/>
                  </a:cubicBezTo>
                  <a:cubicBezTo>
                    <a:pt x="7411" y="0"/>
                    <a:pt x="0" y="7411"/>
                    <a:pt x="0" y="16532"/>
                  </a:cubicBezTo>
                  <a:cubicBezTo>
                    <a:pt x="0" y="25653"/>
                    <a:pt x="7411" y="33064"/>
                    <a:pt x="16533" y="33064"/>
                  </a:cubicBezTo>
                  <a:cubicBezTo>
                    <a:pt x="25655" y="33064"/>
                    <a:pt x="33066" y="25653"/>
                    <a:pt x="33066" y="1653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5365499" y="2582544"/>
              <a:ext cx="436038" cy="31828"/>
            </a:xfrm>
            <a:custGeom>
              <a:avLst/>
              <a:gdLst/>
              <a:ahLst/>
              <a:cxnLst/>
              <a:rect l="l" t="t" r="r" b="b"/>
              <a:pathLst>
                <a:path w="436038" h="31828" extrusionOk="0">
                  <a:moveTo>
                    <a:pt x="436039" y="0"/>
                  </a:moveTo>
                  <a:lnTo>
                    <a:pt x="0" y="3182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5348931" y="2597710"/>
              <a:ext cx="33137" cy="33134"/>
            </a:xfrm>
            <a:custGeom>
              <a:avLst/>
              <a:gdLst/>
              <a:ahLst/>
              <a:cxnLst/>
              <a:rect l="l" t="t" r="r" b="b"/>
              <a:pathLst>
                <a:path w="33137" h="33134" extrusionOk="0">
                  <a:moveTo>
                    <a:pt x="14478" y="33004"/>
                  </a:moveTo>
                  <a:cubicBezTo>
                    <a:pt x="5452" y="31864"/>
                    <a:pt x="-1010" y="23598"/>
                    <a:pt x="130" y="14477"/>
                  </a:cubicBezTo>
                  <a:cubicBezTo>
                    <a:pt x="1271" y="5451"/>
                    <a:pt x="9537" y="-1010"/>
                    <a:pt x="18659" y="130"/>
                  </a:cubicBezTo>
                  <a:cubicBezTo>
                    <a:pt x="27686" y="1271"/>
                    <a:pt x="34147" y="9537"/>
                    <a:pt x="33007" y="18658"/>
                  </a:cubicBezTo>
                  <a:cubicBezTo>
                    <a:pt x="31867" y="27684"/>
                    <a:pt x="23600" y="34144"/>
                    <a:pt x="14478" y="3300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5373766" y="2582544"/>
              <a:ext cx="427772" cy="271827"/>
            </a:xfrm>
            <a:custGeom>
              <a:avLst/>
              <a:gdLst/>
              <a:ahLst/>
              <a:cxnLst/>
              <a:rect l="l" t="t" r="r" b="b"/>
              <a:pathLst>
                <a:path w="427772" h="271827" extrusionOk="0">
                  <a:moveTo>
                    <a:pt x="427772" y="0"/>
                  </a:moveTo>
                  <a:lnTo>
                    <a:pt x="0" y="271827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5357189" y="2837795"/>
              <a:ext cx="33059" cy="33152"/>
            </a:xfrm>
            <a:custGeom>
              <a:avLst/>
              <a:gdLst/>
              <a:ahLst/>
              <a:cxnLst/>
              <a:rect l="l" t="t" r="r" b="b"/>
              <a:pathLst>
                <a:path w="33059" h="33152" extrusionOk="0">
                  <a:moveTo>
                    <a:pt x="2134" y="8405"/>
                  </a:moveTo>
                  <a:cubicBezTo>
                    <a:pt x="-2331" y="16386"/>
                    <a:pt x="424" y="26457"/>
                    <a:pt x="8406" y="31018"/>
                  </a:cubicBezTo>
                  <a:cubicBezTo>
                    <a:pt x="16387" y="35483"/>
                    <a:pt x="26459" y="32728"/>
                    <a:pt x="30925" y="24747"/>
                  </a:cubicBezTo>
                  <a:cubicBezTo>
                    <a:pt x="35391" y="16766"/>
                    <a:pt x="32635" y="6695"/>
                    <a:pt x="24654" y="2134"/>
                  </a:cubicBezTo>
                  <a:cubicBezTo>
                    <a:pt x="16672" y="-2331"/>
                    <a:pt x="6600" y="424"/>
                    <a:pt x="2134" y="840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5801538" y="2582544"/>
              <a:ext cx="284959" cy="452918"/>
            </a:xfrm>
            <a:custGeom>
              <a:avLst/>
              <a:gdLst/>
              <a:ahLst/>
              <a:cxnLst/>
              <a:rect l="l" t="t" r="r" b="b"/>
              <a:pathLst>
                <a:path w="284959" h="452918" extrusionOk="0">
                  <a:moveTo>
                    <a:pt x="0" y="0"/>
                  </a:moveTo>
                  <a:lnTo>
                    <a:pt x="284960" y="45291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6069898" y="3018864"/>
              <a:ext cx="33105" cy="33102"/>
            </a:xfrm>
            <a:custGeom>
              <a:avLst/>
              <a:gdLst/>
              <a:ahLst/>
              <a:cxnLst/>
              <a:rect l="l" t="t" r="r" b="b"/>
              <a:pathLst>
                <a:path w="33105" h="33102" extrusionOk="0">
                  <a:moveTo>
                    <a:pt x="3868" y="27145"/>
                  </a:moveTo>
                  <a:cubicBezTo>
                    <a:pt x="9759" y="34176"/>
                    <a:pt x="20116" y="35126"/>
                    <a:pt x="27147" y="29235"/>
                  </a:cubicBezTo>
                  <a:cubicBezTo>
                    <a:pt x="34179" y="23345"/>
                    <a:pt x="35129" y="12988"/>
                    <a:pt x="29238" y="5958"/>
                  </a:cubicBezTo>
                  <a:cubicBezTo>
                    <a:pt x="23346" y="-1073"/>
                    <a:pt x="12894" y="-2023"/>
                    <a:pt x="5958" y="3867"/>
                  </a:cubicBezTo>
                  <a:cubicBezTo>
                    <a:pt x="-1073" y="9758"/>
                    <a:pt x="-2024" y="20209"/>
                    <a:pt x="3868" y="2714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5558671" y="2582544"/>
              <a:ext cx="242866" cy="485982"/>
            </a:xfrm>
            <a:custGeom>
              <a:avLst/>
              <a:gdLst/>
              <a:ahLst/>
              <a:cxnLst/>
              <a:rect l="l" t="t" r="r" b="b"/>
              <a:pathLst>
                <a:path w="242866" h="485982" extrusionOk="0">
                  <a:moveTo>
                    <a:pt x="242867" y="0"/>
                  </a:moveTo>
                  <a:lnTo>
                    <a:pt x="0" y="48598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5542111" y="3051927"/>
              <a:ext cx="33161" cy="33199"/>
            </a:xfrm>
            <a:custGeom>
              <a:avLst/>
              <a:gdLst/>
              <a:ahLst/>
              <a:cxnLst/>
              <a:rect l="l" t="t" r="r" b="b"/>
              <a:pathLst>
                <a:path w="33161" h="33199" extrusionOk="0">
                  <a:moveTo>
                    <a:pt x="31668" y="23441"/>
                  </a:moveTo>
                  <a:cubicBezTo>
                    <a:pt x="27867" y="31802"/>
                    <a:pt x="18081" y="35507"/>
                    <a:pt x="9719" y="31707"/>
                  </a:cubicBezTo>
                  <a:cubicBezTo>
                    <a:pt x="1357" y="27906"/>
                    <a:pt x="-2253" y="18120"/>
                    <a:pt x="1452" y="9759"/>
                  </a:cubicBezTo>
                  <a:cubicBezTo>
                    <a:pt x="5253" y="1398"/>
                    <a:pt x="15040" y="-2307"/>
                    <a:pt x="23402" y="1493"/>
                  </a:cubicBezTo>
                  <a:cubicBezTo>
                    <a:pt x="31763" y="5294"/>
                    <a:pt x="35469" y="15080"/>
                    <a:pt x="31668" y="2344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5801538" y="2582544"/>
              <a:ext cx="34586" cy="360282"/>
            </a:xfrm>
            <a:custGeom>
              <a:avLst/>
              <a:gdLst/>
              <a:ahLst/>
              <a:cxnLst/>
              <a:rect l="l" t="t" r="r" b="b"/>
              <a:pathLst>
                <a:path w="34586" h="360282" extrusionOk="0">
                  <a:moveTo>
                    <a:pt x="0" y="0"/>
                  </a:moveTo>
                  <a:lnTo>
                    <a:pt x="34587" y="36028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5819494" y="2926292"/>
              <a:ext cx="33167" cy="33164"/>
            </a:xfrm>
            <a:custGeom>
              <a:avLst/>
              <a:gdLst/>
              <a:ahLst/>
              <a:cxnLst/>
              <a:rect l="l" t="t" r="r" b="b"/>
              <a:pathLst>
                <a:path w="33167" h="33164" extrusionOk="0">
                  <a:moveTo>
                    <a:pt x="573" y="20905"/>
                  </a:moveTo>
                  <a:cubicBezTo>
                    <a:pt x="2948" y="29741"/>
                    <a:pt x="12070" y="34967"/>
                    <a:pt x="20907" y="32592"/>
                  </a:cubicBezTo>
                  <a:cubicBezTo>
                    <a:pt x="29744" y="30216"/>
                    <a:pt x="34970" y="21095"/>
                    <a:pt x="32594" y="12259"/>
                  </a:cubicBezTo>
                  <a:cubicBezTo>
                    <a:pt x="30219" y="3423"/>
                    <a:pt x="21097" y="-1802"/>
                    <a:pt x="12260" y="573"/>
                  </a:cubicBezTo>
                  <a:cubicBezTo>
                    <a:pt x="3424" y="2948"/>
                    <a:pt x="-1802" y="12069"/>
                    <a:pt x="573" y="2090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5801538" y="2582544"/>
              <a:ext cx="301587" cy="163609"/>
            </a:xfrm>
            <a:custGeom>
              <a:avLst/>
              <a:gdLst/>
              <a:ahLst/>
              <a:cxnLst/>
              <a:rect l="l" t="t" r="r" b="b"/>
              <a:pathLst>
                <a:path w="301587" h="163609" extrusionOk="0">
                  <a:moveTo>
                    <a:pt x="0" y="0"/>
                  </a:moveTo>
                  <a:lnTo>
                    <a:pt x="301588" y="16360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6086443" y="2729567"/>
              <a:ext cx="33157" cy="33077"/>
            </a:xfrm>
            <a:custGeom>
              <a:avLst/>
              <a:gdLst/>
              <a:ahLst/>
              <a:cxnLst/>
              <a:rect l="l" t="t" r="r" b="b"/>
              <a:pathLst>
                <a:path w="33157" h="33077" extrusionOk="0">
                  <a:moveTo>
                    <a:pt x="27040" y="3665"/>
                  </a:moveTo>
                  <a:cubicBezTo>
                    <a:pt x="34166" y="9461"/>
                    <a:pt x="35211" y="19817"/>
                    <a:pt x="29415" y="26943"/>
                  </a:cubicBezTo>
                  <a:cubicBezTo>
                    <a:pt x="23619" y="34069"/>
                    <a:pt x="13262" y="35114"/>
                    <a:pt x="6136" y="29413"/>
                  </a:cubicBezTo>
                  <a:cubicBezTo>
                    <a:pt x="-991" y="23617"/>
                    <a:pt x="-2036" y="13261"/>
                    <a:pt x="3665" y="6135"/>
                  </a:cubicBezTo>
                  <a:cubicBezTo>
                    <a:pt x="9461" y="-991"/>
                    <a:pt x="19913" y="-2036"/>
                    <a:pt x="26945" y="366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5801538" y="2582544"/>
              <a:ext cx="493524" cy="75628"/>
            </a:xfrm>
            <a:custGeom>
              <a:avLst/>
              <a:gdLst/>
              <a:ahLst/>
              <a:cxnLst/>
              <a:rect l="l" t="t" r="r" b="b"/>
              <a:pathLst>
                <a:path w="493524" h="75628" extrusionOk="0">
                  <a:moveTo>
                    <a:pt x="0" y="0"/>
                  </a:moveTo>
                  <a:lnTo>
                    <a:pt x="493525" y="7562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6278620" y="2641627"/>
              <a:ext cx="33074" cy="33082"/>
            </a:xfrm>
            <a:custGeom>
              <a:avLst/>
              <a:gdLst/>
              <a:ahLst/>
              <a:cxnLst/>
              <a:rect l="l" t="t" r="r" b="b"/>
              <a:pathLst>
                <a:path w="33074" h="33082" extrusionOk="0">
                  <a:moveTo>
                    <a:pt x="22143" y="32128"/>
                  </a:moveTo>
                  <a:cubicBezTo>
                    <a:pt x="30695" y="28993"/>
                    <a:pt x="35161" y="19492"/>
                    <a:pt x="32120" y="10941"/>
                  </a:cubicBezTo>
                  <a:cubicBezTo>
                    <a:pt x="28985" y="2295"/>
                    <a:pt x="19483" y="-2076"/>
                    <a:pt x="10931" y="964"/>
                  </a:cubicBezTo>
                  <a:cubicBezTo>
                    <a:pt x="2380" y="4100"/>
                    <a:pt x="-2086" y="13601"/>
                    <a:pt x="954" y="22152"/>
                  </a:cubicBezTo>
                  <a:cubicBezTo>
                    <a:pt x="4090" y="30703"/>
                    <a:pt x="13592" y="35169"/>
                    <a:pt x="22143" y="321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5801538" y="2522307"/>
              <a:ext cx="310329" cy="60237"/>
            </a:xfrm>
            <a:custGeom>
              <a:avLst/>
              <a:gdLst/>
              <a:ahLst/>
              <a:cxnLst/>
              <a:rect l="l" t="t" r="r" b="b"/>
              <a:pathLst>
                <a:path w="310329" h="60237" extrusionOk="0">
                  <a:moveTo>
                    <a:pt x="0" y="60237"/>
                  </a:moveTo>
                  <a:lnTo>
                    <a:pt x="31033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6095279" y="2505815"/>
              <a:ext cx="33082" cy="33181"/>
            </a:xfrm>
            <a:custGeom>
              <a:avLst/>
              <a:gdLst/>
              <a:ahLst/>
              <a:cxnLst/>
              <a:rect l="l" t="t" r="r" b="b"/>
              <a:pathLst>
                <a:path w="33082" h="33181" extrusionOk="0">
                  <a:moveTo>
                    <a:pt x="11647" y="720"/>
                  </a:moveTo>
                  <a:cubicBezTo>
                    <a:pt x="20389" y="-1940"/>
                    <a:pt x="29606" y="3000"/>
                    <a:pt x="32361" y="11741"/>
                  </a:cubicBezTo>
                  <a:cubicBezTo>
                    <a:pt x="35022" y="20483"/>
                    <a:pt x="30081" y="29794"/>
                    <a:pt x="21434" y="32454"/>
                  </a:cubicBezTo>
                  <a:cubicBezTo>
                    <a:pt x="12692" y="35114"/>
                    <a:pt x="3476" y="30269"/>
                    <a:pt x="720" y="21433"/>
                  </a:cubicBezTo>
                  <a:cubicBezTo>
                    <a:pt x="-1940" y="12692"/>
                    <a:pt x="3001" y="3380"/>
                    <a:pt x="11742" y="72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5801538" y="2334755"/>
              <a:ext cx="351757" cy="247789"/>
            </a:xfrm>
            <a:custGeom>
              <a:avLst/>
              <a:gdLst/>
              <a:ahLst/>
              <a:cxnLst/>
              <a:rect l="l" t="t" r="r" b="b"/>
              <a:pathLst>
                <a:path w="351757" h="247789" extrusionOk="0">
                  <a:moveTo>
                    <a:pt x="0" y="247789"/>
                  </a:moveTo>
                  <a:lnTo>
                    <a:pt x="35175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6136778" y="2318143"/>
              <a:ext cx="33129" cy="33127"/>
            </a:xfrm>
            <a:custGeom>
              <a:avLst/>
              <a:gdLst/>
              <a:ahLst/>
              <a:cxnLst/>
              <a:rect l="l" t="t" r="r" b="b"/>
              <a:pathLst>
                <a:path w="33129" h="33127" extrusionOk="0">
                  <a:moveTo>
                    <a:pt x="27539" y="28963"/>
                  </a:moveTo>
                  <a:cubicBezTo>
                    <a:pt x="34381" y="22882"/>
                    <a:pt x="35046" y="12431"/>
                    <a:pt x="28965" y="5590"/>
                  </a:cubicBezTo>
                  <a:cubicBezTo>
                    <a:pt x="22884" y="-1251"/>
                    <a:pt x="12432" y="-1916"/>
                    <a:pt x="5590" y="4165"/>
                  </a:cubicBezTo>
                  <a:cubicBezTo>
                    <a:pt x="-1251" y="10245"/>
                    <a:pt x="-1916" y="20697"/>
                    <a:pt x="4165" y="27537"/>
                  </a:cubicBezTo>
                  <a:cubicBezTo>
                    <a:pt x="10246" y="34378"/>
                    <a:pt x="20698" y="35043"/>
                    <a:pt x="27539" y="2896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5801538" y="2318223"/>
              <a:ext cx="185380" cy="264321"/>
            </a:xfrm>
            <a:custGeom>
              <a:avLst/>
              <a:gdLst/>
              <a:ahLst/>
              <a:cxnLst/>
              <a:rect l="l" t="t" r="r" b="b"/>
              <a:pathLst>
                <a:path w="185380" h="264321" extrusionOk="0">
                  <a:moveTo>
                    <a:pt x="0" y="264321"/>
                  </a:moveTo>
                  <a:lnTo>
                    <a:pt x="18538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5970434" y="2301644"/>
              <a:ext cx="33064" cy="33062"/>
            </a:xfrm>
            <a:custGeom>
              <a:avLst/>
              <a:gdLst/>
              <a:ahLst/>
              <a:cxnLst/>
              <a:rect l="l" t="t" r="r" b="b"/>
              <a:pathLst>
                <a:path w="33064" h="33062" extrusionOk="0">
                  <a:moveTo>
                    <a:pt x="3277" y="6602"/>
                  </a:moveTo>
                  <a:cubicBezTo>
                    <a:pt x="8788" y="-713"/>
                    <a:pt x="19145" y="-2139"/>
                    <a:pt x="26462" y="3277"/>
                  </a:cubicBezTo>
                  <a:cubicBezTo>
                    <a:pt x="33778" y="8788"/>
                    <a:pt x="35203" y="19144"/>
                    <a:pt x="29787" y="26460"/>
                  </a:cubicBezTo>
                  <a:cubicBezTo>
                    <a:pt x="24276" y="33776"/>
                    <a:pt x="13919" y="35201"/>
                    <a:pt x="6603" y="29785"/>
                  </a:cubicBezTo>
                  <a:cubicBezTo>
                    <a:pt x="-713" y="24275"/>
                    <a:pt x="-2139" y="13918"/>
                    <a:pt x="3277" y="660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5751273" y="2429006"/>
              <a:ext cx="50264" cy="153538"/>
            </a:xfrm>
            <a:custGeom>
              <a:avLst/>
              <a:gdLst/>
              <a:ahLst/>
              <a:cxnLst/>
              <a:rect l="l" t="t" r="r" b="b"/>
              <a:pathLst>
                <a:path w="50264" h="153538" extrusionOk="0">
                  <a:moveTo>
                    <a:pt x="50265" y="15353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5734608" y="2412437"/>
              <a:ext cx="33140" cy="33137"/>
            </a:xfrm>
            <a:custGeom>
              <a:avLst/>
              <a:gdLst/>
              <a:ahLst/>
              <a:cxnLst/>
              <a:rect l="l" t="t" r="r" b="b"/>
              <a:pathLst>
                <a:path w="33140" h="33137" extrusionOk="0">
                  <a:moveTo>
                    <a:pt x="31393" y="9158"/>
                  </a:moveTo>
                  <a:cubicBezTo>
                    <a:pt x="27307" y="987"/>
                    <a:pt x="17330" y="-2338"/>
                    <a:pt x="9159" y="1747"/>
                  </a:cubicBezTo>
                  <a:cubicBezTo>
                    <a:pt x="987" y="5833"/>
                    <a:pt x="-2338" y="15809"/>
                    <a:pt x="1747" y="23980"/>
                  </a:cubicBezTo>
                  <a:cubicBezTo>
                    <a:pt x="5833" y="32151"/>
                    <a:pt x="15810" y="35476"/>
                    <a:pt x="23982" y="31391"/>
                  </a:cubicBezTo>
                  <a:cubicBezTo>
                    <a:pt x="32153" y="27305"/>
                    <a:pt x="35479" y="17329"/>
                    <a:pt x="31393" y="915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5645898" y="2364873"/>
              <a:ext cx="155639" cy="217670"/>
            </a:xfrm>
            <a:custGeom>
              <a:avLst/>
              <a:gdLst/>
              <a:ahLst/>
              <a:cxnLst/>
              <a:rect l="l" t="t" r="r" b="b"/>
              <a:pathLst>
                <a:path w="155639" h="217670" extrusionOk="0">
                  <a:moveTo>
                    <a:pt x="155640" y="21767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5629348" y="2348230"/>
              <a:ext cx="33194" cy="33191"/>
            </a:xfrm>
            <a:custGeom>
              <a:avLst/>
              <a:gdLst/>
              <a:ahLst/>
              <a:cxnLst/>
              <a:rect l="l" t="t" r="r" b="b"/>
              <a:pathLst>
                <a:path w="33194" h="33191" extrusionOk="0">
                  <a:moveTo>
                    <a:pt x="1347" y="23104"/>
                  </a:moveTo>
                  <a:cubicBezTo>
                    <a:pt x="-2264" y="14743"/>
                    <a:pt x="1632" y="4957"/>
                    <a:pt x="10088" y="1347"/>
                  </a:cubicBezTo>
                  <a:cubicBezTo>
                    <a:pt x="18545" y="-2264"/>
                    <a:pt x="28237" y="1632"/>
                    <a:pt x="31848" y="10088"/>
                  </a:cubicBezTo>
                  <a:cubicBezTo>
                    <a:pt x="35458" y="18449"/>
                    <a:pt x="31563" y="28235"/>
                    <a:pt x="23106" y="31845"/>
                  </a:cubicBezTo>
                  <a:cubicBezTo>
                    <a:pt x="14649" y="35456"/>
                    <a:pt x="4958" y="31560"/>
                    <a:pt x="1347" y="2310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5484937" y="2281263"/>
              <a:ext cx="316600" cy="301280"/>
            </a:xfrm>
            <a:custGeom>
              <a:avLst/>
              <a:gdLst/>
              <a:ahLst/>
              <a:cxnLst/>
              <a:rect l="l" t="t" r="r" b="b"/>
              <a:pathLst>
                <a:path w="316600" h="301280" extrusionOk="0">
                  <a:moveTo>
                    <a:pt x="316601" y="30128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5468369" y="2264696"/>
              <a:ext cx="33136" cy="33133"/>
            </a:xfrm>
            <a:custGeom>
              <a:avLst/>
              <a:gdLst/>
              <a:ahLst/>
              <a:cxnLst/>
              <a:rect l="l" t="t" r="r" b="b"/>
              <a:pathLst>
                <a:path w="33136" h="33133" extrusionOk="0">
                  <a:moveTo>
                    <a:pt x="24360" y="1935"/>
                  </a:moveTo>
                  <a:cubicBezTo>
                    <a:pt x="16283" y="-2340"/>
                    <a:pt x="6211" y="700"/>
                    <a:pt x="1935" y="8776"/>
                  </a:cubicBezTo>
                  <a:cubicBezTo>
                    <a:pt x="-2341" y="16852"/>
                    <a:pt x="700" y="26828"/>
                    <a:pt x="8777" y="31199"/>
                  </a:cubicBezTo>
                  <a:cubicBezTo>
                    <a:pt x="16853" y="35474"/>
                    <a:pt x="26830" y="32434"/>
                    <a:pt x="31201" y="24358"/>
                  </a:cubicBezTo>
                  <a:cubicBezTo>
                    <a:pt x="35477" y="16282"/>
                    <a:pt x="32436" y="6306"/>
                    <a:pt x="24360" y="193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5451776" y="2462165"/>
              <a:ext cx="349762" cy="120379"/>
            </a:xfrm>
            <a:custGeom>
              <a:avLst/>
              <a:gdLst/>
              <a:ahLst/>
              <a:cxnLst/>
              <a:rect l="l" t="t" r="r" b="b"/>
              <a:pathLst>
                <a:path w="349762" h="120379" extrusionOk="0">
                  <a:moveTo>
                    <a:pt x="349762" y="12037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5435266" y="2445562"/>
              <a:ext cx="33079" cy="33077"/>
            </a:xfrm>
            <a:custGeom>
              <a:avLst/>
              <a:gdLst/>
              <a:ahLst/>
              <a:cxnLst/>
              <a:rect l="l" t="t" r="r" b="b"/>
              <a:pathLst>
                <a:path w="33079" h="33077" extrusionOk="0">
                  <a:moveTo>
                    <a:pt x="9193" y="31425"/>
                  </a:moveTo>
                  <a:cubicBezTo>
                    <a:pt x="1021" y="27339"/>
                    <a:pt x="-2304" y="17458"/>
                    <a:pt x="1687" y="9192"/>
                  </a:cubicBezTo>
                  <a:cubicBezTo>
                    <a:pt x="5772" y="1021"/>
                    <a:pt x="15654" y="-2304"/>
                    <a:pt x="23921" y="1686"/>
                  </a:cubicBezTo>
                  <a:cubicBezTo>
                    <a:pt x="32092" y="5772"/>
                    <a:pt x="35418" y="15653"/>
                    <a:pt x="31332" y="23919"/>
                  </a:cubicBezTo>
                  <a:cubicBezTo>
                    <a:pt x="27246" y="32090"/>
                    <a:pt x="17365" y="35415"/>
                    <a:pt x="9098" y="3133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759" name="Google Shape;759;p31"/>
          <p:cNvSpPr txBox="1"/>
          <p:nvPr>
            <p:ph type="title"/>
          </p:nvPr>
        </p:nvSpPr>
        <p:spPr>
          <a:xfrm>
            <a:off x="805815" y="2715895"/>
            <a:ext cx="7443470" cy="965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000">
                <a:solidFill>
                  <a:schemeClr val="dk1"/>
                </a:solidFill>
              </a:rPr>
              <a:t>Model Architecture</a:t>
            </a:r>
            <a:br>
              <a:rPr lang="en-US" altLang="en-GB" sz="4000">
                <a:solidFill>
                  <a:schemeClr val="dk1"/>
                </a:solidFill>
              </a:rPr>
            </a:br>
            <a:r>
              <a:rPr lang="en-US" altLang="en-GB" sz="4000">
                <a:solidFill>
                  <a:schemeClr val="dk1"/>
                </a:solidFill>
              </a:rPr>
              <a:t> and Training</a:t>
            </a:r>
            <a:endParaRPr lang="en-US" altLang="en-GB" sz="4000">
              <a:solidFill>
                <a:schemeClr val="dk1"/>
              </a:solidFill>
            </a:endParaRPr>
          </a:p>
        </p:txBody>
      </p:sp>
      <p:sp>
        <p:nvSpPr>
          <p:cNvPr id="760" name="Google Shape;760;p31"/>
          <p:cNvSpPr txBox="1"/>
          <p:nvPr>
            <p:ph type="title" idx="2"/>
          </p:nvPr>
        </p:nvSpPr>
        <p:spPr>
          <a:xfrm>
            <a:off x="3983355" y="1407160"/>
            <a:ext cx="1138555" cy="5873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800"/>
              <a:t>03</a:t>
            </a:r>
            <a:endParaRPr lang="en-US" altLang="en-GB" sz="4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3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Model Architecture and Training</a:t>
            </a:r>
            <a:endParaRPr lang="en-US" altLang="en-GB"/>
          </a:p>
        </p:txBody>
      </p:sp>
      <p:sp>
        <p:nvSpPr>
          <p:cNvPr id="6" name="Text Box 5"/>
          <p:cNvSpPr txBox="1"/>
          <p:nvPr/>
        </p:nvSpPr>
        <p:spPr>
          <a:xfrm>
            <a:off x="828040" y="1275715"/>
            <a:ext cx="7212965" cy="2882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Inter Tight" charset="0"/>
                <a:cs typeface="Inter Tight" charset="0"/>
              </a:rPr>
              <a:t>The model is a Sequential Neural Network (Multilayer Perceptron).</a:t>
            </a:r>
            <a:endParaRPr lang="en-US" sz="1600">
              <a:latin typeface="Inter Tight" charset="0"/>
              <a:cs typeface="Inter Tigh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Inter Tight" charset="0"/>
                <a:cs typeface="Inter Tight" charset="0"/>
              </a:rPr>
              <a:t>Input layer accepts images of size 150x150 with 3 color channels.</a:t>
            </a:r>
            <a:endParaRPr lang="en-US" sz="1600">
              <a:latin typeface="Inter Tight" charset="0"/>
              <a:cs typeface="Inter Tigh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Inter Tight" charset="0"/>
                <a:cs typeface="Inter Tight" charset="0"/>
              </a:rPr>
              <a:t>Four convolutional layers are used to extract features from images.</a:t>
            </a:r>
            <a:endParaRPr lang="en-US" sz="1600">
              <a:latin typeface="Inter Tight" charset="0"/>
              <a:cs typeface="Inter Tigh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Inter Tight" charset="0"/>
                <a:cs typeface="Inter Tight" charset="0"/>
              </a:rPr>
              <a:t>MaxPooling layers reduce spatial dimensions after each convolution.</a:t>
            </a:r>
            <a:endParaRPr lang="en-US" sz="1600">
              <a:latin typeface="Inter Tight" charset="0"/>
              <a:cs typeface="Inter Tigh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Inter Tight" charset="0"/>
                <a:cs typeface="Inter Tight" charset="0"/>
              </a:rPr>
              <a:t>Flatten layer converts the 2D matrix into a 1D vector for the dense layers.</a:t>
            </a:r>
            <a:endParaRPr lang="en-US" sz="1600">
              <a:latin typeface="Inter Tight" charset="0"/>
              <a:cs typeface="Inter Tigh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Inter Tight" charset="0"/>
                <a:cs typeface="Inter Tight" charset="0"/>
              </a:rPr>
              <a:t>Dense layer with 512 neurons followed by a Dropout layer to prevent overfitting.</a:t>
            </a:r>
            <a:endParaRPr lang="en-US" sz="1600">
              <a:latin typeface="Inter Tight" charset="0"/>
              <a:cs typeface="Inter Tigh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Inter Tight" charset="0"/>
                <a:cs typeface="Inter Tight" charset="0"/>
              </a:rPr>
              <a:t>Output layer has 10 neurons with softmax activation for multiclass classification.</a:t>
            </a:r>
            <a:endParaRPr lang="en-US" sz="1600">
              <a:latin typeface="Inter Tight" charset="0"/>
              <a:cs typeface="Inter Tigh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Inter Tight" charset="0"/>
                <a:cs typeface="Inter Tight" charset="0"/>
              </a:rPr>
              <a:t>The model is compiled using Adam optimizer, categorical cross-entropy loss, and accuracy as the metric.</a:t>
            </a:r>
            <a:endParaRPr lang="en-US" sz="1600">
              <a:latin typeface="Inter Tight" charset="0"/>
              <a:cs typeface="Inter Tigh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Inter Tight" charset="0"/>
                <a:cs typeface="Inter Tight" charset="0"/>
              </a:rPr>
              <a:t>The model is trained for 50 epochs using training and validation datasets</a:t>
            </a:r>
            <a:endParaRPr lang="en-US" sz="1600">
              <a:latin typeface="Inter Tight" charset="0"/>
              <a:cs typeface="Inter Tight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1"/>
          <p:cNvSpPr/>
          <p:nvPr/>
        </p:nvSpPr>
        <p:spPr>
          <a:xfrm>
            <a:off x="4022100" y="1174017"/>
            <a:ext cx="1099800" cy="1099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726" name="Google Shape;726;p31"/>
          <p:cNvSpPr/>
          <p:nvPr/>
        </p:nvSpPr>
        <p:spPr>
          <a:xfrm>
            <a:off x="3552356" y="1591714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7" name="Google Shape;727;p31"/>
          <p:cNvSpPr/>
          <p:nvPr/>
        </p:nvSpPr>
        <p:spPr>
          <a:xfrm>
            <a:off x="5327106" y="1591714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28" name="Google Shape;728;p31"/>
          <p:cNvGrpSpPr/>
          <p:nvPr/>
        </p:nvGrpSpPr>
        <p:grpSpPr>
          <a:xfrm>
            <a:off x="7897930" y="3927283"/>
            <a:ext cx="469058" cy="448115"/>
            <a:chOff x="5348931" y="2165350"/>
            <a:chExt cx="962763" cy="919776"/>
          </a:xfrm>
        </p:grpSpPr>
        <p:sp>
          <p:nvSpPr>
            <p:cNvPr id="729" name="Google Shape;729;p31"/>
            <p:cNvSpPr/>
            <p:nvPr/>
          </p:nvSpPr>
          <p:spPr>
            <a:xfrm>
              <a:off x="5801538" y="2181881"/>
              <a:ext cx="67652" cy="400662"/>
            </a:xfrm>
            <a:custGeom>
              <a:avLst/>
              <a:gdLst/>
              <a:ahLst/>
              <a:cxnLst/>
              <a:rect l="l" t="t" r="r" b="b"/>
              <a:pathLst>
                <a:path w="67652" h="400662" extrusionOk="0">
                  <a:moveTo>
                    <a:pt x="0" y="400663"/>
                  </a:moveTo>
                  <a:lnTo>
                    <a:pt x="67653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5852753" y="2165350"/>
              <a:ext cx="33066" cy="33063"/>
            </a:xfrm>
            <a:custGeom>
              <a:avLst/>
              <a:gdLst/>
              <a:ahLst/>
              <a:cxnLst/>
              <a:rect l="l" t="t" r="r" b="b"/>
              <a:pathLst>
                <a:path w="33066" h="33063" extrusionOk="0">
                  <a:moveTo>
                    <a:pt x="33066" y="16532"/>
                  </a:moveTo>
                  <a:cubicBezTo>
                    <a:pt x="33066" y="7411"/>
                    <a:pt x="25655" y="0"/>
                    <a:pt x="16533" y="0"/>
                  </a:cubicBezTo>
                  <a:cubicBezTo>
                    <a:pt x="7411" y="0"/>
                    <a:pt x="0" y="7411"/>
                    <a:pt x="0" y="16532"/>
                  </a:cubicBezTo>
                  <a:cubicBezTo>
                    <a:pt x="0" y="25653"/>
                    <a:pt x="7411" y="33064"/>
                    <a:pt x="16533" y="33064"/>
                  </a:cubicBezTo>
                  <a:cubicBezTo>
                    <a:pt x="25655" y="33064"/>
                    <a:pt x="33066" y="25653"/>
                    <a:pt x="33066" y="1653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5365499" y="2582544"/>
              <a:ext cx="436038" cy="31828"/>
            </a:xfrm>
            <a:custGeom>
              <a:avLst/>
              <a:gdLst/>
              <a:ahLst/>
              <a:cxnLst/>
              <a:rect l="l" t="t" r="r" b="b"/>
              <a:pathLst>
                <a:path w="436038" h="31828" extrusionOk="0">
                  <a:moveTo>
                    <a:pt x="436039" y="0"/>
                  </a:moveTo>
                  <a:lnTo>
                    <a:pt x="0" y="3182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5348931" y="2597710"/>
              <a:ext cx="33137" cy="33134"/>
            </a:xfrm>
            <a:custGeom>
              <a:avLst/>
              <a:gdLst/>
              <a:ahLst/>
              <a:cxnLst/>
              <a:rect l="l" t="t" r="r" b="b"/>
              <a:pathLst>
                <a:path w="33137" h="33134" extrusionOk="0">
                  <a:moveTo>
                    <a:pt x="14478" y="33004"/>
                  </a:moveTo>
                  <a:cubicBezTo>
                    <a:pt x="5452" y="31864"/>
                    <a:pt x="-1010" y="23598"/>
                    <a:pt x="130" y="14477"/>
                  </a:cubicBezTo>
                  <a:cubicBezTo>
                    <a:pt x="1271" y="5451"/>
                    <a:pt x="9537" y="-1010"/>
                    <a:pt x="18659" y="130"/>
                  </a:cubicBezTo>
                  <a:cubicBezTo>
                    <a:pt x="27686" y="1271"/>
                    <a:pt x="34147" y="9537"/>
                    <a:pt x="33007" y="18658"/>
                  </a:cubicBezTo>
                  <a:cubicBezTo>
                    <a:pt x="31867" y="27684"/>
                    <a:pt x="23600" y="34144"/>
                    <a:pt x="14478" y="3300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5373766" y="2582544"/>
              <a:ext cx="427772" cy="271827"/>
            </a:xfrm>
            <a:custGeom>
              <a:avLst/>
              <a:gdLst/>
              <a:ahLst/>
              <a:cxnLst/>
              <a:rect l="l" t="t" r="r" b="b"/>
              <a:pathLst>
                <a:path w="427772" h="271827" extrusionOk="0">
                  <a:moveTo>
                    <a:pt x="427772" y="0"/>
                  </a:moveTo>
                  <a:lnTo>
                    <a:pt x="0" y="271827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5357189" y="2837795"/>
              <a:ext cx="33059" cy="33152"/>
            </a:xfrm>
            <a:custGeom>
              <a:avLst/>
              <a:gdLst/>
              <a:ahLst/>
              <a:cxnLst/>
              <a:rect l="l" t="t" r="r" b="b"/>
              <a:pathLst>
                <a:path w="33059" h="33152" extrusionOk="0">
                  <a:moveTo>
                    <a:pt x="2134" y="8405"/>
                  </a:moveTo>
                  <a:cubicBezTo>
                    <a:pt x="-2331" y="16386"/>
                    <a:pt x="424" y="26457"/>
                    <a:pt x="8406" y="31018"/>
                  </a:cubicBezTo>
                  <a:cubicBezTo>
                    <a:pt x="16387" y="35483"/>
                    <a:pt x="26459" y="32728"/>
                    <a:pt x="30925" y="24747"/>
                  </a:cubicBezTo>
                  <a:cubicBezTo>
                    <a:pt x="35391" y="16766"/>
                    <a:pt x="32635" y="6695"/>
                    <a:pt x="24654" y="2134"/>
                  </a:cubicBezTo>
                  <a:cubicBezTo>
                    <a:pt x="16672" y="-2331"/>
                    <a:pt x="6600" y="424"/>
                    <a:pt x="2134" y="840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5801538" y="2582544"/>
              <a:ext cx="284959" cy="452918"/>
            </a:xfrm>
            <a:custGeom>
              <a:avLst/>
              <a:gdLst/>
              <a:ahLst/>
              <a:cxnLst/>
              <a:rect l="l" t="t" r="r" b="b"/>
              <a:pathLst>
                <a:path w="284959" h="452918" extrusionOk="0">
                  <a:moveTo>
                    <a:pt x="0" y="0"/>
                  </a:moveTo>
                  <a:lnTo>
                    <a:pt x="284960" y="45291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6069898" y="3018864"/>
              <a:ext cx="33105" cy="33102"/>
            </a:xfrm>
            <a:custGeom>
              <a:avLst/>
              <a:gdLst/>
              <a:ahLst/>
              <a:cxnLst/>
              <a:rect l="l" t="t" r="r" b="b"/>
              <a:pathLst>
                <a:path w="33105" h="33102" extrusionOk="0">
                  <a:moveTo>
                    <a:pt x="3868" y="27145"/>
                  </a:moveTo>
                  <a:cubicBezTo>
                    <a:pt x="9759" y="34176"/>
                    <a:pt x="20116" y="35126"/>
                    <a:pt x="27147" y="29235"/>
                  </a:cubicBezTo>
                  <a:cubicBezTo>
                    <a:pt x="34179" y="23345"/>
                    <a:pt x="35129" y="12988"/>
                    <a:pt x="29238" y="5958"/>
                  </a:cubicBezTo>
                  <a:cubicBezTo>
                    <a:pt x="23346" y="-1073"/>
                    <a:pt x="12894" y="-2023"/>
                    <a:pt x="5958" y="3867"/>
                  </a:cubicBezTo>
                  <a:cubicBezTo>
                    <a:pt x="-1073" y="9758"/>
                    <a:pt x="-2024" y="20209"/>
                    <a:pt x="3868" y="2714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5558671" y="2582544"/>
              <a:ext cx="242866" cy="485982"/>
            </a:xfrm>
            <a:custGeom>
              <a:avLst/>
              <a:gdLst/>
              <a:ahLst/>
              <a:cxnLst/>
              <a:rect l="l" t="t" r="r" b="b"/>
              <a:pathLst>
                <a:path w="242866" h="485982" extrusionOk="0">
                  <a:moveTo>
                    <a:pt x="242867" y="0"/>
                  </a:moveTo>
                  <a:lnTo>
                    <a:pt x="0" y="48598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5542111" y="3051927"/>
              <a:ext cx="33161" cy="33199"/>
            </a:xfrm>
            <a:custGeom>
              <a:avLst/>
              <a:gdLst/>
              <a:ahLst/>
              <a:cxnLst/>
              <a:rect l="l" t="t" r="r" b="b"/>
              <a:pathLst>
                <a:path w="33161" h="33199" extrusionOk="0">
                  <a:moveTo>
                    <a:pt x="31668" y="23441"/>
                  </a:moveTo>
                  <a:cubicBezTo>
                    <a:pt x="27867" y="31802"/>
                    <a:pt x="18081" y="35507"/>
                    <a:pt x="9719" y="31707"/>
                  </a:cubicBezTo>
                  <a:cubicBezTo>
                    <a:pt x="1357" y="27906"/>
                    <a:pt x="-2253" y="18120"/>
                    <a:pt x="1452" y="9759"/>
                  </a:cubicBezTo>
                  <a:cubicBezTo>
                    <a:pt x="5253" y="1398"/>
                    <a:pt x="15040" y="-2307"/>
                    <a:pt x="23402" y="1493"/>
                  </a:cubicBezTo>
                  <a:cubicBezTo>
                    <a:pt x="31763" y="5294"/>
                    <a:pt x="35469" y="15080"/>
                    <a:pt x="31668" y="2344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5801538" y="2582544"/>
              <a:ext cx="34586" cy="360282"/>
            </a:xfrm>
            <a:custGeom>
              <a:avLst/>
              <a:gdLst/>
              <a:ahLst/>
              <a:cxnLst/>
              <a:rect l="l" t="t" r="r" b="b"/>
              <a:pathLst>
                <a:path w="34586" h="360282" extrusionOk="0">
                  <a:moveTo>
                    <a:pt x="0" y="0"/>
                  </a:moveTo>
                  <a:lnTo>
                    <a:pt x="34587" y="36028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5819494" y="2926292"/>
              <a:ext cx="33167" cy="33164"/>
            </a:xfrm>
            <a:custGeom>
              <a:avLst/>
              <a:gdLst/>
              <a:ahLst/>
              <a:cxnLst/>
              <a:rect l="l" t="t" r="r" b="b"/>
              <a:pathLst>
                <a:path w="33167" h="33164" extrusionOk="0">
                  <a:moveTo>
                    <a:pt x="573" y="20905"/>
                  </a:moveTo>
                  <a:cubicBezTo>
                    <a:pt x="2948" y="29741"/>
                    <a:pt x="12070" y="34967"/>
                    <a:pt x="20907" y="32592"/>
                  </a:cubicBezTo>
                  <a:cubicBezTo>
                    <a:pt x="29744" y="30216"/>
                    <a:pt x="34970" y="21095"/>
                    <a:pt x="32594" y="12259"/>
                  </a:cubicBezTo>
                  <a:cubicBezTo>
                    <a:pt x="30219" y="3423"/>
                    <a:pt x="21097" y="-1802"/>
                    <a:pt x="12260" y="573"/>
                  </a:cubicBezTo>
                  <a:cubicBezTo>
                    <a:pt x="3424" y="2948"/>
                    <a:pt x="-1802" y="12069"/>
                    <a:pt x="573" y="2090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5801538" y="2582544"/>
              <a:ext cx="301587" cy="163609"/>
            </a:xfrm>
            <a:custGeom>
              <a:avLst/>
              <a:gdLst/>
              <a:ahLst/>
              <a:cxnLst/>
              <a:rect l="l" t="t" r="r" b="b"/>
              <a:pathLst>
                <a:path w="301587" h="163609" extrusionOk="0">
                  <a:moveTo>
                    <a:pt x="0" y="0"/>
                  </a:moveTo>
                  <a:lnTo>
                    <a:pt x="301588" y="16360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6086443" y="2729567"/>
              <a:ext cx="33157" cy="33077"/>
            </a:xfrm>
            <a:custGeom>
              <a:avLst/>
              <a:gdLst/>
              <a:ahLst/>
              <a:cxnLst/>
              <a:rect l="l" t="t" r="r" b="b"/>
              <a:pathLst>
                <a:path w="33157" h="33077" extrusionOk="0">
                  <a:moveTo>
                    <a:pt x="27040" y="3665"/>
                  </a:moveTo>
                  <a:cubicBezTo>
                    <a:pt x="34166" y="9461"/>
                    <a:pt x="35211" y="19817"/>
                    <a:pt x="29415" y="26943"/>
                  </a:cubicBezTo>
                  <a:cubicBezTo>
                    <a:pt x="23619" y="34069"/>
                    <a:pt x="13262" y="35114"/>
                    <a:pt x="6136" y="29413"/>
                  </a:cubicBezTo>
                  <a:cubicBezTo>
                    <a:pt x="-991" y="23617"/>
                    <a:pt x="-2036" y="13261"/>
                    <a:pt x="3665" y="6135"/>
                  </a:cubicBezTo>
                  <a:cubicBezTo>
                    <a:pt x="9461" y="-991"/>
                    <a:pt x="19913" y="-2036"/>
                    <a:pt x="26945" y="366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5801538" y="2582544"/>
              <a:ext cx="493524" cy="75628"/>
            </a:xfrm>
            <a:custGeom>
              <a:avLst/>
              <a:gdLst/>
              <a:ahLst/>
              <a:cxnLst/>
              <a:rect l="l" t="t" r="r" b="b"/>
              <a:pathLst>
                <a:path w="493524" h="75628" extrusionOk="0">
                  <a:moveTo>
                    <a:pt x="0" y="0"/>
                  </a:moveTo>
                  <a:lnTo>
                    <a:pt x="493525" y="7562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6278620" y="2641627"/>
              <a:ext cx="33074" cy="33082"/>
            </a:xfrm>
            <a:custGeom>
              <a:avLst/>
              <a:gdLst/>
              <a:ahLst/>
              <a:cxnLst/>
              <a:rect l="l" t="t" r="r" b="b"/>
              <a:pathLst>
                <a:path w="33074" h="33082" extrusionOk="0">
                  <a:moveTo>
                    <a:pt x="22143" y="32128"/>
                  </a:moveTo>
                  <a:cubicBezTo>
                    <a:pt x="30695" y="28993"/>
                    <a:pt x="35161" y="19492"/>
                    <a:pt x="32120" y="10941"/>
                  </a:cubicBezTo>
                  <a:cubicBezTo>
                    <a:pt x="28985" y="2295"/>
                    <a:pt x="19483" y="-2076"/>
                    <a:pt x="10931" y="964"/>
                  </a:cubicBezTo>
                  <a:cubicBezTo>
                    <a:pt x="2380" y="4100"/>
                    <a:pt x="-2086" y="13601"/>
                    <a:pt x="954" y="22152"/>
                  </a:cubicBezTo>
                  <a:cubicBezTo>
                    <a:pt x="4090" y="30703"/>
                    <a:pt x="13592" y="35169"/>
                    <a:pt x="22143" y="321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5801538" y="2522307"/>
              <a:ext cx="310329" cy="60237"/>
            </a:xfrm>
            <a:custGeom>
              <a:avLst/>
              <a:gdLst/>
              <a:ahLst/>
              <a:cxnLst/>
              <a:rect l="l" t="t" r="r" b="b"/>
              <a:pathLst>
                <a:path w="310329" h="60237" extrusionOk="0">
                  <a:moveTo>
                    <a:pt x="0" y="60237"/>
                  </a:moveTo>
                  <a:lnTo>
                    <a:pt x="31033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6095279" y="2505815"/>
              <a:ext cx="33082" cy="33181"/>
            </a:xfrm>
            <a:custGeom>
              <a:avLst/>
              <a:gdLst/>
              <a:ahLst/>
              <a:cxnLst/>
              <a:rect l="l" t="t" r="r" b="b"/>
              <a:pathLst>
                <a:path w="33082" h="33181" extrusionOk="0">
                  <a:moveTo>
                    <a:pt x="11647" y="720"/>
                  </a:moveTo>
                  <a:cubicBezTo>
                    <a:pt x="20389" y="-1940"/>
                    <a:pt x="29606" y="3000"/>
                    <a:pt x="32361" y="11741"/>
                  </a:cubicBezTo>
                  <a:cubicBezTo>
                    <a:pt x="35022" y="20483"/>
                    <a:pt x="30081" y="29794"/>
                    <a:pt x="21434" y="32454"/>
                  </a:cubicBezTo>
                  <a:cubicBezTo>
                    <a:pt x="12692" y="35114"/>
                    <a:pt x="3476" y="30269"/>
                    <a:pt x="720" y="21433"/>
                  </a:cubicBezTo>
                  <a:cubicBezTo>
                    <a:pt x="-1940" y="12692"/>
                    <a:pt x="3001" y="3380"/>
                    <a:pt x="11742" y="72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5801538" y="2334755"/>
              <a:ext cx="351757" cy="247789"/>
            </a:xfrm>
            <a:custGeom>
              <a:avLst/>
              <a:gdLst/>
              <a:ahLst/>
              <a:cxnLst/>
              <a:rect l="l" t="t" r="r" b="b"/>
              <a:pathLst>
                <a:path w="351757" h="247789" extrusionOk="0">
                  <a:moveTo>
                    <a:pt x="0" y="247789"/>
                  </a:moveTo>
                  <a:lnTo>
                    <a:pt x="35175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6136778" y="2318143"/>
              <a:ext cx="33129" cy="33127"/>
            </a:xfrm>
            <a:custGeom>
              <a:avLst/>
              <a:gdLst/>
              <a:ahLst/>
              <a:cxnLst/>
              <a:rect l="l" t="t" r="r" b="b"/>
              <a:pathLst>
                <a:path w="33129" h="33127" extrusionOk="0">
                  <a:moveTo>
                    <a:pt x="27539" y="28963"/>
                  </a:moveTo>
                  <a:cubicBezTo>
                    <a:pt x="34381" y="22882"/>
                    <a:pt x="35046" y="12431"/>
                    <a:pt x="28965" y="5590"/>
                  </a:cubicBezTo>
                  <a:cubicBezTo>
                    <a:pt x="22884" y="-1251"/>
                    <a:pt x="12432" y="-1916"/>
                    <a:pt x="5590" y="4165"/>
                  </a:cubicBezTo>
                  <a:cubicBezTo>
                    <a:pt x="-1251" y="10245"/>
                    <a:pt x="-1916" y="20697"/>
                    <a:pt x="4165" y="27537"/>
                  </a:cubicBezTo>
                  <a:cubicBezTo>
                    <a:pt x="10246" y="34378"/>
                    <a:pt x="20698" y="35043"/>
                    <a:pt x="27539" y="2896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5801538" y="2318223"/>
              <a:ext cx="185380" cy="264321"/>
            </a:xfrm>
            <a:custGeom>
              <a:avLst/>
              <a:gdLst/>
              <a:ahLst/>
              <a:cxnLst/>
              <a:rect l="l" t="t" r="r" b="b"/>
              <a:pathLst>
                <a:path w="185380" h="264321" extrusionOk="0">
                  <a:moveTo>
                    <a:pt x="0" y="264321"/>
                  </a:moveTo>
                  <a:lnTo>
                    <a:pt x="18538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5970434" y="2301644"/>
              <a:ext cx="33064" cy="33062"/>
            </a:xfrm>
            <a:custGeom>
              <a:avLst/>
              <a:gdLst/>
              <a:ahLst/>
              <a:cxnLst/>
              <a:rect l="l" t="t" r="r" b="b"/>
              <a:pathLst>
                <a:path w="33064" h="33062" extrusionOk="0">
                  <a:moveTo>
                    <a:pt x="3277" y="6602"/>
                  </a:moveTo>
                  <a:cubicBezTo>
                    <a:pt x="8788" y="-713"/>
                    <a:pt x="19145" y="-2139"/>
                    <a:pt x="26462" y="3277"/>
                  </a:cubicBezTo>
                  <a:cubicBezTo>
                    <a:pt x="33778" y="8788"/>
                    <a:pt x="35203" y="19144"/>
                    <a:pt x="29787" y="26460"/>
                  </a:cubicBezTo>
                  <a:cubicBezTo>
                    <a:pt x="24276" y="33776"/>
                    <a:pt x="13919" y="35201"/>
                    <a:pt x="6603" y="29785"/>
                  </a:cubicBezTo>
                  <a:cubicBezTo>
                    <a:pt x="-713" y="24275"/>
                    <a:pt x="-2139" y="13918"/>
                    <a:pt x="3277" y="660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5751273" y="2429006"/>
              <a:ext cx="50264" cy="153538"/>
            </a:xfrm>
            <a:custGeom>
              <a:avLst/>
              <a:gdLst/>
              <a:ahLst/>
              <a:cxnLst/>
              <a:rect l="l" t="t" r="r" b="b"/>
              <a:pathLst>
                <a:path w="50264" h="153538" extrusionOk="0">
                  <a:moveTo>
                    <a:pt x="50265" y="15353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5734608" y="2412437"/>
              <a:ext cx="33140" cy="33137"/>
            </a:xfrm>
            <a:custGeom>
              <a:avLst/>
              <a:gdLst/>
              <a:ahLst/>
              <a:cxnLst/>
              <a:rect l="l" t="t" r="r" b="b"/>
              <a:pathLst>
                <a:path w="33140" h="33137" extrusionOk="0">
                  <a:moveTo>
                    <a:pt x="31393" y="9158"/>
                  </a:moveTo>
                  <a:cubicBezTo>
                    <a:pt x="27307" y="987"/>
                    <a:pt x="17330" y="-2338"/>
                    <a:pt x="9159" y="1747"/>
                  </a:cubicBezTo>
                  <a:cubicBezTo>
                    <a:pt x="987" y="5833"/>
                    <a:pt x="-2338" y="15809"/>
                    <a:pt x="1747" y="23980"/>
                  </a:cubicBezTo>
                  <a:cubicBezTo>
                    <a:pt x="5833" y="32151"/>
                    <a:pt x="15810" y="35476"/>
                    <a:pt x="23982" y="31391"/>
                  </a:cubicBezTo>
                  <a:cubicBezTo>
                    <a:pt x="32153" y="27305"/>
                    <a:pt x="35479" y="17329"/>
                    <a:pt x="31393" y="915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5645898" y="2364873"/>
              <a:ext cx="155639" cy="217670"/>
            </a:xfrm>
            <a:custGeom>
              <a:avLst/>
              <a:gdLst/>
              <a:ahLst/>
              <a:cxnLst/>
              <a:rect l="l" t="t" r="r" b="b"/>
              <a:pathLst>
                <a:path w="155639" h="217670" extrusionOk="0">
                  <a:moveTo>
                    <a:pt x="155640" y="21767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5629348" y="2348230"/>
              <a:ext cx="33194" cy="33191"/>
            </a:xfrm>
            <a:custGeom>
              <a:avLst/>
              <a:gdLst/>
              <a:ahLst/>
              <a:cxnLst/>
              <a:rect l="l" t="t" r="r" b="b"/>
              <a:pathLst>
                <a:path w="33194" h="33191" extrusionOk="0">
                  <a:moveTo>
                    <a:pt x="1347" y="23104"/>
                  </a:moveTo>
                  <a:cubicBezTo>
                    <a:pt x="-2264" y="14743"/>
                    <a:pt x="1632" y="4957"/>
                    <a:pt x="10088" y="1347"/>
                  </a:cubicBezTo>
                  <a:cubicBezTo>
                    <a:pt x="18545" y="-2264"/>
                    <a:pt x="28237" y="1632"/>
                    <a:pt x="31848" y="10088"/>
                  </a:cubicBezTo>
                  <a:cubicBezTo>
                    <a:pt x="35458" y="18449"/>
                    <a:pt x="31563" y="28235"/>
                    <a:pt x="23106" y="31845"/>
                  </a:cubicBezTo>
                  <a:cubicBezTo>
                    <a:pt x="14649" y="35456"/>
                    <a:pt x="4958" y="31560"/>
                    <a:pt x="1347" y="2310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5484937" y="2281263"/>
              <a:ext cx="316600" cy="301280"/>
            </a:xfrm>
            <a:custGeom>
              <a:avLst/>
              <a:gdLst/>
              <a:ahLst/>
              <a:cxnLst/>
              <a:rect l="l" t="t" r="r" b="b"/>
              <a:pathLst>
                <a:path w="316600" h="301280" extrusionOk="0">
                  <a:moveTo>
                    <a:pt x="316601" y="30128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5468369" y="2264696"/>
              <a:ext cx="33136" cy="33133"/>
            </a:xfrm>
            <a:custGeom>
              <a:avLst/>
              <a:gdLst/>
              <a:ahLst/>
              <a:cxnLst/>
              <a:rect l="l" t="t" r="r" b="b"/>
              <a:pathLst>
                <a:path w="33136" h="33133" extrusionOk="0">
                  <a:moveTo>
                    <a:pt x="24360" y="1935"/>
                  </a:moveTo>
                  <a:cubicBezTo>
                    <a:pt x="16283" y="-2340"/>
                    <a:pt x="6211" y="700"/>
                    <a:pt x="1935" y="8776"/>
                  </a:cubicBezTo>
                  <a:cubicBezTo>
                    <a:pt x="-2341" y="16852"/>
                    <a:pt x="700" y="26828"/>
                    <a:pt x="8777" y="31199"/>
                  </a:cubicBezTo>
                  <a:cubicBezTo>
                    <a:pt x="16853" y="35474"/>
                    <a:pt x="26830" y="32434"/>
                    <a:pt x="31201" y="24358"/>
                  </a:cubicBezTo>
                  <a:cubicBezTo>
                    <a:pt x="35477" y="16282"/>
                    <a:pt x="32436" y="6306"/>
                    <a:pt x="24360" y="193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5451776" y="2462165"/>
              <a:ext cx="349762" cy="120379"/>
            </a:xfrm>
            <a:custGeom>
              <a:avLst/>
              <a:gdLst/>
              <a:ahLst/>
              <a:cxnLst/>
              <a:rect l="l" t="t" r="r" b="b"/>
              <a:pathLst>
                <a:path w="349762" h="120379" extrusionOk="0">
                  <a:moveTo>
                    <a:pt x="349762" y="12037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5435266" y="2445562"/>
              <a:ext cx="33079" cy="33077"/>
            </a:xfrm>
            <a:custGeom>
              <a:avLst/>
              <a:gdLst/>
              <a:ahLst/>
              <a:cxnLst/>
              <a:rect l="l" t="t" r="r" b="b"/>
              <a:pathLst>
                <a:path w="33079" h="33077" extrusionOk="0">
                  <a:moveTo>
                    <a:pt x="9193" y="31425"/>
                  </a:moveTo>
                  <a:cubicBezTo>
                    <a:pt x="1021" y="27339"/>
                    <a:pt x="-2304" y="17458"/>
                    <a:pt x="1687" y="9192"/>
                  </a:cubicBezTo>
                  <a:cubicBezTo>
                    <a:pt x="5772" y="1021"/>
                    <a:pt x="15654" y="-2304"/>
                    <a:pt x="23921" y="1686"/>
                  </a:cubicBezTo>
                  <a:cubicBezTo>
                    <a:pt x="32092" y="5772"/>
                    <a:pt x="35418" y="15653"/>
                    <a:pt x="31332" y="23919"/>
                  </a:cubicBezTo>
                  <a:cubicBezTo>
                    <a:pt x="27246" y="32090"/>
                    <a:pt x="17365" y="35415"/>
                    <a:pt x="9098" y="3133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759" name="Google Shape;759;p31"/>
          <p:cNvSpPr txBox="1"/>
          <p:nvPr>
            <p:ph type="title"/>
          </p:nvPr>
        </p:nvSpPr>
        <p:spPr>
          <a:xfrm>
            <a:off x="805815" y="2715895"/>
            <a:ext cx="7443470" cy="965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000">
                <a:solidFill>
                  <a:schemeClr val="dk1"/>
                </a:solidFill>
              </a:rPr>
              <a:t>Results and Conclusion</a:t>
            </a:r>
            <a:endParaRPr lang="en-US" altLang="en-GB" sz="4000">
              <a:solidFill>
                <a:schemeClr val="dk1"/>
              </a:solidFill>
            </a:endParaRPr>
          </a:p>
        </p:txBody>
      </p:sp>
      <p:sp>
        <p:nvSpPr>
          <p:cNvPr id="760" name="Google Shape;760;p31"/>
          <p:cNvSpPr txBox="1"/>
          <p:nvPr>
            <p:ph type="title" idx="2"/>
          </p:nvPr>
        </p:nvSpPr>
        <p:spPr>
          <a:xfrm>
            <a:off x="3983355" y="1407160"/>
            <a:ext cx="1138555" cy="5873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800"/>
              <a:t>04</a:t>
            </a:r>
            <a:endParaRPr lang="en-US" altLang="en-GB"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dical Advances in DNA by Slidesgo">
  <a:themeElements>
    <a:clrScheme name="Simple Light">
      <a:dk1>
        <a:srgbClr val="000000"/>
      </a:dk1>
      <a:lt1>
        <a:srgbClr val="FFFFFF"/>
      </a:lt1>
      <a:dk2>
        <a:srgbClr val="F0F2F6"/>
      </a:dk2>
      <a:lt2>
        <a:srgbClr val="D9DBE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2958</Words>
  <Application>WPS Presentation</Application>
  <PresentationFormat/>
  <Paragraphs>89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Arial</vt:lpstr>
      <vt:lpstr>Plus Jakarta Sans</vt:lpstr>
      <vt:lpstr>Inter Tight</vt:lpstr>
      <vt:lpstr>Calibri</vt:lpstr>
      <vt:lpstr>Inter Tight</vt:lpstr>
      <vt:lpstr>Microsoft YaHei</vt:lpstr>
      <vt:lpstr>Arial Unicode MS</vt:lpstr>
      <vt:lpstr>Medical Advances in DNA by Slidesgo</vt:lpstr>
      <vt:lpstr>ANIMALS-10 Image Classification using Neural Networks</vt:lpstr>
      <vt:lpstr>04</vt:lpstr>
      <vt:lpstr>01</vt:lpstr>
      <vt:lpstr>INTRODUCTION</vt:lpstr>
      <vt:lpstr>02</vt:lpstr>
      <vt:lpstr>Dataset and Approach</vt:lpstr>
      <vt:lpstr>03</vt:lpstr>
      <vt:lpstr>Model Architecture and Training</vt:lpstr>
      <vt:lpstr>04</vt:lpstr>
      <vt:lpstr>Results and Conclusion</vt:lpstr>
      <vt:lpstr>Results and Conclusion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ANIMALS-10 Image Classification using Neural Networks</dc:title>
  <dc:creator/>
  <cp:lastModifiedBy>Nishanth J . S</cp:lastModifiedBy>
  <cp:revision>2</cp:revision>
  <dcterms:created xsi:type="dcterms:W3CDTF">2024-10-19T04:55:00Z</dcterms:created>
  <dcterms:modified xsi:type="dcterms:W3CDTF">2024-10-21T06:56:44Z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A6CA03A2FC5147E497EAEB9181DCFFC3_12</vt:lpwstr>
  </property>
  <property fmtid="{D5CDD505-2E9C-101B-9397-08002B2CF9AE}" pid="3" name="KSOProductBuildVer">
    <vt:lpwstr>1033-12.2.0.18283</vt:lpwstr>
  </property>
</Properties>
</file>