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4168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695546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12938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16722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79052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03091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329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2671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664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6070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4303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8269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1472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6374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9370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4145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8732D3DE-FE4B-4A18-715D-202A7E4B9E09}"/>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41409984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Nishanth N- College Of Engineering Guindy- CSE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TotalTime>
  <Words>775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Subasini J</cp:lastModifiedBy>
  <cp:revision>25</cp:revision>
  <dcterms:created xsi:type="dcterms:W3CDTF">2021-05-26T16:50:10Z</dcterms:created>
  <dcterms:modified xsi:type="dcterms:W3CDTF">2024-04-08T15:54:04Z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