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42912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Distributed Operating Systems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51757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Distributed operating systems (OS) are designed to work across multiple machines, providing a consistent environment for applications and users.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75115"/>
            <a:ext cx="65112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a Distributed OS?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763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3118009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152656"/>
            <a:ext cx="30600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Decentralized Structure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3307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distributed OS spans over multiple independent machines, offering enhanced reliability and scalability.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0763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647" y="3118009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152656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Inter-Process Communication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80259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facilitates communication and data sharing between processes running on distinct nodes.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2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5479" y="5483900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8547"/>
            <a:ext cx="29764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Management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8964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Efficiently allocates resources across the network, ensuring optimal performance.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36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a Distributed OS for Chat Applications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chat systems to handle large numbers of users and messages without performance degradation.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Redundancy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fault tolerance, ensuring continuous operation even if some nodes fail.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Resource Utilization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440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Optimizes utilization of hardware resources, minimizing latency and improving user experience.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0013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and Considerations in Building a Distributed OS Chat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957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8609" y="3937397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97204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45246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consistent views across distributed nodes without compromising performance or responsiveness.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8957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7389" y="3937397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97204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Concurrency Control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79964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concurrent access to shared data while preserving data integrity.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8957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4742" y="3937397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97204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45246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Protecting data and communications from unauthorized access, interception, and tampering.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265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and Functionalities of a Distributed OS Chat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221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8609" y="3763804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9845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Message Routing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Efficiently delivering messages to the intended recipients across the distributed system.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7221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7389" y="3763804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79845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Replication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Replicating data to ensure availability and fault tolerance in case of node failures.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7221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4742" y="3763804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79845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Eventual Consistency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62605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data consistency eventually rather than immediately across the distributed system.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1393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Studies of Successful Distributed OS Chat Applications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74701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Slack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93945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Revolutionized team communication and collaboration with its distributed chat platform.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74701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Discord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9394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Known for its low-latency voice chat and seamless integration with gaming communities.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74701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Zoom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9394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Providing reliable video conferencing and instant messaging across diverse devices.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1421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Developing and Maintaining a Distributed OS Chat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3621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32660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746421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modular design to enable easy extensibility and maintenance.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03621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32660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Architecture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746421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for horizontal scalability to support growing user bases and message loads.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64587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494377"/>
            <a:ext cx="32077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and Analytics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974794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comprehensive monitoring and analytics tools for performance optimization and issue resolution.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806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Future Prospects for Distributed OS Chat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302675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524613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Integration Capabilities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5352217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integration opportunities with IoT, smart devices, and cloud services.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3302675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Innovations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5005030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Advancements in secure communication protocols and encryption mechanisms.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3302675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and Automation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5005030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Utilization of AI for enhanced user experiences, automated moderation, and content recommendations.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2024-02-26T08:29:59Z</dcterms:created>
  <dcterms:modified xsi:type="dcterms:W3CDTF">2024-02-26T08:29:59Z</dcterms:modified>
</cp:coreProperties>
</file>