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066-D9D9-4758-83B8-74B1D6FBBEF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C659-6FB5-4F79-817C-AA2ECC0D4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81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066-D9D9-4758-83B8-74B1D6FBBEF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C659-6FB5-4F79-817C-AA2ECC0D4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46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066-D9D9-4758-83B8-74B1D6FBBEF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C659-6FB5-4F79-817C-AA2ECC0D4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61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066-D9D9-4758-83B8-74B1D6FBBEF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C659-6FB5-4F79-817C-AA2ECC0D4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72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066-D9D9-4758-83B8-74B1D6FBBEF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C659-6FB5-4F79-817C-AA2ECC0D4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46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066-D9D9-4758-83B8-74B1D6FBBEF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C659-6FB5-4F79-817C-AA2ECC0D4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64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066-D9D9-4758-83B8-74B1D6FBBEF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C659-6FB5-4F79-817C-AA2ECC0D4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38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066-D9D9-4758-83B8-74B1D6FBBEF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C659-6FB5-4F79-817C-AA2ECC0D4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22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066-D9D9-4758-83B8-74B1D6FBBEF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C659-6FB5-4F79-817C-AA2ECC0D4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48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066-D9D9-4758-83B8-74B1D6FBBEF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C659-6FB5-4F79-817C-AA2ECC0D4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59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066-D9D9-4758-83B8-74B1D6FBBEF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C659-6FB5-4F79-817C-AA2ECC0D4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3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18066-D9D9-4758-83B8-74B1D6FBBEF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AC659-6FB5-4F79-817C-AA2ECC0D4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59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95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 Operators – Union &amp; Union All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6279" y="1825625"/>
            <a:ext cx="5205549" cy="166223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SELECT </a:t>
            </a:r>
          </a:p>
          <a:p>
            <a:pPr marL="0" indent="0">
              <a:buNone/>
            </a:pPr>
            <a:r>
              <a:rPr lang="en-IN" dirty="0"/>
              <a:t>	name</a:t>
            </a:r>
          </a:p>
          <a:p>
            <a:pPr marL="0" indent="0">
              <a:buNone/>
            </a:pPr>
            <a:r>
              <a:rPr lang="en-IN" dirty="0"/>
              <a:t>FROM </a:t>
            </a:r>
          </a:p>
          <a:p>
            <a:pPr marL="0" indent="0">
              <a:buNone/>
            </a:pPr>
            <a:r>
              <a:rPr lang="en-IN" dirty="0"/>
              <a:t>	customers</a:t>
            </a:r>
          </a:p>
          <a:p>
            <a:pPr marL="0" indent="0">
              <a:buNone/>
            </a:pPr>
            <a:r>
              <a:rPr lang="en-IN" dirty="0"/>
              <a:t>UNION</a:t>
            </a:r>
          </a:p>
          <a:p>
            <a:pPr marL="0" indent="0">
              <a:buNone/>
            </a:pPr>
            <a:r>
              <a:rPr lang="en-IN" dirty="0"/>
              <a:t>SELECT </a:t>
            </a:r>
          </a:p>
          <a:p>
            <a:pPr marL="0" indent="0">
              <a:buNone/>
            </a:pPr>
            <a:r>
              <a:rPr lang="en-IN" dirty="0"/>
              <a:t>	name</a:t>
            </a:r>
          </a:p>
          <a:p>
            <a:pPr marL="0" indent="0">
              <a:buNone/>
            </a:pPr>
            <a:r>
              <a:rPr lang="en-IN" dirty="0"/>
              <a:t>FROM </a:t>
            </a:r>
          </a:p>
          <a:p>
            <a:pPr marL="0" indent="0">
              <a:buNone/>
            </a:pPr>
            <a:r>
              <a:rPr lang="en-IN" dirty="0"/>
              <a:t>	contacts</a:t>
            </a:r>
          </a:p>
          <a:p>
            <a:pPr marL="0" indent="0">
              <a:buNone/>
            </a:pPr>
            <a:r>
              <a:rPr lang="en-IN" dirty="0"/>
              <a:t>ORDER BY </a:t>
            </a:r>
          </a:p>
          <a:p>
            <a:pPr marL="0" indent="0">
              <a:buNone/>
            </a:pPr>
            <a:r>
              <a:rPr lang="en-IN" dirty="0"/>
              <a:t>	name;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3622801"/>
            <a:ext cx="5426528" cy="180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9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 Operators – Expect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206389"/>
            <a:ext cx="5181600" cy="158980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SELECT </a:t>
            </a:r>
          </a:p>
          <a:p>
            <a:pPr marL="0" indent="0">
              <a:buNone/>
            </a:pPr>
            <a:r>
              <a:rPr lang="en-IN" dirty="0"/>
              <a:t>	name</a:t>
            </a:r>
          </a:p>
          <a:p>
            <a:pPr marL="0" indent="0">
              <a:buNone/>
            </a:pPr>
            <a:r>
              <a:rPr lang="en-IN" dirty="0"/>
              <a:t>FROM </a:t>
            </a:r>
          </a:p>
          <a:p>
            <a:pPr marL="0" indent="0">
              <a:buNone/>
            </a:pPr>
            <a:r>
              <a:rPr lang="en-IN" dirty="0"/>
              <a:t>	customers</a:t>
            </a:r>
          </a:p>
          <a:p>
            <a:pPr marL="0" indent="0">
              <a:buNone/>
            </a:pPr>
            <a:r>
              <a:rPr lang="en-IN" dirty="0"/>
              <a:t>EXCEPT</a:t>
            </a:r>
          </a:p>
          <a:p>
            <a:pPr marL="0" indent="0">
              <a:buNone/>
            </a:pPr>
            <a:r>
              <a:rPr lang="en-IN" dirty="0"/>
              <a:t>SELECT </a:t>
            </a:r>
          </a:p>
          <a:p>
            <a:pPr marL="0" indent="0">
              <a:buNone/>
            </a:pPr>
            <a:r>
              <a:rPr lang="en-IN" dirty="0"/>
              <a:t>	name</a:t>
            </a:r>
          </a:p>
          <a:p>
            <a:pPr marL="0" indent="0">
              <a:buNone/>
            </a:pPr>
            <a:r>
              <a:rPr lang="en-IN" dirty="0"/>
              <a:t>FROM </a:t>
            </a:r>
          </a:p>
          <a:p>
            <a:pPr marL="0" indent="0">
              <a:buNone/>
            </a:pPr>
            <a:r>
              <a:rPr lang="en-IN" dirty="0"/>
              <a:t>	contacts;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12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 Operators – Intersection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SELECT </a:t>
            </a:r>
          </a:p>
          <a:p>
            <a:pPr marL="0" indent="0">
              <a:buNone/>
            </a:pPr>
            <a:r>
              <a:rPr lang="en-IN" dirty="0"/>
              <a:t>	name</a:t>
            </a:r>
          </a:p>
          <a:p>
            <a:pPr marL="0" indent="0">
              <a:buNone/>
            </a:pPr>
            <a:r>
              <a:rPr lang="en-IN" dirty="0"/>
              <a:t>FROM </a:t>
            </a:r>
          </a:p>
          <a:p>
            <a:pPr marL="0" indent="0">
              <a:buNone/>
            </a:pPr>
            <a:r>
              <a:rPr lang="en-IN" dirty="0"/>
              <a:t>	customers</a:t>
            </a:r>
          </a:p>
          <a:p>
            <a:pPr marL="0" indent="0">
              <a:buNone/>
            </a:pPr>
            <a:r>
              <a:rPr lang="en-IN" dirty="0" smtClean="0"/>
              <a:t>intersect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SELECT </a:t>
            </a:r>
          </a:p>
          <a:p>
            <a:pPr marL="0" indent="0">
              <a:buNone/>
            </a:pPr>
            <a:r>
              <a:rPr lang="en-IN" dirty="0"/>
              <a:t>	name</a:t>
            </a:r>
          </a:p>
          <a:p>
            <a:pPr marL="0" indent="0">
              <a:buNone/>
            </a:pPr>
            <a:r>
              <a:rPr lang="en-IN" dirty="0"/>
              <a:t>FROM </a:t>
            </a:r>
          </a:p>
          <a:p>
            <a:pPr marL="0" indent="0">
              <a:buNone/>
            </a:pPr>
            <a:r>
              <a:rPr lang="en-IN" dirty="0"/>
              <a:t>	contacts;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186960"/>
            <a:ext cx="5181600" cy="162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2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Scalar Functions</a:t>
            </a:r>
          </a:p>
          <a:p>
            <a:r>
              <a:rPr lang="en-IN" dirty="0" smtClean="0"/>
              <a:t>Aggregate Functions</a:t>
            </a:r>
          </a:p>
          <a:p>
            <a:r>
              <a:rPr lang="en-IN" dirty="0" smtClean="0"/>
              <a:t>Comparison Functions</a:t>
            </a:r>
          </a:p>
          <a:p>
            <a:r>
              <a:rPr lang="en-IN" dirty="0" smtClean="0"/>
              <a:t>Logical Functions</a:t>
            </a:r>
          </a:p>
          <a:p>
            <a:r>
              <a:rPr lang="en-IN" dirty="0" smtClean="0"/>
              <a:t>Date and Time Functions</a:t>
            </a:r>
          </a:p>
          <a:p>
            <a:r>
              <a:rPr lang="en-IN" dirty="0" smtClean="0"/>
              <a:t>Control Flow Functions</a:t>
            </a:r>
          </a:p>
          <a:p>
            <a:r>
              <a:rPr lang="en-IN" dirty="0" smtClean="0"/>
              <a:t>Window Functions (introduced in MySQL 8.0)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56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Aggregate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COUNT(): Counts the number of rows in a result set.</a:t>
            </a:r>
          </a:p>
          <a:p>
            <a:r>
              <a:rPr lang="en-IN" dirty="0" smtClean="0"/>
              <a:t>SUM(): Calculates the sum of numeric values in a column.</a:t>
            </a:r>
          </a:p>
          <a:p>
            <a:r>
              <a:rPr lang="en-IN" dirty="0" smtClean="0"/>
              <a:t>AVG(): Computes the average of numeric values in a column.</a:t>
            </a:r>
          </a:p>
          <a:p>
            <a:r>
              <a:rPr lang="en-IN" dirty="0" smtClean="0"/>
              <a:t>MIN(): Retrieves the minimum value from a column.</a:t>
            </a:r>
          </a:p>
          <a:p>
            <a:r>
              <a:rPr lang="en-IN" dirty="0" smtClean="0"/>
              <a:t>MAX(): Retrieves the maximum value from a column.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37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Functions: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CONCAT(): Concatenates two or more strings together.</a:t>
            </a:r>
          </a:p>
          <a:p>
            <a:r>
              <a:rPr lang="en-IN" dirty="0" smtClean="0"/>
              <a:t>SUBSTRING(): Extracts a portion of a string based on a specified starting position and length.</a:t>
            </a:r>
          </a:p>
          <a:p>
            <a:r>
              <a:rPr lang="en-IN" dirty="0" smtClean="0"/>
              <a:t>UPPER(): Converts a string to uppercase.</a:t>
            </a:r>
          </a:p>
          <a:p>
            <a:r>
              <a:rPr lang="en-IN" dirty="0" smtClean="0"/>
              <a:t>LOWER(): Converts a string to lowercase.</a:t>
            </a:r>
          </a:p>
          <a:p>
            <a:r>
              <a:rPr lang="en-IN" dirty="0" smtClean="0"/>
              <a:t>LENGTH(): Returns the length (number of characters) of a string.</a:t>
            </a:r>
          </a:p>
          <a:p>
            <a:r>
              <a:rPr lang="en-IN" dirty="0" smtClean="0"/>
              <a:t>TRIM(): Removes leading and trailing spaces from a string.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96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Date and Time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CURRENT_DATE(): Returns the current date.</a:t>
            </a:r>
          </a:p>
          <a:p>
            <a:r>
              <a:rPr lang="en-IN" dirty="0" smtClean="0"/>
              <a:t>CURRENT_TIME(): Returns the current time.</a:t>
            </a:r>
          </a:p>
          <a:p>
            <a:r>
              <a:rPr lang="en-IN" dirty="0" smtClean="0"/>
              <a:t>CURRENT_TIMESTAMP(): Returns the current timestamp (date and time).</a:t>
            </a:r>
          </a:p>
          <a:p>
            <a:r>
              <a:rPr lang="en-IN" dirty="0" smtClean="0"/>
              <a:t>DATEPART(): Extracts a specific part (year, month, day, etc.) from a date or timestamp.</a:t>
            </a:r>
          </a:p>
          <a:p>
            <a:r>
              <a:rPr lang="en-IN" dirty="0" smtClean="0"/>
              <a:t>DATEDIFF(): Calculates the difference between two dates or timestamps.</a:t>
            </a:r>
          </a:p>
          <a:p>
            <a:r>
              <a:rPr lang="en-IN" dirty="0"/>
              <a:t>DATEADD() :SELECT DATE_ADD('2023-09-15', INTERVAL 3 DAY) AS new_date;</a:t>
            </a:r>
          </a:p>
        </p:txBody>
      </p:sp>
    </p:spTree>
    <p:extLst>
      <p:ext uri="{BB962C8B-B14F-4D97-AF65-F5344CB8AC3E}">
        <p14:creationId xmlns:p14="http://schemas.microsoft.com/office/powerpoint/2010/main" val="51264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Mathematical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ROUND(): Rounds a numeric value to a specified number of decimal places.</a:t>
            </a:r>
          </a:p>
          <a:p>
            <a:r>
              <a:rPr lang="en-IN" dirty="0" smtClean="0"/>
              <a:t>CEIL() or CEILING(): Rounds a numeric value up to the nearest integer.</a:t>
            </a:r>
          </a:p>
          <a:p>
            <a:r>
              <a:rPr lang="en-IN" dirty="0" smtClean="0"/>
              <a:t>FLOOR(): Rounds a numeric value down to the nearest integer.</a:t>
            </a:r>
          </a:p>
          <a:p>
            <a:r>
              <a:rPr lang="en-IN" dirty="0" smtClean="0"/>
              <a:t>ABS(): Returns the absolute value of a numeric expression.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10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Logical </a:t>
            </a:r>
            <a:r>
              <a:rPr lang="en-IN" b="1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CASE WHEN: Provides conditional logic to SQL queries.</a:t>
            </a:r>
          </a:p>
          <a:p>
            <a:r>
              <a:rPr lang="en-IN" dirty="0" smtClean="0"/>
              <a:t>COALESCE(): Returns the first non-null value in a list of expressions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38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Conversion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CAST(): Converts one data type to another.</a:t>
            </a:r>
          </a:p>
          <a:p>
            <a:r>
              <a:rPr lang="en-IN" dirty="0" smtClean="0"/>
              <a:t>CONVERT(): Converts a value from one data type to another in a specific format.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26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Window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ROW_NUMBER(): Assigns a unique number to each row within a result set.</a:t>
            </a:r>
          </a:p>
          <a:p>
            <a:r>
              <a:rPr lang="en-IN" dirty="0" smtClean="0"/>
              <a:t>RANK(): Assigns a unique rank to each row within a result set based on a specified column's values.</a:t>
            </a:r>
          </a:p>
          <a:p>
            <a:r>
              <a:rPr lang="en-IN" dirty="0" smtClean="0"/>
              <a:t>DENSE_RANK(): Assigns a unique rank to each row within a result set, with no gaps in ranking.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72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410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Functions</vt:lpstr>
      <vt:lpstr>Types Of Function</vt:lpstr>
      <vt:lpstr>Aggregate Functions</vt:lpstr>
      <vt:lpstr>String Functions:</vt:lpstr>
      <vt:lpstr>Date and Time Functions</vt:lpstr>
      <vt:lpstr>Mathematical Functions</vt:lpstr>
      <vt:lpstr>Logical Functions</vt:lpstr>
      <vt:lpstr>Conversion Functions</vt:lpstr>
      <vt:lpstr>Window Functions</vt:lpstr>
      <vt:lpstr>Set Operators – Union &amp; Union All</vt:lpstr>
      <vt:lpstr>Set Operators – Expect</vt:lpstr>
      <vt:lpstr>Set Operators – Intersection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Yamini</dc:creator>
  <cp:lastModifiedBy>Yamini</cp:lastModifiedBy>
  <cp:revision>7</cp:revision>
  <dcterms:created xsi:type="dcterms:W3CDTF">2023-09-23T08:25:02Z</dcterms:created>
  <dcterms:modified xsi:type="dcterms:W3CDTF">2023-09-24T05:59:19Z</dcterms:modified>
</cp:coreProperties>
</file>