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9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4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8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1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F836-2B80-491C-8083-3119C5CB1B6D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A5A4-5BA6-4BFC-B036-A97091230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5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Joins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26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Join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INNER JOIN</a:t>
            </a:r>
          </a:p>
          <a:p>
            <a:endParaRPr lang="en-IN" dirty="0" smtClean="0"/>
          </a:p>
          <a:p>
            <a:r>
              <a:rPr lang="en-IN" dirty="0" smtClean="0"/>
              <a:t>LEFT JOIN (or LEFT OUTER JOIN)</a:t>
            </a:r>
          </a:p>
          <a:p>
            <a:endParaRPr lang="en-IN" dirty="0" smtClean="0"/>
          </a:p>
          <a:p>
            <a:r>
              <a:rPr lang="en-IN" dirty="0" smtClean="0"/>
              <a:t>RIGHT JOIN (or RIGHT OUTER JOIN)</a:t>
            </a:r>
          </a:p>
          <a:p>
            <a:endParaRPr lang="en-IN" dirty="0" smtClean="0"/>
          </a:p>
          <a:p>
            <a:r>
              <a:rPr lang="en-IN" dirty="0" smtClean="0"/>
              <a:t>FULL OUTER JOIN</a:t>
            </a:r>
          </a:p>
          <a:p>
            <a:endParaRPr lang="en-IN" dirty="0" smtClean="0"/>
          </a:p>
          <a:p>
            <a:r>
              <a:rPr lang="en-IN" dirty="0" smtClean="0"/>
              <a:t>CROSS JOIN (or Cartesian Join)</a:t>
            </a:r>
          </a:p>
          <a:p>
            <a:endParaRPr lang="en-IN" dirty="0" smtClean="0"/>
          </a:p>
          <a:p>
            <a:r>
              <a:rPr lang="en-IN" dirty="0" smtClean="0"/>
              <a:t>SELF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9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Join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3" y="2498972"/>
            <a:ext cx="3436918" cy="213378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</a:p>
          <a:p>
            <a:pPr marL="0" indent="0">
              <a:buNone/>
            </a:pPr>
            <a:r>
              <a:rPr lang="en-IN" dirty="0" smtClean="0"/>
              <a:t>    select_list</a:t>
            </a:r>
          </a:p>
          <a:p>
            <a:pPr marL="0" indent="0">
              <a:buNone/>
            </a:pPr>
            <a:r>
              <a:rPr lang="en-IN" dirty="0" smtClean="0"/>
              <a:t>FROM</a:t>
            </a:r>
          </a:p>
          <a:p>
            <a:pPr marL="0" indent="0">
              <a:buNone/>
            </a:pPr>
            <a:r>
              <a:rPr lang="en-IN" dirty="0" smtClean="0"/>
              <a:t>    T1</a:t>
            </a:r>
          </a:p>
          <a:p>
            <a:pPr marL="0" indent="0">
              <a:buNone/>
            </a:pPr>
            <a:r>
              <a:rPr lang="en-IN" dirty="0" smtClean="0"/>
              <a:t>INNER JOIN T2 </a:t>
            </a:r>
          </a:p>
          <a:p>
            <a:pPr marL="0" indent="0">
              <a:buNone/>
            </a:pPr>
            <a:r>
              <a:rPr lang="en-IN" dirty="0" smtClean="0"/>
              <a:t>    ON join_condition;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5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Join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56" y="2472301"/>
            <a:ext cx="3383573" cy="21871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</a:p>
          <a:p>
            <a:pPr marL="0" indent="0">
              <a:buNone/>
            </a:pPr>
            <a:r>
              <a:rPr lang="en-IN" dirty="0" smtClean="0"/>
              <a:t>    select_list</a:t>
            </a:r>
          </a:p>
          <a:p>
            <a:pPr marL="0" indent="0">
              <a:buNone/>
            </a:pPr>
            <a:r>
              <a:rPr lang="en-IN" dirty="0" smtClean="0"/>
              <a:t>FROM</a:t>
            </a:r>
          </a:p>
          <a:p>
            <a:pPr marL="0" indent="0">
              <a:buNone/>
            </a:pPr>
            <a:r>
              <a:rPr lang="en-IN" dirty="0" smtClean="0"/>
              <a:t>    T1</a:t>
            </a:r>
          </a:p>
          <a:p>
            <a:pPr marL="0" indent="0">
              <a:buNone/>
            </a:pPr>
            <a:r>
              <a:rPr lang="en-IN" dirty="0" smtClean="0"/>
              <a:t>LEFT JOIN T2 </a:t>
            </a:r>
          </a:p>
          <a:p>
            <a:pPr marL="0" indent="0">
              <a:buNone/>
            </a:pPr>
            <a:r>
              <a:rPr lang="en-IN" dirty="0" smtClean="0"/>
              <a:t>    ON join_condition;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9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Join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61" y="2858195"/>
            <a:ext cx="3421677" cy="22861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</a:p>
          <a:p>
            <a:pPr marL="0" indent="0">
              <a:buNone/>
            </a:pPr>
            <a:r>
              <a:rPr lang="en-IN" dirty="0" smtClean="0"/>
              <a:t>    select_list</a:t>
            </a:r>
          </a:p>
          <a:p>
            <a:pPr marL="0" indent="0">
              <a:buNone/>
            </a:pPr>
            <a:r>
              <a:rPr lang="en-IN" dirty="0" smtClean="0"/>
              <a:t>FROM</a:t>
            </a:r>
          </a:p>
          <a:p>
            <a:pPr marL="0" indent="0">
              <a:buNone/>
            </a:pPr>
            <a:r>
              <a:rPr lang="en-IN" dirty="0" smtClean="0"/>
              <a:t>    T1</a:t>
            </a:r>
          </a:p>
          <a:p>
            <a:pPr marL="0" indent="0">
              <a:buNone/>
            </a:pPr>
            <a:r>
              <a:rPr lang="en-IN" dirty="0" smtClean="0"/>
              <a:t>RIGHT JOIN T2 </a:t>
            </a:r>
          </a:p>
          <a:p>
            <a:pPr marL="0" indent="0">
              <a:buNone/>
            </a:pPr>
            <a:r>
              <a:rPr lang="en-IN" dirty="0" smtClean="0"/>
              <a:t>    ON join_condition;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66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 Outer Join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72" y="2964884"/>
            <a:ext cx="3635055" cy="20728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SELECT    </a:t>
            </a:r>
          </a:p>
          <a:p>
            <a:pPr marL="0" indent="0">
              <a:buNone/>
            </a:pPr>
            <a:r>
              <a:rPr lang="en-IN" dirty="0" smtClean="0"/>
              <a:t>    b.title, </a:t>
            </a:r>
          </a:p>
          <a:p>
            <a:pPr marL="0" indent="0">
              <a:buNone/>
            </a:pPr>
            <a:r>
              <a:rPr lang="en-IN" dirty="0" smtClean="0"/>
              <a:t>    p.name AS publisher</a:t>
            </a:r>
          </a:p>
          <a:p>
            <a:pPr marL="0" indent="0">
              <a:buNone/>
            </a:pPr>
            <a:r>
              <a:rPr lang="en-IN" dirty="0" smtClean="0"/>
              <a:t>FROM    </a:t>
            </a:r>
          </a:p>
          <a:p>
            <a:pPr marL="0" indent="0">
              <a:buNone/>
            </a:pPr>
            <a:r>
              <a:rPr lang="en-IN" dirty="0" smtClean="0"/>
              <a:t>    books b</a:t>
            </a:r>
          </a:p>
          <a:p>
            <a:pPr marL="0" indent="0">
              <a:buNone/>
            </a:pPr>
            <a:r>
              <a:rPr lang="en-IN" dirty="0" smtClean="0"/>
              <a:t>    FULL OUTER JOIN publishers p </a:t>
            </a:r>
          </a:p>
          <a:p>
            <a:pPr marL="0" indent="0">
              <a:buNone/>
            </a:pPr>
            <a:r>
              <a:rPr lang="en-IN" dirty="0" smtClean="0"/>
              <a:t>        ON p.publisher_id = b.publisher_id</a:t>
            </a:r>
          </a:p>
          <a:p>
            <a:pPr marL="0" indent="0">
              <a:buNone/>
            </a:pPr>
            <a:r>
              <a:rPr lang="en-IN" dirty="0" smtClean="0"/>
              <a:t>ORDER BY </a:t>
            </a:r>
          </a:p>
          <a:p>
            <a:pPr marL="0" indent="0">
              <a:buNone/>
            </a:pPr>
            <a:r>
              <a:rPr lang="en-IN" dirty="0" smtClean="0"/>
              <a:t>    b.title NULLS FIRST, </a:t>
            </a:r>
          </a:p>
          <a:p>
            <a:pPr marL="0" indent="0">
              <a:buNone/>
            </a:pPr>
            <a:r>
              <a:rPr lang="en-IN" dirty="0" smtClean="0"/>
              <a:t>    publisher;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6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Join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72" y="2964884"/>
            <a:ext cx="3635055" cy="20728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</a:t>
            </a:r>
          </a:p>
          <a:p>
            <a:pPr marL="0" indent="0">
              <a:buNone/>
            </a:pPr>
            <a:r>
              <a:rPr lang="en-IN" dirty="0" smtClean="0"/>
              <a:t>    select_list</a:t>
            </a:r>
          </a:p>
          <a:p>
            <a:pPr marL="0" indent="0">
              <a:buNone/>
            </a:pPr>
            <a:r>
              <a:rPr lang="en-IN" dirty="0" smtClean="0"/>
              <a:t>FROM</a:t>
            </a:r>
          </a:p>
          <a:p>
            <a:pPr marL="0" indent="0">
              <a:buNone/>
            </a:pPr>
            <a:r>
              <a:rPr lang="en-IN" dirty="0" smtClean="0"/>
              <a:t>    T1</a:t>
            </a:r>
          </a:p>
          <a:p>
            <a:pPr marL="0" indent="0">
              <a:buNone/>
            </a:pPr>
            <a:r>
              <a:rPr lang="en-IN" dirty="0" smtClean="0"/>
              <a:t>    CROSS JOIN T2;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33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Joins</vt:lpstr>
      <vt:lpstr>Join Types</vt:lpstr>
      <vt:lpstr>Inner Join </vt:lpstr>
      <vt:lpstr>Left Join </vt:lpstr>
      <vt:lpstr>Right Join</vt:lpstr>
      <vt:lpstr>Full Outer Join</vt:lpstr>
      <vt:lpstr>Cross Join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Yamini</dc:creator>
  <cp:lastModifiedBy>Yamini</cp:lastModifiedBy>
  <cp:revision>4</cp:revision>
  <dcterms:created xsi:type="dcterms:W3CDTF">2023-09-24T05:00:58Z</dcterms:created>
  <dcterms:modified xsi:type="dcterms:W3CDTF">2023-09-24T05:59:31Z</dcterms:modified>
</cp:coreProperties>
</file>