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5826-CB0E-4C05-BF2F-E2AFB05F107C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40AE-7AD1-4A2E-8A11-C861FF343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22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5826-CB0E-4C05-BF2F-E2AFB05F107C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40AE-7AD1-4A2E-8A11-C861FF343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25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5826-CB0E-4C05-BF2F-E2AFB05F107C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40AE-7AD1-4A2E-8A11-C861FF343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22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5826-CB0E-4C05-BF2F-E2AFB05F107C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40AE-7AD1-4A2E-8A11-C861FF343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18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5826-CB0E-4C05-BF2F-E2AFB05F107C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40AE-7AD1-4A2E-8A11-C861FF343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37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5826-CB0E-4C05-BF2F-E2AFB05F107C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40AE-7AD1-4A2E-8A11-C861FF343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26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5826-CB0E-4C05-BF2F-E2AFB05F107C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40AE-7AD1-4A2E-8A11-C861FF343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81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5826-CB0E-4C05-BF2F-E2AFB05F107C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40AE-7AD1-4A2E-8A11-C861FF343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01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5826-CB0E-4C05-BF2F-E2AFB05F107C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40AE-7AD1-4A2E-8A11-C861FF343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1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5826-CB0E-4C05-BF2F-E2AFB05F107C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40AE-7AD1-4A2E-8A11-C861FF343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5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5826-CB0E-4C05-BF2F-E2AFB05F107C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40AE-7AD1-4A2E-8A11-C861FF343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52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E5826-CB0E-4C05-BF2F-E2AFB05F107C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440AE-7AD1-4A2E-8A11-C861FF343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51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SQL Day 3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7194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Datatypes In MySQL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Numeric Data Types</a:t>
            </a:r>
          </a:p>
          <a:p>
            <a:r>
              <a:rPr lang="en-IN" dirty="0">
                <a:solidFill>
                  <a:srgbClr val="FF0000"/>
                </a:solidFill>
              </a:rPr>
              <a:t>Character String Data Types</a:t>
            </a:r>
          </a:p>
          <a:p>
            <a:r>
              <a:rPr lang="en-IN" dirty="0">
                <a:solidFill>
                  <a:srgbClr val="FF0000"/>
                </a:solidFill>
              </a:rPr>
              <a:t>Date and Time Data Types</a:t>
            </a:r>
          </a:p>
          <a:p>
            <a:r>
              <a:rPr lang="en-IN" dirty="0">
                <a:solidFill>
                  <a:srgbClr val="FF0000"/>
                </a:solidFill>
              </a:rPr>
              <a:t>Boolean Data </a:t>
            </a:r>
            <a:r>
              <a:rPr lang="en-IN" dirty="0" smtClean="0">
                <a:solidFill>
                  <a:srgbClr val="FF0000"/>
                </a:solidFill>
              </a:rPr>
              <a:t>Type 0/1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Binary Data Types</a:t>
            </a:r>
          </a:p>
          <a:p>
            <a:r>
              <a:rPr lang="en-IN" dirty="0"/>
              <a:t>Enumeration and Set Data </a:t>
            </a:r>
            <a:r>
              <a:rPr lang="en-IN" dirty="0" smtClean="0"/>
              <a:t>Types ()</a:t>
            </a:r>
            <a:endParaRPr lang="en-IN" dirty="0"/>
          </a:p>
          <a:p>
            <a:r>
              <a:rPr lang="en-IN" dirty="0"/>
              <a:t>Spatial Data Types</a:t>
            </a:r>
          </a:p>
          <a:p>
            <a:r>
              <a:rPr lang="en-IN" dirty="0">
                <a:solidFill>
                  <a:srgbClr val="FF0000"/>
                </a:solidFill>
              </a:rPr>
              <a:t>JSON Data Type</a:t>
            </a:r>
          </a:p>
          <a:p>
            <a:r>
              <a:rPr lang="en-IN" dirty="0"/>
              <a:t>Bit Data Types</a:t>
            </a:r>
          </a:p>
          <a:p>
            <a:r>
              <a:rPr lang="en-IN" dirty="0"/>
              <a:t>Auto-increment Data </a:t>
            </a:r>
            <a:r>
              <a:rPr lang="en-IN" dirty="0" smtClean="0"/>
              <a:t>Types -- Constrains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214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Numeric Datatype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INT: Used to store whole numbers (integers). Int,small int,big int, medium int</a:t>
            </a:r>
          </a:p>
          <a:p>
            <a:r>
              <a:rPr lang="en-IN" dirty="0" smtClean="0"/>
              <a:t>FLOAT: Used to store single-precision floating-point numbers.</a:t>
            </a:r>
          </a:p>
          <a:p>
            <a:r>
              <a:rPr lang="en-IN" dirty="0" smtClean="0"/>
              <a:t>---DOUBLE: Used to store double-precision floating-point numbers.</a:t>
            </a:r>
          </a:p>
          <a:p>
            <a:r>
              <a:rPr lang="en-IN" dirty="0" smtClean="0"/>
              <a:t>DECIMAL: Used for exact numeric values with a fixed number of digits before and after  decimal(6,2)</a:t>
            </a:r>
          </a:p>
          <a:p>
            <a:r>
              <a:rPr lang="en-IN" dirty="0" smtClean="0"/>
              <a:t>(13.33)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9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 String 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CHAR: Fixed-length character string.</a:t>
            </a:r>
          </a:p>
          <a:p>
            <a:r>
              <a:rPr lang="en-IN" dirty="0" smtClean="0"/>
              <a:t>VARCHAR: Variable-length character string.</a:t>
            </a:r>
          </a:p>
          <a:p>
            <a:r>
              <a:rPr lang="en-IN" dirty="0" smtClean="0"/>
              <a:t>TEXT: Used for storing large text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9360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Others Datatypes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Date</a:t>
            </a:r>
          </a:p>
          <a:p>
            <a:r>
              <a:rPr lang="en-IN" dirty="0" smtClean="0"/>
              <a:t>Boolean (True/False) true/false - &gt; 0/1</a:t>
            </a:r>
          </a:p>
          <a:p>
            <a:r>
              <a:rPr lang="en-IN" dirty="0" smtClean="0"/>
              <a:t>Json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27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Constrains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Primary Key Constraint</a:t>
            </a:r>
          </a:p>
          <a:p>
            <a:r>
              <a:rPr lang="en-IN" dirty="0" smtClean="0"/>
              <a:t>Unique Constraint</a:t>
            </a:r>
          </a:p>
          <a:p>
            <a:r>
              <a:rPr lang="en-IN" dirty="0" smtClean="0"/>
              <a:t>Foreign Key Constraint</a:t>
            </a:r>
          </a:p>
          <a:p>
            <a:r>
              <a:rPr lang="en-IN" dirty="0" smtClean="0"/>
              <a:t>Check Constraint</a:t>
            </a:r>
          </a:p>
          <a:p>
            <a:r>
              <a:rPr lang="en-IN" dirty="0" smtClean="0"/>
              <a:t>Not Null Constraint</a:t>
            </a:r>
          </a:p>
          <a:p>
            <a:r>
              <a:rPr lang="en-IN" dirty="0" smtClean="0"/>
              <a:t>Default Constraint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360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Super Key:</a:t>
            </a:r>
          </a:p>
          <a:p>
            <a:r>
              <a:rPr lang="en-IN" dirty="0" smtClean="0"/>
              <a:t>Candidate Key: A minimal super key that uniquely identifies each tuple.</a:t>
            </a:r>
          </a:p>
          <a:p>
            <a:r>
              <a:rPr lang="en-IN" dirty="0" smtClean="0"/>
              <a:t>Composite Key: A super key consisting of multiple columns.</a:t>
            </a:r>
          </a:p>
          <a:p>
            <a:r>
              <a:rPr lang="en-IN" dirty="0" smtClean="0"/>
              <a:t>Primary Key: A unique identifier for each tuple in a table.</a:t>
            </a:r>
          </a:p>
          <a:p>
            <a:r>
              <a:rPr lang="en-IN" dirty="0" smtClean="0"/>
              <a:t>Unique Key: A column or a set of columns that must have unique values.</a:t>
            </a:r>
          </a:p>
          <a:p>
            <a:r>
              <a:rPr lang="en-IN" dirty="0" smtClean="0"/>
              <a:t>Foreign Key: A reference to a primary key in another table.</a:t>
            </a:r>
          </a:p>
          <a:p>
            <a:r>
              <a:rPr lang="en-IN" dirty="0" smtClean="0"/>
              <a:t>Surrogate Key: A system-generated key used as a substitute for a natural key - auto_increment primary key.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808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2751</TotalTime>
  <Words>244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SQL Day 3 </vt:lpstr>
      <vt:lpstr>Datatypes In MySQL</vt:lpstr>
      <vt:lpstr>Numeric Datatype</vt:lpstr>
      <vt:lpstr>Character String Data Types</vt:lpstr>
      <vt:lpstr>Others Datatypes</vt:lpstr>
      <vt:lpstr>Constrains</vt:lpstr>
      <vt:lpstr>Keys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Day 3</dc:title>
  <dc:creator>Yamini</dc:creator>
  <cp:lastModifiedBy>Yamini</cp:lastModifiedBy>
  <cp:revision>13</cp:revision>
  <dcterms:created xsi:type="dcterms:W3CDTF">2023-09-16T11:49:52Z</dcterms:created>
  <dcterms:modified xsi:type="dcterms:W3CDTF">2023-09-18T09:40:57Z</dcterms:modified>
</cp:coreProperties>
</file>