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1154-A253-7B33-05E5-FE1178F57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BDB7-25C1-53E7-127E-9E0332AB0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07D9-0B50-1709-FE6B-7B70443D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B91C-B8F0-2EA3-4E37-E07ECBF8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67E3-EDE1-310A-A35E-78808B47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6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D3D2-3A63-A680-5BD3-BEB46F66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F17F4-DE1A-F667-7074-1C9FCEDB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CB03-1B42-2804-89E0-71C15BC0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CB5A-7237-9BA4-CBA4-0B323ED8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A38D-CAAE-A98F-CA49-F16969B6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73832-2096-8AAE-127E-F996B7AA0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534B-28A0-B7FA-CA8A-932FC69D3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0B2A-DF93-0A79-017C-F066746B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F6FF-93C9-C97B-1813-35B7B551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A2F-92B8-A403-40AF-D4026C3A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2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3A75-6CA4-25C4-01FB-EC212D8E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2F9D-6383-C5B6-D9DE-3F1A0364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6F4D-2A3E-6135-ACDA-E6F3E793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B43E-13C7-439D-05D1-4C094CF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B172-D424-6D24-ABF9-8DD98ABA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0BD-7B64-F736-CDA1-38E674FF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C146-70D6-8095-9A09-0977357F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E44E-D391-8F81-4FA5-B94B611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BDE3-387C-4C55-1404-E75C3A72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96E6-5D28-B8DD-1227-DEA9EB3C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1DE1-0626-9676-DCF6-8B30E9DE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2BA7-805D-A074-6D78-2FACB124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27825-0E30-AF90-E13F-3C02EBB5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7704-2A72-C660-72CA-62F9B774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4A43-B91C-DC85-7918-EC75C210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F43B-F3B9-D8B6-46C4-B4C5336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0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8357-9E45-785A-415A-2EDFEDC8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E7BD-54DA-A4A3-6006-7B454EDB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BF739-0ABF-E655-A1B0-83258B3D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87ADE-40A3-A1E0-B133-941B9AED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014AE-D879-0F15-5782-067CFC72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68FC2-1900-C1C5-386B-256F430D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AE58C-D5EB-F47A-E5B4-A4241DA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BB8D7-DDB9-3EC9-9491-BB2BEA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5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6548-EE96-9325-C242-AEAE4D10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8F124-E2FE-90AE-CA84-8BAD4AF3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BC2EE-605A-D306-F9E0-C0233C31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22BEC-0C2C-4E2E-0BD7-E2218C9B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8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20F2B-68ED-1984-5933-EBFEC4A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FC758-E649-50C6-E845-CC3AB4D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80DD-45CC-BAED-F99A-11E90D16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AED8-78F8-C854-110E-E1C48448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63BF-5FBF-D0F7-638E-DB01A254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6F1B3-610C-4891-33D2-86ED84D9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357E-7127-E013-D787-CD7CFA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6D963-4ACC-20CB-5005-0F3A80CA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1C7-0C20-5CE5-50CB-2AE3B790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1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B18-903B-E5B8-1630-5B444EF6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814AE-12FA-6061-C76D-27A9BE37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1DC1-07B9-C27A-0403-7BBD5F62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30621-51D6-1315-9C05-9CDA0EC4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E86E-C968-CD47-11E4-B750003C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C3264-0A6A-3A9A-336E-B61679FE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32018-ABFE-519E-CEE2-93D6C248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3E3-893B-7F84-0647-A621488D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0438-C4CD-1342-3052-4D3E0E6F3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909-5CC6-40EC-80F2-ABE7D9B4C822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2107-9115-6593-C0A5-C7EF5F88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0BB15-C786-149F-F87D-6C980ABB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105A-5A69-45D6-8CDB-B41163147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C8FC-DF83-3B44-DACE-654FDCED3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Installation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BDBE4-BF16-299D-922C-350D19476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9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C2DB-35CC-1ECA-236E-806F42FE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1EE08-F64E-15AC-31D7-6F4790F6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486" y="1825625"/>
            <a:ext cx="5761027" cy="4351338"/>
          </a:xfrm>
        </p:spPr>
      </p:pic>
    </p:spTree>
    <p:extLst>
      <p:ext uri="{BB962C8B-B14F-4D97-AF65-F5344CB8AC3E}">
        <p14:creationId xmlns:p14="http://schemas.microsoft.com/office/powerpoint/2010/main" val="31475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D63-AC3B-79B4-BED9-F11D89D7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A7F8B-0ED7-95DC-8881-E3B12D2B8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15" y="1825625"/>
            <a:ext cx="5709769" cy="4351338"/>
          </a:xfrm>
        </p:spPr>
      </p:pic>
    </p:spTree>
    <p:extLst>
      <p:ext uri="{BB962C8B-B14F-4D97-AF65-F5344CB8AC3E}">
        <p14:creationId xmlns:p14="http://schemas.microsoft.com/office/powerpoint/2010/main" val="4893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08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9E6B-F263-29B6-CCB2-2F5AC46D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https://dev.mysql.com/downloads/installer/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D188BB-221F-EAD6-B3F5-9CC30D688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836" y="1825625"/>
            <a:ext cx="6894327" cy="4351338"/>
          </a:xfrm>
        </p:spPr>
      </p:pic>
    </p:spTree>
    <p:extLst>
      <p:ext uri="{BB962C8B-B14F-4D97-AF65-F5344CB8AC3E}">
        <p14:creationId xmlns:p14="http://schemas.microsoft.com/office/powerpoint/2010/main" val="389605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1874-562A-2039-243F-8EE35975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34F06-1F4E-F17B-8F77-58643CEEF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797" y="1825625"/>
            <a:ext cx="5722406" cy="4351338"/>
          </a:xfrm>
        </p:spPr>
      </p:pic>
    </p:spTree>
    <p:extLst>
      <p:ext uri="{BB962C8B-B14F-4D97-AF65-F5344CB8AC3E}">
        <p14:creationId xmlns:p14="http://schemas.microsoft.com/office/powerpoint/2010/main" val="13167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641D-9ABD-EB13-EDBC-F30CBAA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ADABF-AD4F-7BF3-C600-A86DBE09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020" y="1825625"/>
            <a:ext cx="5845960" cy="4351338"/>
          </a:xfrm>
        </p:spPr>
      </p:pic>
    </p:spTree>
    <p:extLst>
      <p:ext uri="{BB962C8B-B14F-4D97-AF65-F5344CB8AC3E}">
        <p14:creationId xmlns:p14="http://schemas.microsoft.com/office/powerpoint/2010/main" val="11074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3121-5794-83A7-7FA9-7A09CA0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FAAE-BFFD-5209-EACF-87648547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788" y="1825625"/>
            <a:ext cx="5748423" cy="4351338"/>
          </a:xfrm>
        </p:spPr>
      </p:pic>
    </p:spTree>
    <p:extLst>
      <p:ext uri="{BB962C8B-B14F-4D97-AF65-F5344CB8AC3E}">
        <p14:creationId xmlns:p14="http://schemas.microsoft.com/office/powerpoint/2010/main" val="190157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68BC-926A-54E7-4794-45374950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5D014-3D6A-710F-AB4B-20743F068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322" y="1825625"/>
            <a:ext cx="5753355" cy="4351338"/>
          </a:xfrm>
        </p:spPr>
      </p:pic>
    </p:spTree>
    <p:extLst>
      <p:ext uri="{BB962C8B-B14F-4D97-AF65-F5344CB8AC3E}">
        <p14:creationId xmlns:p14="http://schemas.microsoft.com/office/powerpoint/2010/main" val="384259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1B48-45C4-5E59-785A-B4B2CE60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F9CE1-2253-B1E4-587A-D25AA80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484" y="1825625"/>
            <a:ext cx="5777032" cy="4351338"/>
          </a:xfrm>
        </p:spPr>
      </p:pic>
    </p:spTree>
    <p:extLst>
      <p:ext uri="{BB962C8B-B14F-4D97-AF65-F5344CB8AC3E}">
        <p14:creationId xmlns:p14="http://schemas.microsoft.com/office/powerpoint/2010/main" val="336421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46D-3621-8C76-2D52-1B2A8C12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2CA74-8C09-6AB2-EC42-B0874787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035" y="1825625"/>
            <a:ext cx="5755929" cy="4351338"/>
          </a:xfrm>
        </p:spPr>
      </p:pic>
    </p:spTree>
    <p:extLst>
      <p:ext uri="{BB962C8B-B14F-4D97-AF65-F5344CB8AC3E}">
        <p14:creationId xmlns:p14="http://schemas.microsoft.com/office/powerpoint/2010/main" val="28007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Mysql Installation</vt:lpstr>
      <vt:lpstr>PowerPoint Presentation</vt:lpstr>
      <vt:lpstr>https://dev.mysql.com/downloads/installer/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Rajendran</dc:creator>
  <cp:lastModifiedBy>Nishanth Rajendran</cp:lastModifiedBy>
  <cp:revision>2</cp:revision>
  <dcterms:created xsi:type="dcterms:W3CDTF">2024-06-22T15:34:15Z</dcterms:created>
  <dcterms:modified xsi:type="dcterms:W3CDTF">2024-06-29T12:51:35Z</dcterms:modified>
</cp:coreProperties>
</file>