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4"/>
  </p:notesMasterIdLst>
  <p:sldIdLst>
    <p:sldId id="270" r:id="rId5"/>
    <p:sldId id="271" r:id="rId6"/>
    <p:sldId id="297" r:id="rId7"/>
    <p:sldId id="264" r:id="rId8"/>
    <p:sldId id="265" r:id="rId9"/>
    <p:sldId id="272" r:id="rId10"/>
    <p:sldId id="275" r:id="rId11"/>
    <p:sldId id="274" r:id="rId12"/>
    <p:sldId id="273" r:id="rId13"/>
    <p:sldId id="277" r:id="rId14"/>
    <p:sldId id="266" r:id="rId15"/>
    <p:sldId id="276" r:id="rId16"/>
    <p:sldId id="292" r:id="rId17"/>
    <p:sldId id="278" r:id="rId18"/>
    <p:sldId id="279" r:id="rId19"/>
    <p:sldId id="293" r:id="rId20"/>
    <p:sldId id="295" r:id="rId21"/>
    <p:sldId id="294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6" r:id="rId30"/>
    <p:sldId id="289" r:id="rId31"/>
    <p:sldId id="291" r:id="rId32"/>
    <p:sldId id="29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12202-AC6F-59B0-6C48-33477EA09DFF}" v="2" dt="2024-06-19T17:27:26.284"/>
    <p1510:client id="{342E8F94-AAAE-192D-1132-C4F168B79058}" v="10" dt="2024-06-19T17:30:35.643"/>
    <p1510:client id="{40E923D2-08C2-FCBF-8D70-C138625E13B0}" v="1" dt="2024-06-19T13:33:12.386"/>
    <p1510:client id="{82A2A37C-CE24-9702-7B6D-F11CCFAFD6D7}" v="2" dt="2024-06-19T17:30:30.615"/>
    <p1510:client id="{9E2EE650-2795-2E84-DA58-DA8E76A07A1D}" v="2" dt="2024-06-19T10:58:53.161"/>
    <p1510:client id="{E04F991E-2D60-69E9-8887-3AFBEAB81BCB}" v="3" dt="2024-06-19T17:10:11.711"/>
    <p1510:client id="{E7C80570-D30B-00F1-4FD6-84C5BC9C4A39}" v="1" dt="2024-06-19T16:54:49.961"/>
    <p1510:client id="{F0DDDE00-B06E-D890-7B78-77B04B389800}" v="21" dt="2024-06-20T00:26:15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 Maria Liyons - AM.EN.U4CSE21433" userId="S::amenu4cse21433@am.students.amrita.edu::c8903eef-94df-475d-a18b-1c39b1f73674" providerId="AD" clId="Web-{1EDF38EA-BAE3-C061-3140-BD7CF0EB4FFA}"/>
    <pc:docChg chg="modSld">
      <pc:chgData name="Liz Maria Liyons - AM.EN.U4CSE21433" userId="S::amenu4cse21433@am.students.amrita.edu::c8903eef-94df-475d-a18b-1c39b1f73674" providerId="AD" clId="Web-{1EDF38EA-BAE3-C061-3140-BD7CF0EB4FFA}" dt="2022-05-01T04:30:26.311" v="0" actId="1076"/>
      <pc:docMkLst>
        <pc:docMk/>
      </pc:docMkLst>
      <pc:sldChg chg="modSp">
        <pc:chgData name="Liz Maria Liyons - AM.EN.U4CSE21433" userId="S::amenu4cse21433@am.students.amrita.edu::c8903eef-94df-475d-a18b-1c39b1f73674" providerId="AD" clId="Web-{1EDF38EA-BAE3-C061-3140-BD7CF0EB4FFA}" dt="2022-05-01T04:30:26.311" v="0" actId="1076"/>
        <pc:sldMkLst>
          <pc:docMk/>
          <pc:sldMk cId="0" sldId="284"/>
        </pc:sldMkLst>
        <pc:picChg chg="mod">
          <ac:chgData name="Liz Maria Liyons - AM.EN.U4CSE21433" userId="S::amenu4cse21433@am.students.amrita.edu::c8903eef-94df-475d-a18b-1c39b1f73674" providerId="AD" clId="Web-{1EDF38EA-BAE3-C061-3140-BD7CF0EB4FFA}" dt="2022-05-01T04:30:26.311" v="0" actId="1076"/>
          <ac:picMkLst>
            <pc:docMk/>
            <pc:sldMk cId="0" sldId="284"/>
            <ac:picMk id="21507" creationId="{A3301CA6-67A0-49AD-AF5B-9B6DEB636B12}"/>
          </ac:picMkLst>
        </pc:picChg>
      </pc:sldChg>
    </pc:docChg>
  </pc:docChgLst>
  <pc:docChgLst>
    <pc:chgData name="AADARSH JAYAN NAIR-[AM.SC.U4AIE23003]" userId="S::am.sc.u4aie23003@am.students.amrita.edu::73af492a-f501-427a-b1ca-35ea94192891" providerId="AD" clId="Web-{9D44BE05-C205-B8E2-8151-343ED6BFC190}"/>
    <pc:docChg chg="modSld">
      <pc:chgData name="AADARSH JAYAN NAIR-[AM.SC.U4AIE23003]" userId="S::am.sc.u4aie23003@am.students.amrita.edu::73af492a-f501-427a-b1ca-35ea94192891" providerId="AD" clId="Web-{9D44BE05-C205-B8E2-8151-343ED6BFC190}" dt="2024-06-15T17:59:16.406" v="0" actId="1076"/>
      <pc:docMkLst>
        <pc:docMk/>
      </pc:docMkLst>
      <pc:sldChg chg="modSp">
        <pc:chgData name="AADARSH JAYAN NAIR-[AM.SC.U4AIE23003]" userId="S::am.sc.u4aie23003@am.students.amrita.edu::73af492a-f501-427a-b1ca-35ea94192891" providerId="AD" clId="Web-{9D44BE05-C205-B8E2-8151-343ED6BFC190}" dt="2024-06-15T17:59:16.406" v="0" actId="1076"/>
        <pc:sldMkLst>
          <pc:docMk/>
          <pc:sldMk cId="0" sldId="278"/>
        </pc:sldMkLst>
        <pc:picChg chg="mod">
          <ac:chgData name="AADARSH JAYAN NAIR-[AM.SC.U4AIE23003]" userId="S::am.sc.u4aie23003@am.students.amrita.edu::73af492a-f501-427a-b1ca-35ea94192891" providerId="AD" clId="Web-{9D44BE05-C205-B8E2-8151-343ED6BFC190}" dt="2024-06-15T17:59:16.406" v="0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WATHI JAYAKUMAR-[AM.EN.U4CSE22152]" userId="S::am.en.u4cse22152@am.students.amrita.edu::140545c9-6f8d-4a54-9ec9-35609038df08" providerId="AD" clId="Web-{202E7A1F-E981-D742-0EC5-1F3801CF0A36}"/>
    <pc:docChg chg="modSld">
      <pc:chgData name="SWATHI JAYAKUMAR-[AM.EN.U4CSE22152]" userId="S::am.en.u4cse22152@am.students.amrita.edu::140545c9-6f8d-4a54-9ec9-35609038df08" providerId="AD" clId="Web-{202E7A1F-E981-D742-0EC5-1F3801CF0A36}" dt="2023-06-18T08:26:57.136" v="1" actId="1076"/>
      <pc:docMkLst>
        <pc:docMk/>
      </pc:docMkLst>
      <pc:sldChg chg="modSp">
        <pc:chgData name="SWATHI JAYAKUMAR-[AM.EN.U4CSE22152]" userId="S::am.en.u4cse22152@am.students.amrita.edu::140545c9-6f8d-4a54-9ec9-35609038df08" providerId="AD" clId="Web-{202E7A1F-E981-D742-0EC5-1F3801CF0A36}" dt="2023-06-18T08:26:57.136" v="1" actId="1076"/>
        <pc:sldMkLst>
          <pc:docMk/>
          <pc:sldMk cId="0" sldId="272"/>
        </pc:sldMkLst>
        <pc:picChg chg="mod">
          <ac:chgData name="SWATHI JAYAKUMAR-[AM.EN.U4CSE22152]" userId="S::am.en.u4cse22152@am.students.amrita.edu::140545c9-6f8d-4a54-9ec9-35609038df08" providerId="AD" clId="Web-{202E7A1F-E981-D742-0EC5-1F3801CF0A36}" dt="2023-06-18T08:26:57.136" v="1" actId="1076"/>
          <ac:picMkLst>
            <pc:docMk/>
            <pc:sldMk cId="0" sldId="272"/>
            <ac:picMk id="7170" creationId="{359671EC-9F1B-40B8-8A8E-8433BB2FED4F}"/>
          </ac:picMkLst>
        </pc:picChg>
      </pc:sldChg>
    </pc:docChg>
  </pc:docChgLst>
  <pc:docChgLst>
    <pc:chgData name="Jayasree Narayanan" userId="S::jayasreen@am.amrita.edu::1b818bb5-1fba-4709-8e50-814e7a89f52f" providerId="AD" clId="Web-{EB69B59F-302C-0000-7F33-7F3CF036BE64}"/>
    <pc:docChg chg="modSld">
      <pc:chgData name="Jayasree Narayanan" userId="S::jayasreen@am.amrita.edu::1b818bb5-1fba-4709-8e50-814e7a89f52f" providerId="AD" clId="Web-{EB69B59F-302C-0000-7F33-7F3CF036BE64}" dt="2021-03-18T08:34:05.748" v="0" actId="20577"/>
      <pc:docMkLst>
        <pc:docMk/>
      </pc:docMkLst>
      <pc:sldChg chg="modSp">
        <pc:chgData name="Jayasree Narayanan" userId="S::jayasreen@am.amrita.edu::1b818bb5-1fba-4709-8e50-814e7a89f52f" providerId="AD" clId="Web-{EB69B59F-302C-0000-7F33-7F3CF036BE64}" dt="2021-03-18T08:34:05.748" v="0" actId="20577"/>
        <pc:sldMkLst>
          <pc:docMk/>
          <pc:sldMk cId="0" sldId="271"/>
        </pc:sldMkLst>
        <pc:spChg chg="mod">
          <ac:chgData name="Jayasree Narayanan" userId="S::jayasreen@am.amrita.edu::1b818bb5-1fba-4709-8e50-814e7a89f52f" providerId="AD" clId="Web-{EB69B59F-302C-0000-7F33-7F3CF036BE64}" dt="2021-03-18T08:34:05.748" v="0" actId="20577"/>
          <ac:spMkLst>
            <pc:docMk/>
            <pc:sldMk cId="0" sldId="271"/>
            <ac:spMk id="4098" creationId="{F277E885-75A4-4FD7-B510-2319936A3372}"/>
          </ac:spMkLst>
        </pc:spChg>
      </pc:sldChg>
    </pc:docChg>
  </pc:docChgLst>
  <pc:docChgLst>
    <pc:chgData name="NIKHIL N KARTHA - AM.EN.U4CSE21340" userId="S::amenu4cse21340@am.students.amrita.edu::f90b5aa7-8d83-4d5a-aeeb-ce7a45425c52" providerId="AD" clId="Web-{71584542-ADFE-FCAD-8C96-09EF62C09B9E}"/>
    <pc:docChg chg="modSld">
      <pc:chgData name="NIKHIL N KARTHA - AM.EN.U4CSE21340" userId="S::amenu4cse21340@am.students.amrita.edu::f90b5aa7-8d83-4d5a-aeeb-ce7a45425c52" providerId="AD" clId="Web-{71584542-ADFE-FCAD-8C96-09EF62C09B9E}" dt="2022-05-22T16:45:03.623" v="0"/>
      <pc:docMkLst>
        <pc:docMk/>
      </pc:docMkLst>
      <pc:sldChg chg="addSp">
        <pc:chgData name="NIKHIL N KARTHA - AM.EN.U4CSE21340" userId="S::amenu4cse21340@am.students.amrita.edu::f90b5aa7-8d83-4d5a-aeeb-ce7a45425c52" providerId="AD" clId="Web-{71584542-ADFE-FCAD-8C96-09EF62C09B9E}" dt="2022-05-22T16:45:03.623" v="0"/>
        <pc:sldMkLst>
          <pc:docMk/>
          <pc:sldMk cId="0" sldId="283"/>
        </pc:sldMkLst>
        <pc:spChg chg="add">
          <ac:chgData name="NIKHIL N KARTHA - AM.EN.U4CSE21340" userId="S::amenu4cse21340@am.students.amrita.edu::f90b5aa7-8d83-4d5a-aeeb-ce7a45425c52" providerId="AD" clId="Web-{71584542-ADFE-FCAD-8C96-09EF62C09B9E}" dt="2022-05-22T16:45:03.623" v="0"/>
          <ac:spMkLst>
            <pc:docMk/>
            <pc:sldMk cId="0" sldId="283"/>
            <ac:spMk id="2" creationId="{9B37BFBC-08A1-FA9F-F873-BB54756B228A}"/>
          </ac:spMkLst>
        </pc:spChg>
      </pc:sldChg>
    </pc:docChg>
  </pc:docChgLst>
  <pc:docChgLst>
    <pc:chgData name="Vanapalli Naga Varnika - AM.EN.U4CSE21059" userId="S::amenu4cse21059@am.students.amrita.edu::7d0ffac7-f3ae-49c3-8a5d-7f6707407d74" providerId="AD" clId="Web-{6E579CE2-C692-3B94-5704-DF6F5EEF0A70}"/>
    <pc:docChg chg="modSld">
      <pc:chgData name="Vanapalli Naga Varnika - AM.EN.U4CSE21059" userId="S::amenu4cse21059@am.students.amrita.edu::7d0ffac7-f3ae-49c3-8a5d-7f6707407d74" providerId="AD" clId="Web-{6E579CE2-C692-3B94-5704-DF6F5EEF0A70}" dt="2022-05-22T16:56:02.141" v="0"/>
      <pc:docMkLst>
        <pc:docMk/>
      </pc:docMkLst>
      <pc:sldChg chg="addSp">
        <pc:chgData name="Vanapalli Naga Varnika - AM.EN.U4CSE21059" userId="S::amenu4cse21059@am.students.amrita.edu::7d0ffac7-f3ae-49c3-8a5d-7f6707407d74" providerId="AD" clId="Web-{6E579CE2-C692-3B94-5704-DF6F5EEF0A70}" dt="2022-05-22T16:56:02.141" v="0"/>
        <pc:sldMkLst>
          <pc:docMk/>
          <pc:sldMk cId="0" sldId="271"/>
        </pc:sldMkLst>
        <pc:spChg chg="add">
          <ac:chgData name="Vanapalli Naga Varnika - AM.EN.U4CSE21059" userId="S::amenu4cse21059@am.students.amrita.edu::7d0ffac7-f3ae-49c3-8a5d-7f6707407d74" providerId="AD" clId="Web-{6E579CE2-C692-3B94-5704-DF6F5EEF0A70}" dt="2022-05-22T16:56:02.141" v="0"/>
          <ac:spMkLst>
            <pc:docMk/>
            <pc:sldMk cId="0" sldId="271"/>
            <ac:spMk id="2" creationId="{47D14A47-C62A-38FD-0E50-7E22EE930AD5}"/>
          </ac:spMkLst>
        </pc:spChg>
      </pc:sldChg>
    </pc:docChg>
  </pc:docChgLst>
  <pc:docChgLst>
    <pc:chgData name="LOGESWARAN V-[AM.EN.U4CSE22132]" userId="S::am.en.u4cse22132@am.students.amrita.edu::5356380a-03ee-4257-a315-acd65d36ac98" providerId="AD" clId="Web-{18068DF9-9ADA-397E-C865-C8600E4849A0}"/>
    <pc:docChg chg="modSld">
      <pc:chgData name="LOGESWARAN V-[AM.EN.U4CSE22132]" userId="S::am.en.u4cse22132@am.students.amrita.edu::5356380a-03ee-4257-a315-acd65d36ac98" providerId="AD" clId="Web-{18068DF9-9ADA-397E-C865-C8600E4849A0}" dt="2023-07-08T17:03:38.935" v="0" actId="1076"/>
      <pc:docMkLst>
        <pc:docMk/>
      </pc:docMkLst>
      <pc:sldChg chg="modSp">
        <pc:chgData name="LOGESWARAN V-[AM.EN.U4CSE22132]" userId="S::am.en.u4cse22132@am.students.amrita.edu::5356380a-03ee-4257-a315-acd65d36ac98" providerId="AD" clId="Web-{18068DF9-9ADA-397E-C865-C8600E4849A0}" dt="2023-07-08T17:03:38.935" v="0" actId="1076"/>
        <pc:sldMkLst>
          <pc:docMk/>
          <pc:sldMk cId="0" sldId="288"/>
        </pc:sldMkLst>
        <pc:picChg chg="mod">
          <ac:chgData name="LOGESWARAN V-[AM.EN.U4CSE22132]" userId="S::am.en.u4cse22132@am.students.amrita.edu::5356380a-03ee-4257-a315-acd65d36ac98" providerId="AD" clId="Web-{18068DF9-9ADA-397E-C865-C8600E4849A0}" dt="2023-07-08T17:03:38.935" v="0" actId="1076"/>
          <ac:picMkLst>
            <pc:docMk/>
            <pc:sldMk cId="0" sldId="288"/>
            <ac:picMk id="25603" creationId="{A1B1B0DE-719A-48C8-8223-0999D70A60D6}"/>
          </ac:picMkLst>
        </pc:picChg>
      </pc:sldChg>
    </pc:docChg>
  </pc:docChgLst>
  <pc:docChgLst>
    <pc:chgData name="Jishnuprakash K - AM.EN.U4CSE21469" userId="S::amenu4cse21469@am.students.amrita.edu::3f4a166b-6ca1-4e91-926a-4ccacf8e58d7" providerId="AD" clId="Web-{ADD35E3E-0C26-85D4-018F-C09293A2DC6F}"/>
    <pc:docChg chg="sldOrd">
      <pc:chgData name="Jishnuprakash K - AM.EN.U4CSE21469" userId="S::amenu4cse21469@am.students.amrita.edu::3f4a166b-6ca1-4e91-926a-4ccacf8e58d7" providerId="AD" clId="Web-{ADD35E3E-0C26-85D4-018F-C09293A2DC6F}" dt="2022-05-22T09:22:55.079" v="0"/>
      <pc:docMkLst>
        <pc:docMk/>
      </pc:docMkLst>
      <pc:sldChg chg="ord">
        <pc:chgData name="Jishnuprakash K - AM.EN.U4CSE21469" userId="S::amenu4cse21469@am.students.amrita.edu::3f4a166b-6ca1-4e91-926a-4ccacf8e58d7" providerId="AD" clId="Web-{ADD35E3E-0C26-85D4-018F-C09293A2DC6F}" dt="2022-05-22T09:22:55.079" v="0"/>
        <pc:sldMkLst>
          <pc:docMk/>
          <pc:sldMk cId="0" sldId="291"/>
        </pc:sldMkLst>
      </pc:sldChg>
    </pc:docChg>
  </pc:docChgLst>
  <pc:docChgLst>
    <pc:chgData name="ANAGHA V NAMBISAN - AM.EN.U4CSE21209" userId="S::amenu4cse21209@am.students.amrita.edu::ee5f8525-1464-475b-a18b-2814c8f83a4d" providerId="AD" clId="Web-{335D7A02-1C4D-C8E7-4C85-0B1529539F56}"/>
    <pc:docChg chg="modSld">
      <pc:chgData name="ANAGHA V NAMBISAN - AM.EN.U4CSE21209" userId="S::amenu4cse21209@am.students.amrita.edu::ee5f8525-1464-475b-a18b-2814c8f83a4d" providerId="AD" clId="Web-{335D7A02-1C4D-C8E7-4C85-0B1529539F56}" dt="2022-07-16T03:04:04.368" v="0"/>
      <pc:docMkLst>
        <pc:docMk/>
      </pc:docMkLst>
      <pc:sldChg chg="delSp">
        <pc:chgData name="ANAGHA V NAMBISAN - AM.EN.U4CSE21209" userId="S::amenu4cse21209@am.students.amrita.edu::ee5f8525-1464-475b-a18b-2814c8f83a4d" providerId="AD" clId="Web-{335D7A02-1C4D-C8E7-4C85-0B1529539F56}" dt="2022-07-16T03:04:04.368" v="0"/>
        <pc:sldMkLst>
          <pc:docMk/>
          <pc:sldMk cId="0" sldId="283"/>
        </pc:sldMkLst>
        <pc:spChg chg="del">
          <ac:chgData name="ANAGHA V NAMBISAN - AM.EN.U4CSE21209" userId="S::amenu4cse21209@am.students.amrita.edu::ee5f8525-1464-475b-a18b-2814c8f83a4d" providerId="AD" clId="Web-{335D7A02-1C4D-C8E7-4C85-0B1529539F56}" dt="2022-07-16T03:04:04.368" v="0"/>
          <ac:spMkLst>
            <pc:docMk/>
            <pc:sldMk cId="0" sldId="283"/>
            <ac:spMk id="2" creationId="{9B37BFBC-08A1-FA9F-F873-BB54756B228A}"/>
          </ac:spMkLst>
        </pc:spChg>
      </pc:sldChg>
    </pc:docChg>
  </pc:docChgLst>
  <pc:docChgLst>
    <pc:chgData name="Jayasree Narayanan" userId="S::jayasreen@am.amrita.edu::1b818bb5-1fba-4709-8e50-814e7a89f52f" providerId="AD" clId="Web-{F96BB49F-8060-0000-7F33-75ABF6C5A3D0}"/>
    <pc:docChg chg="modSld">
      <pc:chgData name="Jayasree Narayanan" userId="S::jayasreen@am.amrita.edu::1b818bb5-1fba-4709-8e50-814e7a89f52f" providerId="AD" clId="Web-{F96BB49F-8060-0000-7F33-75ABF6C5A3D0}" dt="2021-03-15T06:31:02.416" v="16" actId="20577"/>
      <pc:docMkLst>
        <pc:docMk/>
      </pc:docMkLst>
      <pc:sldChg chg="modSp">
        <pc:chgData name="Jayasree Narayanan" userId="S::jayasreen@am.amrita.edu::1b818bb5-1fba-4709-8e50-814e7a89f52f" providerId="AD" clId="Web-{F96BB49F-8060-0000-7F33-75ABF6C5A3D0}" dt="2021-03-15T06:31:02.416" v="16" actId="20577"/>
        <pc:sldMkLst>
          <pc:docMk/>
          <pc:sldMk cId="0" sldId="274"/>
        </pc:sldMkLst>
        <pc:spChg chg="mod">
          <ac:chgData name="Jayasree Narayanan" userId="S::jayasreen@am.amrita.edu::1b818bb5-1fba-4709-8e50-814e7a89f52f" providerId="AD" clId="Web-{F96BB49F-8060-0000-7F33-75ABF6C5A3D0}" dt="2021-03-15T06:31:02.416" v="16" actId="20577"/>
          <ac:spMkLst>
            <pc:docMk/>
            <pc:sldMk cId="0" sldId="274"/>
            <ac:spMk id="3" creationId="{5ABD657C-3E39-4737-960F-78A03ED8A294}"/>
          </ac:spMkLst>
        </pc:spChg>
      </pc:sldChg>
    </pc:docChg>
  </pc:docChgLst>
  <pc:docChgLst>
    <pc:chgData name="MANNAM SUBBA RAO - AM.EN.U4CSE21264" userId="S::amenu4cse21264@am.students.amrita.edu::4c57b2fa-a7ba-402f-b853-1efbc53f4971" providerId="AD" clId="Web-{BF536EAE-5AFF-AED3-B186-AA4CCA6B4A0B}"/>
    <pc:docChg chg="addSld delSld">
      <pc:chgData name="MANNAM SUBBA RAO - AM.EN.U4CSE21264" userId="S::amenu4cse21264@am.students.amrita.edu::4c57b2fa-a7ba-402f-b853-1efbc53f4971" providerId="AD" clId="Web-{BF536EAE-5AFF-AED3-B186-AA4CCA6B4A0B}" dt="2022-05-22T12:21:48.462" v="5"/>
      <pc:docMkLst>
        <pc:docMk/>
      </pc:docMkLst>
      <pc:sldChg chg="new add del">
        <pc:chgData name="MANNAM SUBBA RAO - AM.EN.U4CSE21264" userId="S::amenu4cse21264@am.students.amrita.edu::4c57b2fa-a7ba-402f-b853-1efbc53f4971" providerId="AD" clId="Web-{BF536EAE-5AFF-AED3-B186-AA4CCA6B4A0B}" dt="2022-05-22T12:21:48.462" v="5"/>
        <pc:sldMkLst>
          <pc:docMk/>
          <pc:sldMk cId="2482797446" sldId="294"/>
        </pc:sldMkLst>
      </pc:sldChg>
      <pc:sldChg chg="new del">
        <pc:chgData name="MANNAM SUBBA RAO - AM.EN.U4CSE21264" userId="S::amenu4cse21264@am.students.amrita.edu::4c57b2fa-a7ba-402f-b853-1efbc53f4971" providerId="AD" clId="Web-{BF536EAE-5AFF-AED3-B186-AA4CCA6B4A0B}" dt="2022-05-22T12:21:40.680" v="2"/>
        <pc:sldMkLst>
          <pc:docMk/>
          <pc:sldMk cId="441963459" sldId="295"/>
        </pc:sldMkLst>
      </pc:sldChg>
    </pc:docChg>
  </pc:docChgLst>
  <pc:docChgLst>
    <pc:chgData name="AMRUTH GANESH JM - AM.EN.U4CSE21009" userId="S::amenu4cse21009@am.students.amrita.edu::df4fe4f6-a27a-48c3-a770-e6028454bbea" providerId="AD" clId="Web-{17FCE238-8DCB-C76B-8A1B-B56A3395A073}"/>
    <pc:docChg chg="modSld">
      <pc:chgData name="AMRUTH GANESH JM - AM.EN.U4CSE21009" userId="S::amenu4cse21009@am.students.amrita.edu::df4fe4f6-a27a-48c3-a770-e6028454bbea" providerId="AD" clId="Web-{17FCE238-8DCB-C76B-8A1B-B56A3395A073}" dt="2022-05-22T20:07:41.137" v="3"/>
      <pc:docMkLst>
        <pc:docMk/>
      </pc:docMkLst>
      <pc:sldChg chg="modSp">
        <pc:chgData name="AMRUTH GANESH JM - AM.EN.U4CSE21009" userId="S::amenu4cse21009@am.students.amrita.edu::df4fe4f6-a27a-48c3-a770-e6028454bbea" providerId="AD" clId="Web-{17FCE238-8DCB-C76B-8A1B-B56A3395A073}" dt="2022-05-22T19:57:13.005" v="1" actId="1076"/>
        <pc:sldMkLst>
          <pc:docMk/>
          <pc:sldMk cId="0" sldId="274"/>
        </pc:sldMkLst>
        <pc:spChg chg="mod">
          <ac:chgData name="AMRUTH GANESH JM - AM.EN.U4CSE21009" userId="S::amenu4cse21009@am.students.amrita.edu::df4fe4f6-a27a-48c3-a770-e6028454bbea" providerId="AD" clId="Web-{17FCE238-8DCB-C76B-8A1B-B56A3395A073}" dt="2022-05-22T19:57:13.005" v="1" actId="1076"/>
          <ac:spMkLst>
            <pc:docMk/>
            <pc:sldMk cId="0" sldId="274"/>
            <ac:spMk id="3" creationId="{5ABD657C-3E39-4737-960F-78A03ED8A294}"/>
          </ac:spMkLst>
        </pc:spChg>
      </pc:sldChg>
      <pc:sldChg chg="modSp">
        <pc:chgData name="AMRUTH GANESH JM - AM.EN.U4CSE21009" userId="S::amenu4cse21009@am.students.amrita.edu::df4fe4f6-a27a-48c3-a770-e6028454bbea" providerId="AD" clId="Web-{17FCE238-8DCB-C76B-8A1B-B56A3395A073}" dt="2022-05-22T20:02:21.978" v="2" actId="1076"/>
        <pc:sldMkLst>
          <pc:docMk/>
          <pc:sldMk cId="0" sldId="277"/>
        </pc:sldMkLst>
        <pc:picChg chg="mod">
          <ac:chgData name="AMRUTH GANESH JM - AM.EN.U4CSE21009" userId="S::amenu4cse21009@am.students.amrita.edu::df4fe4f6-a27a-48c3-a770-e6028454bbea" providerId="AD" clId="Web-{17FCE238-8DCB-C76B-8A1B-B56A3395A073}" dt="2022-05-22T20:02:21.978" v="2" actId="1076"/>
          <ac:picMkLst>
            <pc:docMk/>
            <pc:sldMk cId="0" sldId="277"/>
            <ac:picMk id="11267" creationId="{807FB364-AA1E-4A18-9C06-68B86011A326}"/>
          </ac:picMkLst>
        </pc:picChg>
      </pc:sldChg>
      <pc:sldChg chg="addSp">
        <pc:chgData name="AMRUTH GANESH JM - AM.EN.U4CSE21009" userId="S::amenu4cse21009@am.students.amrita.edu::df4fe4f6-a27a-48c3-a770-e6028454bbea" providerId="AD" clId="Web-{17FCE238-8DCB-C76B-8A1B-B56A3395A073}" dt="2022-05-22T20:07:41.137" v="3"/>
        <pc:sldMkLst>
          <pc:docMk/>
          <pc:sldMk cId="0" sldId="292"/>
        </pc:sldMkLst>
        <pc:spChg chg="add">
          <ac:chgData name="AMRUTH GANESH JM - AM.EN.U4CSE21009" userId="S::amenu4cse21009@am.students.amrita.edu::df4fe4f6-a27a-48c3-a770-e6028454bbea" providerId="AD" clId="Web-{17FCE238-8DCB-C76B-8A1B-B56A3395A073}" dt="2022-05-22T20:07:41.137" v="3"/>
          <ac:spMkLst>
            <pc:docMk/>
            <pc:sldMk cId="0" sldId="292"/>
            <ac:spMk id="2" creationId="{06CD15B9-671D-69FE-B94D-2FDF236925FA}"/>
          </ac:spMkLst>
        </pc:spChg>
      </pc:sldChg>
    </pc:docChg>
  </pc:docChgLst>
  <pc:docChgLst>
    <pc:chgData name="M.CHAITANYA RAJU - AM.EN.U4CSE21034" userId="S::amenu4cse21034@am.students.amrita.edu::9dea8ac5-7f8c-4645-aebb-59205f5e3c0a" providerId="AD" clId="Web-{5B78184A-F90E-6385-8F8C-3AE535AD409E}"/>
    <pc:docChg chg="modSld">
      <pc:chgData name="M.CHAITANYA RAJU - AM.EN.U4CSE21034" userId="S::amenu4cse21034@am.students.amrita.edu::9dea8ac5-7f8c-4645-aebb-59205f5e3c0a" providerId="AD" clId="Web-{5B78184A-F90E-6385-8F8C-3AE535AD409E}" dt="2022-05-22T20:16:43.933" v="7"/>
      <pc:docMkLst>
        <pc:docMk/>
      </pc:docMkLst>
      <pc:sldChg chg="addSp delSp">
        <pc:chgData name="M.CHAITANYA RAJU - AM.EN.U4CSE21034" userId="S::amenu4cse21034@am.students.amrita.edu::9dea8ac5-7f8c-4645-aebb-59205f5e3c0a" providerId="AD" clId="Web-{5B78184A-F90E-6385-8F8C-3AE535AD409E}" dt="2022-05-22T20:15:51.010" v="1"/>
        <pc:sldMkLst>
          <pc:docMk/>
          <pc:sldMk cId="0" sldId="274"/>
        </pc:sldMkLst>
        <pc:spChg chg="add del">
          <ac:chgData name="M.CHAITANYA RAJU - AM.EN.U4CSE21034" userId="S::amenu4cse21034@am.students.amrita.edu::9dea8ac5-7f8c-4645-aebb-59205f5e3c0a" providerId="AD" clId="Web-{5B78184A-F90E-6385-8F8C-3AE535AD409E}" dt="2022-05-22T20:15:51.010" v="1"/>
          <ac:spMkLst>
            <pc:docMk/>
            <pc:sldMk cId="0" sldId="274"/>
            <ac:spMk id="2" creationId="{908DB0ED-109E-43BF-9AE0-7761334052C1}"/>
          </ac:spMkLst>
        </pc:spChg>
      </pc:sldChg>
      <pc:sldChg chg="delSp modSp">
        <pc:chgData name="M.CHAITANYA RAJU - AM.EN.U4CSE21034" userId="S::amenu4cse21034@am.students.amrita.edu::9dea8ac5-7f8c-4645-aebb-59205f5e3c0a" providerId="AD" clId="Web-{5B78184A-F90E-6385-8F8C-3AE535AD409E}" dt="2022-05-22T20:16:43.933" v="7"/>
        <pc:sldMkLst>
          <pc:docMk/>
          <pc:sldMk cId="0" sldId="292"/>
        </pc:sldMkLst>
        <pc:spChg chg="del mod">
          <ac:chgData name="M.CHAITANYA RAJU - AM.EN.U4CSE21034" userId="S::amenu4cse21034@am.students.amrita.edu::9dea8ac5-7f8c-4645-aebb-59205f5e3c0a" providerId="AD" clId="Web-{5B78184A-F90E-6385-8F8C-3AE535AD409E}" dt="2022-05-22T20:16:43.933" v="7"/>
          <ac:spMkLst>
            <pc:docMk/>
            <pc:sldMk cId="0" sldId="292"/>
            <ac:spMk id="2" creationId="{06CD15B9-671D-69FE-B94D-2FDF236925FA}"/>
          </ac:spMkLst>
        </pc:spChg>
      </pc:sldChg>
    </pc:docChg>
  </pc:docChgLst>
  <pc:docChgLst>
    <pc:chgData name="Talluru Venkata Jaswanth Chowdary-[AM.EN.U4CSE22156]" userId="S::am.en.u4cse22156@am.students.amrita.edu::b3eda832-6e4e-4b44-8979-0f6807dfb53b" providerId="AD" clId="Web-{3431AB8F-9914-B46B-77D0-244E710FE0BF}"/>
    <pc:docChg chg="modSld">
      <pc:chgData name="Talluru Venkata Jaswanth Chowdary-[AM.EN.U4CSE22156]" userId="S::am.en.u4cse22156@am.students.amrita.edu::b3eda832-6e4e-4b44-8979-0f6807dfb53b" providerId="AD" clId="Web-{3431AB8F-9914-B46B-77D0-244E710FE0BF}" dt="2023-06-18T15:29:24.347" v="1" actId="1076"/>
      <pc:docMkLst>
        <pc:docMk/>
      </pc:docMkLst>
      <pc:sldChg chg="modSp">
        <pc:chgData name="Talluru Venkata Jaswanth Chowdary-[AM.EN.U4CSE22156]" userId="S::am.en.u4cse22156@am.students.amrita.edu::b3eda832-6e4e-4b44-8979-0f6807dfb53b" providerId="AD" clId="Web-{3431AB8F-9914-B46B-77D0-244E710FE0BF}" dt="2023-06-18T15:28:09.846" v="0" actId="1076"/>
        <pc:sldMkLst>
          <pc:docMk/>
          <pc:sldMk cId="0" sldId="271"/>
        </pc:sldMkLst>
        <pc:picChg chg="mod">
          <ac:chgData name="Talluru Venkata Jaswanth Chowdary-[AM.EN.U4CSE22156]" userId="S::am.en.u4cse22156@am.students.amrita.edu::b3eda832-6e4e-4b44-8979-0f6807dfb53b" providerId="AD" clId="Web-{3431AB8F-9914-B46B-77D0-244E710FE0BF}" dt="2023-06-18T15:28:09.846" v="0" actId="1076"/>
          <ac:picMkLst>
            <pc:docMk/>
            <pc:sldMk cId="0" sldId="271"/>
            <ac:picMk id="4099" creationId="{B6814A6C-5B0C-4DFD-857A-8DD884A7E544}"/>
          </ac:picMkLst>
        </pc:picChg>
      </pc:sldChg>
      <pc:sldChg chg="modSp">
        <pc:chgData name="Talluru Venkata Jaswanth Chowdary-[AM.EN.U4CSE22156]" userId="S::am.en.u4cse22156@am.students.amrita.edu::b3eda832-6e4e-4b44-8979-0f6807dfb53b" providerId="AD" clId="Web-{3431AB8F-9914-B46B-77D0-244E710FE0BF}" dt="2023-06-18T15:29:24.347" v="1" actId="1076"/>
        <pc:sldMkLst>
          <pc:docMk/>
          <pc:sldMk cId="0" sldId="278"/>
        </pc:sldMkLst>
        <pc:picChg chg="mod">
          <ac:chgData name="Talluru Venkata Jaswanth Chowdary-[AM.EN.U4CSE22156]" userId="S::am.en.u4cse22156@am.students.amrita.edu::b3eda832-6e4e-4b44-8979-0f6807dfb53b" providerId="AD" clId="Web-{3431AB8F-9914-B46B-77D0-244E710FE0BF}" dt="2023-06-18T15:29:24.347" v="1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UNIL SWAIN-[AM.SC.U4CSE23160]" userId="S::am.sc.u4cse23160@am.students.amrita.edu::d950807c-d5d2-4e1b-bbb5-b8863f5dcfa4" providerId="AD" clId="Web-{F0DDDE00-B06E-D890-7B78-77B04B389800}"/>
    <pc:docChg chg="addSld delSld">
      <pc:chgData name="SUNIL SWAIN-[AM.SC.U4CSE23160]" userId="S::am.sc.u4cse23160@am.students.amrita.edu::d950807c-d5d2-4e1b-bbb5-b8863f5dcfa4" providerId="AD" clId="Web-{F0DDDE00-B06E-D890-7B78-77B04B389800}" dt="2024-06-20T00:26:15.034" v="20"/>
      <pc:docMkLst>
        <pc:docMk/>
      </pc:docMkLst>
      <pc:sldChg chg="new del">
        <pc:chgData name="SUNIL SWAIN-[AM.SC.U4CSE23160]" userId="S::am.sc.u4cse23160@am.students.amrita.edu::d950807c-d5d2-4e1b-bbb5-b8863f5dcfa4" providerId="AD" clId="Web-{F0DDDE00-B06E-D890-7B78-77B04B389800}" dt="2024-06-20T00:26:15.034" v="20"/>
        <pc:sldMkLst>
          <pc:docMk/>
          <pc:sldMk cId="1306011911" sldId="293"/>
        </pc:sldMkLst>
      </pc:sldChg>
      <pc:sldChg chg="new del">
        <pc:chgData name="SUNIL SWAIN-[AM.SC.U4CSE23160]" userId="S::am.sc.u4cse23160@am.students.amrita.edu::d950807c-d5d2-4e1b-bbb5-b8863f5dcfa4" providerId="AD" clId="Web-{F0DDDE00-B06E-D890-7B78-77B04B389800}" dt="2024-06-20T00:26:12.955" v="19"/>
        <pc:sldMkLst>
          <pc:docMk/>
          <pc:sldMk cId="2391345743" sldId="294"/>
        </pc:sldMkLst>
      </pc:sldChg>
      <pc:sldChg chg="new del">
        <pc:chgData name="SUNIL SWAIN-[AM.SC.U4CSE23160]" userId="S::am.sc.u4cse23160@am.students.amrita.edu::d950807c-d5d2-4e1b-bbb5-b8863f5dcfa4" providerId="AD" clId="Web-{F0DDDE00-B06E-D890-7B78-77B04B389800}" dt="2024-06-20T00:26:10.893" v="18"/>
        <pc:sldMkLst>
          <pc:docMk/>
          <pc:sldMk cId="2405750528" sldId="295"/>
        </pc:sldMkLst>
      </pc:sldChg>
      <pc:sldChg chg="new del">
        <pc:chgData name="SUNIL SWAIN-[AM.SC.U4CSE23160]" userId="S::am.sc.u4cse23160@am.students.amrita.edu::d950807c-d5d2-4e1b-bbb5-b8863f5dcfa4" providerId="AD" clId="Web-{F0DDDE00-B06E-D890-7B78-77B04B389800}" dt="2024-06-20T00:26:08.799" v="17"/>
        <pc:sldMkLst>
          <pc:docMk/>
          <pc:sldMk cId="436359893" sldId="296"/>
        </pc:sldMkLst>
      </pc:sldChg>
      <pc:sldChg chg="new del">
        <pc:chgData name="SUNIL SWAIN-[AM.SC.U4CSE23160]" userId="S::am.sc.u4cse23160@am.students.amrita.edu::d950807c-d5d2-4e1b-bbb5-b8863f5dcfa4" providerId="AD" clId="Web-{F0DDDE00-B06E-D890-7B78-77B04B389800}" dt="2024-06-20T00:26:06.705" v="16"/>
        <pc:sldMkLst>
          <pc:docMk/>
          <pc:sldMk cId="1562720308" sldId="297"/>
        </pc:sldMkLst>
      </pc:sldChg>
      <pc:sldChg chg="new del">
        <pc:chgData name="SUNIL SWAIN-[AM.SC.U4CSE23160]" userId="S::am.sc.u4cse23160@am.students.amrita.edu::d950807c-d5d2-4e1b-bbb5-b8863f5dcfa4" providerId="AD" clId="Web-{F0DDDE00-B06E-D890-7B78-77B04B389800}" dt="2024-06-20T00:26:04.643" v="15"/>
        <pc:sldMkLst>
          <pc:docMk/>
          <pc:sldMk cId="3216298384" sldId="298"/>
        </pc:sldMkLst>
      </pc:sldChg>
      <pc:sldChg chg="new del">
        <pc:chgData name="SUNIL SWAIN-[AM.SC.U4CSE23160]" userId="S::am.sc.u4cse23160@am.students.amrita.edu::d950807c-d5d2-4e1b-bbb5-b8863f5dcfa4" providerId="AD" clId="Web-{F0DDDE00-B06E-D890-7B78-77B04B389800}" dt="2024-06-20T00:26:02.549" v="14"/>
        <pc:sldMkLst>
          <pc:docMk/>
          <pc:sldMk cId="885439703" sldId="299"/>
        </pc:sldMkLst>
      </pc:sldChg>
    </pc:docChg>
  </pc:docChgLst>
  <pc:docChgLst>
    <pc:chgData name="Atul K Ramakrishnan - AM.EN.U4CSE21414" userId="S::amenu4cse21414@am.students.amrita.edu::35fe4d0b-f22a-4a21-8d7a-caa6c44d54a1" providerId="AD" clId="Web-{885F154C-57C4-27B6-F9D8-BAD8F122C273}"/>
    <pc:docChg chg="modSld">
      <pc:chgData name="Atul K Ramakrishnan - AM.EN.U4CSE21414" userId="S::amenu4cse21414@am.students.amrita.edu::35fe4d0b-f22a-4a21-8d7a-caa6c44d54a1" providerId="AD" clId="Web-{885F154C-57C4-27B6-F9D8-BAD8F122C273}" dt="2022-07-16T04:28:03.125" v="6" actId="1076"/>
      <pc:docMkLst>
        <pc:docMk/>
      </pc:docMkLst>
      <pc:sldChg chg="modSp">
        <pc:chgData name="Atul K Ramakrishnan - AM.EN.U4CSE21414" userId="S::amenu4cse21414@am.students.amrita.edu::35fe4d0b-f22a-4a21-8d7a-caa6c44d54a1" providerId="AD" clId="Web-{885F154C-57C4-27B6-F9D8-BAD8F122C273}" dt="2022-07-16T04:28:03.125" v="6" actId="1076"/>
        <pc:sldMkLst>
          <pc:docMk/>
          <pc:sldMk cId="0" sldId="278"/>
        </pc:sldMkLst>
        <pc:picChg chg="mod">
          <ac:chgData name="Atul K Ramakrishnan - AM.EN.U4CSE21414" userId="S::amenu4cse21414@am.students.amrita.edu::35fe4d0b-f22a-4a21-8d7a-caa6c44d54a1" providerId="AD" clId="Web-{885F154C-57C4-27B6-F9D8-BAD8F122C273}" dt="2022-07-16T04:28:03.125" v="6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REERAM NAIR - AM.EN.U4CSE21355" userId="S::amenu4cse21355@am.students.amrita.edu::2dad1a26-ecbb-4eef-892c-b268b788aa8b" providerId="AD" clId="Web-{10E72F6D-060A-BD27-143A-FF195A92AC53}"/>
    <pc:docChg chg="modSld">
      <pc:chgData name="SREERAM NAIR - AM.EN.U4CSE21355" userId="S::amenu4cse21355@am.students.amrita.edu::2dad1a26-ecbb-4eef-892c-b268b788aa8b" providerId="AD" clId="Web-{10E72F6D-060A-BD27-143A-FF195A92AC53}" dt="2022-05-22T08:25:37.297" v="3" actId="20577"/>
      <pc:docMkLst>
        <pc:docMk/>
      </pc:docMkLst>
      <pc:sldChg chg="modSp">
        <pc:chgData name="SREERAM NAIR - AM.EN.U4CSE21355" userId="S::amenu4cse21355@am.students.amrita.edu::2dad1a26-ecbb-4eef-892c-b268b788aa8b" providerId="AD" clId="Web-{10E72F6D-060A-BD27-143A-FF195A92AC53}" dt="2022-05-22T08:13:25.659" v="0" actId="1076"/>
        <pc:sldMkLst>
          <pc:docMk/>
          <pc:sldMk cId="0" sldId="272"/>
        </pc:sldMkLst>
        <pc:picChg chg="mod">
          <ac:chgData name="SREERAM NAIR - AM.EN.U4CSE21355" userId="S::amenu4cse21355@am.students.amrita.edu::2dad1a26-ecbb-4eef-892c-b268b788aa8b" providerId="AD" clId="Web-{10E72F6D-060A-BD27-143A-FF195A92AC53}" dt="2022-05-22T08:13:25.659" v="0" actId="1076"/>
          <ac:picMkLst>
            <pc:docMk/>
            <pc:sldMk cId="0" sldId="272"/>
            <ac:picMk id="7170" creationId="{359671EC-9F1B-40B8-8A8E-8433BB2FED4F}"/>
          </ac:picMkLst>
        </pc:picChg>
      </pc:sldChg>
      <pc:sldChg chg="modSp">
        <pc:chgData name="SREERAM NAIR - AM.EN.U4CSE21355" userId="S::amenu4cse21355@am.students.amrita.edu::2dad1a26-ecbb-4eef-892c-b268b788aa8b" providerId="AD" clId="Web-{10E72F6D-060A-BD27-143A-FF195A92AC53}" dt="2022-05-22T08:25:37.297" v="3" actId="20577"/>
        <pc:sldMkLst>
          <pc:docMk/>
          <pc:sldMk cId="0" sldId="273"/>
        </pc:sldMkLst>
        <pc:spChg chg="mod">
          <ac:chgData name="SREERAM NAIR - AM.EN.U4CSE21355" userId="S::amenu4cse21355@am.students.amrita.edu::2dad1a26-ecbb-4eef-892c-b268b788aa8b" providerId="AD" clId="Web-{10E72F6D-060A-BD27-143A-FF195A92AC53}" dt="2022-05-22T08:25:37.297" v="3" actId="20577"/>
          <ac:spMkLst>
            <pc:docMk/>
            <pc:sldMk cId="0" sldId="273"/>
            <ac:spMk id="10242" creationId="{80EC5B32-0578-4556-B896-83EFD198FDB9}"/>
          </ac:spMkLst>
        </pc:spChg>
      </pc:sldChg>
    </pc:docChg>
  </pc:docChgLst>
  <pc:docChgLst>
    <pc:chgData name="LOGESWARAN V-[AM.EN.U4CSE22132]" userId="S::am.en.u4cse22132@am.students.amrita.edu::5356380a-03ee-4257-a315-acd65d36ac98" providerId="AD" clId="Web-{8EAD70E2-3EAC-072A-268A-CC835FC78B66}"/>
    <pc:docChg chg="modSld">
      <pc:chgData name="LOGESWARAN V-[AM.EN.U4CSE22132]" userId="S::am.en.u4cse22132@am.students.amrita.edu::5356380a-03ee-4257-a315-acd65d36ac98" providerId="AD" clId="Web-{8EAD70E2-3EAC-072A-268A-CC835FC78B66}" dt="2023-08-22T13:41:13.090" v="0" actId="1076"/>
      <pc:docMkLst>
        <pc:docMk/>
      </pc:docMkLst>
      <pc:sldChg chg="modSp">
        <pc:chgData name="LOGESWARAN V-[AM.EN.U4CSE22132]" userId="S::am.en.u4cse22132@am.students.amrita.edu::5356380a-03ee-4257-a315-acd65d36ac98" providerId="AD" clId="Web-{8EAD70E2-3EAC-072A-268A-CC835FC78B66}" dt="2023-08-22T13:41:13.090" v="0" actId="1076"/>
        <pc:sldMkLst>
          <pc:docMk/>
          <pc:sldMk cId="0" sldId="276"/>
        </pc:sldMkLst>
        <pc:picChg chg="mod">
          <ac:chgData name="LOGESWARAN V-[AM.EN.U4CSE22132]" userId="S::am.en.u4cse22132@am.students.amrita.edu::5356380a-03ee-4257-a315-acd65d36ac98" providerId="AD" clId="Web-{8EAD70E2-3EAC-072A-268A-CC835FC78B66}" dt="2023-08-22T13:41:13.090" v="0" actId="1076"/>
          <ac:picMkLst>
            <pc:docMk/>
            <pc:sldMk cId="0" sldId="276"/>
            <ac:picMk id="13315" creationId="{CD70620E-EA5D-4541-B244-F796136BAE78}"/>
          </ac:picMkLst>
        </pc:picChg>
      </pc:sldChg>
    </pc:docChg>
  </pc:docChgLst>
  <pc:docChgLst>
    <pc:chgData name="DAVID SHIBU-[AM.SC.U4CSE23116]" userId="S::am.sc.u4cse23116@am.students.amrita.edu::967a67c2-63a5-4864-97c4-1c175f01b29f" providerId="AD" clId="Web-{56E2337C-5459-BF6D-7BAA-716A52A41E11}"/>
    <pc:docChg chg="modSld">
      <pc:chgData name="DAVID SHIBU-[AM.SC.U4CSE23116]" userId="S::am.sc.u4cse23116@am.students.amrita.edu::967a67c2-63a5-4864-97c4-1c175f01b29f" providerId="AD" clId="Web-{56E2337C-5459-BF6D-7BAA-716A52A41E11}" dt="2024-06-09T16:48:12.904" v="0" actId="1076"/>
      <pc:docMkLst>
        <pc:docMk/>
      </pc:docMkLst>
      <pc:sldChg chg="modSp">
        <pc:chgData name="DAVID SHIBU-[AM.SC.U4CSE23116]" userId="S::am.sc.u4cse23116@am.students.amrita.edu::967a67c2-63a5-4864-97c4-1c175f01b29f" providerId="AD" clId="Web-{56E2337C-5459-BF6D-7BAA-716A52A41E11}" dt="2024-06-09T16:48:12.904" v="0" actId="1076"/>
        <pc:sldMkLst>
          <pc:docMk/>
          <pc:sldMk cId="0" sldId="278"/>
        </pc:sldMkLst>
        <pc:picChg chg="mod">
          <ac:chgData name="DAVID SHIBU-[AM.SC.U4CSE23116]" userId="S::am.sc.u4cse23116@am.students.amrita.edu::967a67c2-63a5-4864-97c4-1c175f01b29f" providerId="AD" clId="Web-{56E2337C-5459-BF6D-7BAA-716A52A41E11}" dt="2024-06-09T16:48:12.904" v="0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Deepak P Nambiar - AM.EN.U4CSE21419" userId="S::amenu4cse21419@am.students.amrita.edu::5ee67970-6576-443e-8ea4-b9aaf897d3f2" providerId="AD" clId="Web-{F1D4A074-E3A8-C773-6D42-52DDD9D7E1C2}"/>
    <pc:docChg chg="modSld">
      <pc:chgData name="Deepak P Nambiar - AM.EN.U4CSE21419" userId="S::amenu4cse21419@am.students.amrita.edu::5ee67970-6576-443e-8ea4-b9aaf897d3f2" providerId="AD" clId="Web-{F1D4A074-E3A8-C773-6D42-52DDD9D7E1C2}" dt="2022-05-22T09:22:02.758" v="0"/>
      <pc:docMkLst>
        <pc:docMk/>
      </pc:docMkLst>
      <pc:sldChg chg="addSp">
        <pc:chgData name="Deepak P Nambiar - AM.EN.U4CSE21419" userId="S::amenu4cse21419@am.students.amrita.edu::5ee67970-6576-443e-8ea4-b9aaf897d3f2" providerId="AD" clId="Web-{F1D4A074-E3A8-C773-6D42-52DDD9D7E1C2}" dt="2022-05-22T09:22:02.758" v="0"/>
        <pc:sldMkLst>
          <pc:docMk/>
          <pc:sldMk cId="0" sldId="289"/>
        </pc:sldMkLst>
        <pc:spChg chg="add">
          <ac:chgData name="Deepak P Nambiar - AM.EN.U4CSE21419" userId="S::amenu4cse21419@am.students.amrita.edu::5ee67970-6576-443e-8ea4-b9aaf897d3f2" providerId="AD" clId="Web-{F1D4A074-E3A8-C773-6D42-52DDD9D7E1C2}" dt="2022-05-22T09:22:02.758" v="0"/>
          <ac:spMkLst>
            <pc:docMk/>
            <pc:sldMk cId="0" sldId="289"/>
            <ac:spMk id="2" creationId="{D28BED23-113A-AD10-65F2-1D034B3B1F27}"/>
          </ac:spMkLst>
        </pc:spChg>
      </pc:sldChg>
    </pc:docChg>
  </pc:docChgLst>
  <pc:docChgLst>
    <pc:chgData name="ADITHYAN PM - AM.EN.U4CSE21105" userId="S::amenu4cse21105@am.students.amrita.edu::4c079558-fc11-45d7-9150-1ba5dcf5625d" providerId="AD" clId="Web-{EC394B50-907B-210A-E40C-82DC46B189A3}"/>
    <pc:docChg chg="modSld">
      <pc:chgData name="ADITHYAN PM - AM.EN.U4CSE21105" userId="S::amenu4cse21105@am.students.amrita.edu::4c079558-fc11-45d7-9150-1ba5dcf5625d" providerId="AD" clId="Web-{EC394B50-907B-210A-E40C-82DC46B189A3}" dt="2022-05-22T15:47:36.771" v="2" actId="1076"/>
      <pc:docMkLst>
        <pc:docMk/>
      </pc:docMkLst>
      <pc:sldChg chg="modSp">
        <pc:chgData name="ADITHYAN PM - AM.EN.U4CSE21105" userId="S::amenu4cse21105@am.students.amrita.edu::4c079558-fc11-45d7-9150-1ba5dcf5625d" providerId="AD" clId="Web-{EC394B50-907B-210A-E40C-82DC46B189A3}" dt="2022-05-22T15:47:36.771" v="2" actId="1076"/>
        <pc:sldMkLst>
          <pc:docMk/>
          <pc:sldMk cId="0" sldId="278"/>
        </pc:sldMkLst>
        <pc:picChg chg="mod">
          <ac:chgData name="ADITHYAN PM - AM.EN.U4CSE21105" userId="S::amenu4cse21105@am.students.amrita.edu::4c079558-fc11-45d7-9150-1ba5dcf5625d" providerId="AD" clId="Web-{EC394B50-907B-210A-E40C-82DC46B189A3}" dt="2022-05-22T15:47:36.771" v="2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BHANU ASRITH KANCHARLA - AM.EN.U4CSE21017" userId="S::amenu4cse21017@am.students.amrita.edu::8466964d-8e2c-4ec6-8d01-2b4ddbd5389c" providerId="AD" clId="Web-{DA90595E-A1D7-ABCC-1488-98AA22483FFD}"/>
    <pc:docChg chg="modSld">
      <pc:chgData name="BHANU ASRITH KANCHARLA - AM.EN.U4CSE21017" userId="S::amenu4cse21017@am.students.amrita.edu::8466964d-8e2c-4ec6-8d01-2b4ddbd5389c" providerId="AD" clId="Web-{DA90595E-A1D7-ABCC-1488-98AA22483FFD}" dt="2022-05-23T01:40:53.040" v="0" actId="1076"/>
      <pc:docMkLst>
        <pc:docMk/>
      </pc:docMkLst>
      <pc:sldChg chg="modSp">
        <pc:chgData name="BHANU ASRITH KANCHARLA - AM.EN.U4CSE21017" userId="S::amenu4cse21017@am.students.amrita.edu::8466964d-8e2c-4ec6-8d01-2b4ddbd5389c" providerId="AD" clId="Web-{DA90595E-A1D7-ABCC-1488-98AA22483FFD}" dt="2022-05-23T01:40:53.040" v="0" actId="1076"/>
        <pc:sldMkLst>
          <pc:docMk/>
          <pc:sldMk cId="0" sldId="277"/>
        </pc:sldMkLst>
        <pc:picChg chg="mod">
          <ac:chgData name="BHANU ASRITH KANCHARLA - AM.EN.U4CSE21017" userId="S::amenu4cse21017@am.students.amrita.edu::8466964d-8e2c-4ec6-8d01-2b4ddbd5389c" providerId="AD" clId="Web-{DA90595E-A1D7-ABCC-1488-98AA22483FFD}" dt="2022-05-23T01:40:53.040" v="0" actId="1076"/>
          <ac:picMkLst>
            <pc:docMk/>
            <pc:sldMk cId="0" sldId="277"/>
            <ac:picMk id="11267" creationId="{807FB364-AA1E-4A18-9C06-68B86011A326}"/>
          </ac:picMkLst>
        </pc:picChg>
      </pc:sldChg>
    </pc:docChg>
  </pc:docChgLst>
  <pc:docChgLst>
    <pc:chgData name="ADITHYA RAJENDRAN - AM.EN.U4CSE21005" userId="S::amenu4cse21005@am.students.amrita.edu::d66470eb-5628-4c57-b090-f8bd0a1ad2a9" providerId="AD" clId="Web-{5D6AF638-6B09-1B79-DCBD-4038C5093B29}"/>
    <pc:docChg chg="addSld">
      <pc:chgData name="ADITHYA RAJENDRAN - AM.EN.U4CSE21005" userId="S::amenu4cse21005@am.students.amrita.edu::d66470eb-5628-4c57-b090-f8bd0a1ad2a9" providerId="AD" clId="Web-{5D6AF638-6B09-1B79-DCBD-4038C5093B29}" dt="2022-05-19T17:46:07.724" v="0"/>
      <pc:docMkLst>
        <pc:docMk/>
      </pc:docMkLst>
      <pc:sldChg chg="new">
        <pc:chgData name="ADITHYA RAJENDRAN - AM.EN.U4CSE21005" userId="S::amenu4cse21005@am.students.amrita.edu::d66470eb-5628-4c57-b090-f8bd0a1ad2a9" providerId="AD" clId="Web-{5D6AF638-6B09-1B79-DCBD-4038C5093B29}" dt="2022-05-19T17:46:07.724" v="0"/>
        <pc:sldMkLst>
          <pc:docMk/>
          <pc:sldMk cId="1444735518" sldId="293"/>
        </pc:sldMkLst>
      </pc:sldChg>
    </pc:docChg>
  </pc:docChgLst>
  <pc:docChgLst>
    <pc:chgData name="M.CHAITANYA RAJU - AM.EN.U4CSE21034" userId="S::amenu4cse21034@am.students.amrita.edu::9dea8ac5-7f8c-4645-aebb-59205f5e3c0a" providerId="AD" clId="Web-{75BE688C-C1B3-322B-B55D-9513FBC863F8}"/>
    <pc:docChg chg="modSld">
      <pc:chgData name="M.CHAITANYA RAJU - AM.EN.U4CSE21034" userId="S::amenu4cse21034@am.students.amrita.edu::9dea8ac5-7f8c-4645-aebb-59205f5e3c0a" providerId="AD" clId="Web-{75BE688C-C1B3-322B-B55D-9513FBC863F8}" dt="2022-05-22T07:18:00.038" v="1" actId="1076"/>
      <pc:docMkLst>
        <pc:docMk/>
      </pc:docMkLst>
      <pc:sldChg chg="modSp">
        <pc:chgData name="M.CHAITANYA RAJU - AM.EN.U4CSE21034" userId="S::amenu4cse21034@am.students.amrita.edu::9dea8ac5-7f8c-4645-aebb-59205f5e3c0a" providerId="AD" clId="Web-{75BE688C-C1B3-322B-B55D-9513FBC863F8}" dt="2022-05-22T07:18:00.038" v="1" actId="1076"/>
        <pc:sldMkLst>
          <pc:docMk/>
          <pc:sldMk cId="0" sldId="284"/>
        </pc:sldMkLst>
        <pc:picChg chg="mod">
          <ac:chgData name="M.CHAITANYA RAJU - AM.EN.U4CSE21034" userId="S::amenu4cse21034@am.students.amrita.edu::9dea8ac5-7f8c-4645-aebb-59205f5e3c0a" providerId="AD" clId="Web-{75BE688C-C1B3-322B-B55D-9513FBC863F8}" dt="2022-05-22T07:18:00.038" v="1" actId="1076"/>
          <ac:picMkLst>
            <pc:docMk/>
            <pc:sldMk cId="0" sldId="284"/>
            <ac:picMk id="21507" creationId="{A3301CA6-67A0-49AD-AF5B-9B6DEB636B12}"/>
          </ac:picMkLst>
        </pc:picChg>
      </pc:sldChg>
    </pc:docChg>
  </pc:docChgLst>
  <pc:docChgLst>
    <pc:chgData name="MADANA LAKSHMI TANMAYI-[AM.SC.U4CSE23331]" userId="S::am.sc.u4cse23331@am.students.amrita.edu::6c04cdd3-590c-4f3b-926f-1fab462cf2cf" providerId="AD" clId="Web-{28412202-AC6F-59B0-6C48-33477EA09DFF}"/>
    <pc:docChg chg="modSld">
      <pc:chgData name="MADANA LAKSHMI TANMAYI-[AM.SC.U4CSE23331]" userId="S::am.sc.u4cse23331@am.students.amrita.edu::6c04cdd3-590c-4f3b-926f-1fab462cf2cf" providerId="AD" clId="Web-{28412202-AC6F-59B0-6C48-33477EA09DFF}" dt="2024-06-19T17:27:26.284" v="1" actId="1076"/>
      <pc:docMkLst>
        <pc:docMk/>
      </pc:docMkLst>
      <pc:sldChg chg="modSp">
        <pc:chgData name="MADANA LAKSHMI TANMAYI-[AM.SC.U4CSE23331]" userId="S::am.sc.u4cse23331@am.students.amrita.edu::6c04cdd3-590c-4f3b-926f-1fab462cf2cf" providerId="AD" clId="Web-{28412202-AC6F-59B0-6C48-33477EA09DFF}" dt="2024-06-19T17:27:26.284" v="1" actId="1076"/>
        <pc:sldMkLst>
          <pc:docMk/>
          <pc:sldMk cId="0" sldId="290"/>
        </pc:sldMkLst>
        <pc:picChg chg="mod">
          <ac:chgData name="MADANA LAKSHMI TANMAYI-[AM.SC.U4CSE23331]" userId="S::am.sc.u4cse23331@am.students.amrita.edu::6c04cdd3-590c-4f3b-926f-1fab462cf2cf" providerId="AD" clId="Web-{28412202-AC6F-59B0-6C48-33477EA09DFF}" dt="2024-06-19T17:27:26.284" v="1" actId="1076"/>
          <ac:picMkLst>
            <pc:docMk/>
            <pc:sldMk cId="0" sldId="290"/>
            <ac:picMk id="6" creationId="{6971E037-422E-C660-9696-E166424036A6}"/>
          </ac:picMkLst>
        </pc:picChg>
      </pc:sldChg>
    </pc:docChg>
  </pc:docChgLst>
  <pc:docChgLst>
    <pc:chgData name="ADITHYA RAJENDRAN - AM.EN.U4CSE21005" userId="S::amenu4cse21005@am.students.amrita.edu::d66470eb-5628-4c57-b090-f8bd0a1ad2a9" providerId="AD" clId="Web-{8516C6BB-601D-380C-3F91-82A8327D5579}"/>
    <pc:docChg chg="modSld">
      <pc:chgData name="ADITHYA RAJENDRAN - AM.EN.U4CSE21005" userId="S::amenu4cse21005@am.students.amrita.edu::d66470eb-5628-4c57-b090-f8bd0a1ad2a9" providerId="AD" clId="Web-{8516C6BB-601D-380C-3F91-82A8327D5579}" dt="2022-07-12T10:25:42.031" v="1" actId="1076"/>
      <pc:docMkLst>
        <pc:docMk/>
      </pc:docMkLst>
      <pc:sldChg chg="modSp">
        <pc:chgData name="ADITHYA RAJENDRAN - AM.EN.U4CSE21005" userId="S::amenu4cse21005@am.students.amrita.edu::d66470eb-5628-4c57-b090-f8bd0a1ad2a9" providerId="AD" clId="Web-{8516C6BB-601D-380C-3F91-82A8327D5579}" dt="2022-07-12T10:24:10.280" v="0" actId="1076"/>
        <pc:sldMkLst>
          <pc:docMk/>
          <pc:sldMk cId="0" sldId="283"/>
        </pc:sldMkLst>
        <pc:picChg chg="mod">
          <ac:chgData name="ADITHYA RAJENDRAN - AM.EN.U4CSE21005" userId="S::amenu4cse21005@am.students.amrita.edu::d66470eb-5628-4c57-b090-f8bd0a1ad2a9" providerId="AD" clId="Web-{8516C6BB-601D-380C-3F91-82A8327D5579}" dt="2022-07-12T10:24:10.280" v="0" actId="1076"/>
          <ac:picMkLst>
            <pc:docMk/>
            <pc:sldMk cId="0" sldId="283"/>
            <ac:picMk id="20483" creationId="{E8D15EC1-48F9-4AF7-9342-54C05305582A}"/>
          </ac:picMkLst>
        </pc:picChg>
      </pc:sldChg>
      <pc:sldChg chg="modSp">
        <pc:chgData name="ADITHYA RAJENDRAN - AM.EN.U4CSE21005" userId="S::amenu4cse21005@am.students.amrita.edu::d66470eb-5628-4c57-b090-f8bd0a1ad2a9" providerId="AD" clId="Web-{8516C6BB-601D-380C-3F91-82A8327D5579}" dt="2022-07-12T10:25:42.031" v="1" actId="1076"/>
        <pc:sldMkLst>
          <pc:docMk/>
          <pc:sldMk cId="0" sldId="286"/>
        </pc:sldMkLst>
        <pc:picChg chg="mod">
          <ac:chgData name="ADITHYA RAJENDRAN - AM.EN.U4CSE21005" userId="S::amenu4cse21005@am.students.amrita.edu::d66470eb-5628-4c57-b090-f8bd0a1ad2a9" providerId="AD" clId="Web-{8516C6BB-601D-380C-3F91-82A8327D5579}" dt="2022-07-12T10:25:42.031" v="1" actId="1076"/>
          <ac:picMkLst>
            <pc:docMk/>
            <pc:sldMk cId="0" sldId="286"/>
            <ac:picMk id="23555" creationId="{77DF469F-52CF-485D-90BE-C8B617450A15}"/>
          </ac:picMkLst>
        </pc:picChg>
      </pc:sldChg>
    </pc:docChg>
  </pc:docChgLst>
  <pc:docChgLst>
    <pc:chgData name="Sachin Kurup-[AM.EN.U4CSE22164]" userId="S::am.en.u4cse22164@am.students.amrita.edu::78aabca1-92fc-49b5-b0e5-956517fd5a39" providerId="AD" clId="Web-{C342DA28-34C1-4020-84F9-B5FF2EA042CA}"/>
    <pc:docChg chg="modSld">
      <pc:chgData name="Sachin Kurup-[AM.EN.U4CSE22164]" userId="S::am.en.u4cse22164@am.students.amrita.edu::78aabca1-92fc-49b5-b0e5-956517fd5a39" providerId="AD" clId="Web-{C342DA28-34C1-4020-84F9-B5FF2EA042CA}" dt="2023-06-01T10:37:44.385" v="1" actId="1076"/>
      <pc:docMkLst>
        <pc:docMk/>
      </pc:docMkLst>
      <pc:sldChg chg="modSp">
        <pc:chgData name="Sachin Kurup-[AM.EN.U4CSE22164]" userId="S::am.en.u4cse22164@am.students.amrita.edu::78aabca1-92fc-49b5-b0e5-956517fd5a39" providerId="AD" clId="Web-{C342DA28-34C1-4020-84F9-B5FF2EA042CA}" dt="2023-06-01T10:37:44.385" v="1" actId="1076"/>
        <pc:sldMkLst>
          <pc:docMk/>
          <pc:sldMk cId="0" sldId="278"/>
        </pc:sldMkLst>
        <pc:picChg chg="mod">
          <ac:chgData name="Sachin Kurup-[AM.EN.U4CSE22164]" userId="S::am.en.u4cse22164@am.students.amrita.edu::78aabca1-92fc-49b5-b0e5-956517fd5a39" providerId="AD" clId="Web-{C342DA28-34C1-4020-84F9-B5FF2EA042CA}" dt="2023-06-01T10:37:44.385" v="1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AADIL NIZAR-[AM.SC.U4CSE23001]" userId="S::am.sc.u4cse23001@am.students.amrita.edu::3a4f1776-1f29-4a37-976f-c0e05eea9d19" providerId="AD" clId="Web-{E04F991E-2D60-69E9-8887-3AFBEAB81BCB}"/>
    <pc:docChg chg="modSld">
      <pc:chgData name="AADIL NIZAR-[AM.SC.U4CSE23001]" userId="S::am.sc.u4cse23001@am.students.amrita.edu::3a4f1776-1f29-4a37-976f-c0e05eea9d19" providerId="AD" clId="Web-{E04F991E-2D60-69E9-8887-3AFBEAB81BCB}" dt="2024-06-19T17:10:11.711" v="2" actId="1076"/>
      <pc:docMkLst>
        <pc:docMk/>
      </pc:docMkLst>
      <pc:sldChg chg="modSp">
        <pc:chgData name="AADIL NIZAR-[AM.SC.U4CSE23001]" userId="S::am.sc.u4cse23001@am.students.amrita.edu::3a4f1776-1f29-4a37-976f-c0e05eea9d19" providerId="AD" clId="Web-{E04F991E-2D60-69E9-8887-3AFBEAB81BCB}" dt="2024-06-19T17:10:11.711" v="2" actId="1076"/>
        <pc:sldMkLst>
          <pc:docMk/>
          <pc:sldMk cId="0" sldId="271"/>
        </pc:sldMkLst>
        <pc:spChg chg="mod">
          <ac:chgData name="AADIL NIZAR-[AM.SC.U4CSE23001]" userId="S::am.sc.u4cse23001@am.students.amrita.edu::3a4f1776-1f29-4a37-976f-c0e05eea9d19" providerId="AD" clId="Web-{E04F991E-2D60-69E9-8887-3AFBEAB81BCB}" dt="2024-06-19T17:10:06.774" v="1" actId="1076"/>
          <ac:spMkLst>
            <pc:docMk/>
            <pc:sldMk cId="0" sldId="271"/>
            <ac:spMk id="2" creationId="{47D14A47-C62A-38FD-0E50-7E22EE930AD5}"/>
          </ac:spMkLst>
        </pc:spChg>
        <pc:picChg chg="mod">
          <ac:chgData name="AADIL NIZAR-[AM.SC.U4CSE23001]" userId="S::am.sc.u4cse23001@am.students.amrita.edu::3a4f1776-1f29-4a37-976f-c0e05eea9d19" providerId="AD" clId="Web-{E04F991E-2D60-69E9-8887-3AFBEAB81BCB}" dt="2024-06-19T17:10:11.711" v="2" actId="1076"/>
          <ac:picMkLst>
            <pc:docMk/>
            <pc:sldMk cId="0" sldId="271"/>
            <ac:picMk id="4099" creationId="{B6814A6C-5B0C-4DFD-857A-8DD884A7E544}"/>
          </ac:picMkLst>
        </pc:picChg>
      </pc:sldChg>
    </pc:docChg>
  </pc:docChgLst>
  <pc:docChgLst>
    <pc:chgData name="Allen Kammanghat - AM.EN.U4CSE21108" userId="S::amenu4cse21108@am.students.amrita.edu::1dc5f1ea-b417-4a1c-9ed2-d7f9ba084336" providerId="AD" clId="Web-{074F0945-B527-2598-612D-C4BD8CCE466B}"/>
    <pc:docChg chg="modSld">
      <pc:chgData name="Allen Kammanghat - AM.EN.U4CSE21108" userId="S::amenu4cse21108@am.students.amrita.edu::1dc5f1ea-b417-4a1c-9ed2-d7f9ba084336" providerId="AD" clId="Web-{074F0945-B527-2598-612D-C4BD8CCE466B}" dt="2022-05-22T13:42:28.803" v="1" actId="1076"/>
      <pc:docMkLst>
        <pc:docMk/>
      </pc:docMkLst>
      <pc:sldChg chg="modSp">
        <pc:chgData name="Allen Kammanghat - AM.EN.U4CSE21108" userId="S::amenu4cse21108@am.students.amrita.edu::1dc5f1ea-b417-4a1c-9ed2-d7f9ba084336" providerId="AD" clId="Web-{074F0945-B527-2598-612D-C4BD8CCE466B}" dt="2022-05-22T13:42:28.803" v="1" actId="1076"/>
        <pc:sldMkLst>
          <pc:docMk/>
          <pc:sldMk cId="0" sldId="286"/>
        </pc:sldMkLst>
        <pc:picChg chg="mod">
          <ac:chgData name="Allen Kammanghat - AM.EN.U4CSE21108" userId="S::amenu4cse21108@am.students.amrita.edu::1dc5f1ea-b417-4a1c-9ed2-d7f9ba084336" providerId="AD" clId="Web-{074F0945-B527-2598-612D-C4BD8CCE466B}" dt="2022-05-22T13:42:28.803" v="1" actId="1076"/>
          <ac:picMkLst>
            <pc:docMk/>
            <pc:sldMk cId="0" sldId="286"/>
            <ac:picMk id="23555" creationId="{77DF469F-52CF-485D-90BE-C8B617450A15}"/>
          </ac:picMkLst>
        </pc:picChg>
      </pc:sldChg>
    </pc:docChg>
  </pc:docChgLst>
  <pc:docChgLst>
    <pc:chgData name="SOHAN SIRASHAPALLI -  AM.EN.U4CSE21454" userId="S::amenu4cse21454@am.students.amrita.edu::30591f5b-6725-451a-9a59-c9d27453b139" providerId="AD" clId="Web-{2E7F24AA-A17B-21E0-919A-DF3CA7E45B64}"/>
    <pc:docChg chg="modSld">
      <pc:chgData name="SOHAN SIRASHAPALLI -  AM.EN.U4CSE21454" userId="S::amenu4cse21454@am.students.amrita.edu::30591f5b-6725-451a-9a59-c9d27453b139" providerId="AD" clId="Web-{2E7F24AA-A17B-21E0-919A-DF3CA7E45B64}" dt="2022-04-11T10:42:49.095" v="1" actId="20577"/>
      <pc:docMkLst>
        <pc:docMk/>
      </pc:docMkLst>
      <pc:sldChg chg="modSp">
        <pc:chgData name="SOHAN SIRASHAPALLI -  AM.EN.U4CSE21454" userId="S::amenu4cse21454@am.students.amrita.edu::30591f5b-6725-451a-9a59-c9d27453b139" providerId="AD" clId="Web-{2E7F24AA-A17B-21E0-919A-DF3CA7E45B64}" dt="2022-04-11T10:42:49.095" v="1" actId="20577"/>
        <pc:sldMkLst>
          <pc:docMk/>
          <pc:sldMk cId="0" sldId="274"/>
        </pc:sldMkLst>
        <pc:spChg chg="mod">
          <ac:chgData name="SOHAN SIRASHAPALLI -  AM.EN.U4CSE21454" userId="S::amenu4cse21454@am.students.amrita.edu::30591f5b-6725-451a-9a59-c9d27453b139" providerId="AD" clId="Web-{2E7F24AA-A17B-21E0-919A-DF3CA7E45B64}" dt="2022-04-11T10:42:49.095" v="1" actId="20577"/>
          <ac:spMkLst>
            <pc:docMk/>
            <pc:sldMk cId="0" sldId="274"/>
            <ac:spMk id="3" creationId="{5ABD657C-3E39-4737-960F-78A03ED8A294}"/>
          </ac:spMkLst>
        </pc:spChg>
      </pc:sldChg>
    </pc:docChg>
  </pc:docChgLst>
  <pc:docChgLst>
    <pc:chgData name="Mallavarapu Karthikeya Sarvan-[AM.EN.U4CSE22334]" userId="S::am.en.u4cse22334@am.students.amrita.edu::1472f536-d5d2-43f7-9c4d-f55b1362b318" providerId="AD" clId="Web-{AAFF8ACB-D029-6FDD-C812-B72CDB10B3C3}"/>
    <pc:docChg chg="sldOrd">
      <pc:chgData name="Mallavarapu Karthikeya Sarvan-[AM.EN.U4CSE22334]" userId="S::am.en.u4cse22334@am.students.amrita.edu::1472f536-d5d2-43f7-9c4d-f55b1362b318" providerId="AD" clId="Web-{AAFF8ACB-D029-6FDD-C812-B72CDB10B3C3}" dt="2023-09-19T14:41:56.646" v="0"/>
      <pc:docMkLst>
        <pc:docMk/>
      </pc:docMkLst>
      <pc:sldChg chg="ord">
        <pc:chgData name="Mallavarapu Karthikeya Sarvan-[AM.EN.U4CSE22334]" userId="S::am.en.u4cse22334@am.students.amrita.edu::1472f536-d5d2-43f7-9c4d-f55b1362b318" providerId="AD" clId="Web-{AAFF8ACB-D029-6FDD-C812-B72CDB10B3C3}" dt="2023-09-19T14:41:56.646" v="0"/>
        <pc:sldMkLst>
          <pc:docMk/>
          <pc:sldMk cId="0" sldId="266"/>
        </pc:sldMkLst>
      </pc:sldChg>
    </pc:docChg>
  </pc:docChgLst>
  <pc:docChgLst>
    <pc:chgData name="Athulya M-[AM.EN.U4CSE22169]" userId="S::am.en.u4cse22169@am.students.amrita.edu::31f2a4e8-0a6e-4e0a-92e6-4aa8050925eb" providerId="AD" clId="Web-{76ECBBBF-99AB-4598-E7A3-B7032470C2B3}"/>
    <pc:docChg chg="modSld">
      <pc:chgData name="Athulya M-[AM.EN.U4CSE22169]" userId="S::am.en.u4cse22169@am.students.amrita.edu::31f2a4e8-0a6e-4e0a-92e6-4aa8050925eb" providerId="AD" clId="Web-{76ECBBBF-99AB-4598-E7A3-B7032470C2B3}" dt="2023-06-18T17:40:48.148" v="4" actId="1076"/>
      <pc:docMkLst>
        <pc:docMk/>
      </pc:docMkLst>
      <pc:sldChg chg="modSp">
        <pc:chgData name="Athulya M-[AM.EN.U4CSE22169]" userId="S::am.en.u4cse22169@am.students.amrita.edu::31f2a4e8-0a6e-4e0a-92e6-4aa8050925eb" providerId="AD" clId="Web-{76ECBBBF-99AB-4598-E7A3-B7032470C2B3}" dt="2023-06-18T17:28:44.290" v="2" actId="1076"/>
        <pc:sldMkLst>
          <pc:docMk/>
          <pc:sldMk cId="0" sldId="278"/>
        </pc:sldMkLst>
        <pc:picChg chg="mod">
          <ac:chgData name="Athulya M-[AM.EN.U4CSE22169]" userId="S::am.en.u4cse22169@am.students.amrita.edu::31f2a4e8-0a6e-4e0a-92e6-4aa8050925eb" providerId="AD" clId="Web-{76ECBBBF-99AB-4598-E7A3-B7032470C2B3}" dt="2023-06-18T17:28:44.290" v="2" actId="1076"/>
          <ac:picMkLst>
            <pc:docMk/>
            <pc:sldMk cId="0" sldId="278"/>
            <ac:picMk id="15362" creationId="{FB96933A-7DC3-4BFA-87E2-332F7387849C}"/>
          </ac:picMkLst>
        </pc:picChg>
      </pc:sldChg>
      <pc:sldChg chg="modSp">
        <pc:chgData name="Athulya M-[AM.EN.U4CSE22169]" userId="S::am.en.u4cse22169@am.students.amrita.edu::31f2a4e8-0a6e-4e0a-92e6-4aa8050925eb" providerId="AD" clId="Web-{76ECBBBF-99AB-4598-E7A3-B7032470C2B3}" dt="2023-06-18T17:37:24.315" v="3" actId="1076"/>
        <pc:sldMkLst>
          <pc:docMk/>
          <pc:sldMk cId="0" sldId="283"/>
        </pc:sldMkLst>
        <pc:picChg chg="mod">
          <ac:chgData name="Athulya M-[AM.EN.U4CSE22169]" userId="S::am.en.u4cse22169@am.students.amrita.edu::31f2a4e8-0a6e-4e0a-92e6-4aa8050925eb" providerId="AD" clId="Web-{76ECBBBF-99AB-4598-E7A3-B7032470C2B3}" dt="2023-06-18T17:37:24.315" v="3" actId="1076"/>
          <ac:picMkLst>
            <pc:docMk/>
            <pc:sldMk cId="0" sldId="283"/>
            <ac:picMk id="20483" creationId="{E8D15EC1-48F9-4AF7-9342-54C05305582A}"/>
          </ac:picMkLst>
        </pc:picChg>
      </pc:sldChg>
      <pc:sldChg chg="modSp">
        <pc:chgData name="Athulya M-[AM.EN.U4CSE22169]" userId="S::am.en.u4cse22169@am.students.amrita.edu::31f2a4e8-0a6e-4e0a-92e6-4aa8050925eb" providerId="AD" clId="Web-{76ECBBBF-99AB-4598-E7A3-B7032470C2B3}" dt="2023-06-18T17:40:48.148" v="4" actId="1076"/>
        <pc:sldMkLst>
          <pc:docMk/>
          <pc:sldMk cId="0" sldId="290"/>
        </pc:sldMkLst>
        <pc:picChg chg="mod">
          <ac:chgData name="Athulya M-[AM.EN.U4CSE22169]" userId="S::am.en.u4cse22169@am.students.amrita.edu::31f2a4e8-0a6e-4e0a-92e6-4aa8050925eb" providerId="AD" clId="Web-{76ECBBBF-99AB-4598-E7A3-B7032470C2B3}" dt="2023-06-18T17:40:48.148" v="4" actId="1076"/>
          <ac:picMkLst>
            <pc:docMk/>
            <pc:sldMk cId="0" sldId="290"/>
            <ac:picMk id="27651" creationId="{8D5510F1-B88F-4A3D-B732-194D31539EF2}"/>
          </ac:picMkLst>
        </pc:picChg>
      </pc:sldChg>
    </pc:docChg>
  </pc:docChgLst>
  <pc:docChgLst>
    <pc:chgData name="YEDUKRISHNA S P-[AM.EN.U4CSE22160]" userId="S::am.en.u4cse22160@am.students.amrita.edu::c58d4f16-9f52-4ce9-a420-8c39bf293329" providerId="AD" clId="Web-{14A22A5C-1B33-8C6D-D5A5-B8DFC22C3623}"/>
    <pc:docChg chg="sldOrd">
      <pc:chgData name="YEDUKRISHNA S P-[AM.EN.U4CSE22160]" userId="S::am.en.u4cse22160@am.students.amrita.edu::c58d4f16-9f52-4ce9-a420-8c39bf293329" providerId="AD" clId="Web-{14A22A5C-1B33-8C6D-D5A5-B8DFC22C3623}" dt="2023-06-19T02:53:16.409" v="1"/>
      <pc:docMkLst>
        <pc:docMk/>
      </pc:docMkLst>
      <pc:sldChg chg="ord">
        <pc:chgData name="YEDUKRISHNA S P-[AM.EN.U4CSE22160]" userId="S::am.en.u4cse22160@am.students.amrita.edu::c58d4f16-9f52-4ce9-a420-8c39bf293329" providerId="AD" clId="Web-{14A22A5C-1B33-8C6D-D5A5-B8DFC22C3623}" dt="2023-06-19T02:53:16.409" v="1"/>
        <pc:sldMkLst>
          <pc:docMk/>
          <pc:sldMk cId="0" sldId="278"/>
        </pc:sldMkLst>
      </pc:sldChg>
    </pc:docChg>
  </pc:docChgLst>
  <pc:docChgLst>
    <pc:chgData name="RITHISH S V - AM.EN.U4CSE21447" userId="S::amenu4cse21447@am.students.amrita.edu::a5ebab01-411e-4e52-a08b-3ab5d3d426a7" providerId="AD" clId="Web-{9BC7DC55-D208-D3D8-8761-585B5D333934}"/>
    <pc:docChg chg="addSld">
      <pc:chgData name="RITHISH S V - AM.EN.U4CSE21447" userId="S::amenu4cse21447@am.students.amrita.edu::a5ebab01-411e-4e52-a08b-3ab5d3d426a7" providerId="AD" clId="Web-{9BC7DC55-D208-D3D8-8761-585B5D333934}" dt="2022-07-15T14:47:41.370" v="0"/>
      <pc:docMkLst>
        <pc:docMk/>
      </pc:docMkLst>
      <pc:sldChg chg="new">
        <pc:chgData name="RITHISH S V - AM.EN.U4CSE21447" userId="S::amenu4cse21447@am.students.amrita.edu::a5ebab01-411e-4e52-a08b-3ab5d3d426a7" providerId="AD" clId="Web-{9BC7DC55-D208-D3D8-8761-585B5D333934}" dt="2022-07-15T14:47:41.370" v="0"/>
        <pc:sldMkLst>
          <pc:docMk/>
          <pc:sldMk cId="2191854328" sldId="294"/>
        </pc:sldMkLst>
      </pc:sldChg>
    </pc:docChg>
  </pc:docChgLst>
  <pc:docChgLst>
    <pc:chgData name="Rishikesh Vinod-[AM.EN.U4CSE22146]" userId="S::am.en.u4cse22146@am.students.amrita.edu::ca70ff66-044d-4727-a7ef-c79551230443" providerId="AD" clId="Web-{2E02143D-83B9-22D9-3E4F-3964FA000B6B}"/>
    <pc:docChg chg="modSld">
      <pc:chgData name="Rishikesh Vinod-[AM.EN.U4CSE22146]" userId="S::am.en.u4cse22146@am.students.amrita.edu::ca70ff66-044d-4727-a7ef-c79551230443" providerId="AD" clId="Web-{2E02143D-83B9-22D9-3E4F-3964FA000B6B}" dt="2023-06-18T06:22:41.295" v="0" actId="1076"/>
      <pc:docMkLst>
        <pc:docMk/>
      </pc:docMkLst>
      <pc:sldChg chg="modSp">
        <pc:chgData name="Rishikesh Vinod-[AM.EN.U4CSE22146]" userId="S::am.en.u4cse22146@am.students.amrita.edu::ca70ff66-044d-4727-a7ef-c79551230443" providerId="AD" clId="Web-{2E02143D-83B9-22D9-3E4F-3964FA000B6B}" dt="2023-06-18T06:22:41.295" v="0" actId="1076"/>
        <pc:sldMkLst>
          <pc:docMk/>
          <pc:sldMk cId="0" sldId="271"/>
        </pc:sldMkLst>
        <pc:picChg chg="mod">
          <ac:chgData name="Rishikesh Vinod-[AM.EN.U4CSE22146]" userId="S::am.en.u4cse22146@am.students.amrita.edu::ca70ff66-044d-4727-a7ef-c79551230443" providerId="AD" clId="Web-{2E02143D-83B9-22D9-3E4F-3964FA000B6B}" dt="2023-06-18T06:22:41.295" v="0" actId="1076"/>
          <ac:picMkLst>
            <pc:docMk/>
            <pc:sldMk cId="0" sldId="271"/>
            <ac:picMk id="4099" creationId="{B6814A6C-5B0C-4DFD-857A-8DD884A7E544}"/>
          </ac:picMkLst>
        </pc:picChg>
      </pc:sldChg>
    </pc:docChg>
  </pc:docChgLst>
  <pc:docChgLst>
    <pc:chgData name="N.Amarnath Rao - AM.EN.U4CSE21267" userId="S::amenu4cse21267@am.students.amrita.edu::f519631f-5d66-49e8-988d-98eaa8004bbd" providerId="AD" clId="Web-{73FAF586-BBA5-9E3A-8EBB-55DD967C8B1B}"/>
    <pc:docChg chg="modSld">
      <pc:chgData name="N.Amarnath Rao - AM.EN.U4CSE21267" userId="S::amenu4cse21267@am.students.amrita.edu::f519631f-5d66-49e8-988d-98eaa8004bbd" providerId="AD" clId="Web-{73FAF586-BBA5-9E3A-8EBB-55DD967C8B1B}" dt="2022-05-01T13:48:08.024" v="37" actId="20577"/>
      <pc:docMkLst>
        <pc:docMk/>
      </pc:docMkLst>
      <pc:sldChg chg="addSp delSp modSp">
        <pc:chgData name="N.Amarnath Rao - AM.EN.U4CSE21267" userId="S::amenu4cse21267@am.students.amrita.edu::f519631f-5d66-49e8-988d-98eaa8004bbd" providerId="AD" clId="Web-{73FAF586-BBA5-9E3A-8EBB-55DD967C8B1B}" dt="2022-05-01T13:48:08.024" v="37" actId="20577"/>
        <pc:sldMkLst>
          <pc:docMk/>
          <pc:sldMk cId="0" sldId="265"/>
        </pc:sldMkLst>
        <pc:spChg chg="add mod">
          <ac:chgData name="N.Amarnath Rao - AM.EN.U4CSE21267" userId="S::amenu4cse21267@am.students.amrita.edu::f519631f-5d66-49e8-988d-98eaa8004bbd" providerId="AD" clId="Web-{73FAF586-BBA5-9E3A-8EBB-55DD967C8B1B}" dt="2022-05-01T13:48:08.024" v="37" actId="20577"/>
          <ac:spMkLst>
            <pc:docMk/>
            <pc:sldMk cId="0" sldId="265"/>
            <ac:spMk id="2" creationId="{A7B7FB0D-0F1E-AD27-35D7-1E566820F97E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8:03.962" v="36"/>
          <ac:spMkLst>
            <pc:docMk/>
            <pc:sldMk cId="0" sldId="265"/>
            <ac:spMk id="3" creationId="{8BB30931-BF87-51BC-8350-0FC3A167A6A2}"/>
          </ac:spMkLst>
        </pc:spChg>
        <pc:spChg chg="add del mod">
          <ac:chgData name="N.Amarnath Rao - AM.EN.U4CSE21267" userId="S::amenu4cse21267@am.students.amrita.edu::f519631f-5d66-49e8-988d-98eaa8004bbd" providerId="AD" clId="Web-{73FAF586-BBA5-9E3A-8EBB-55DD967C8B1B}" dt="2022-05-01T13:47:58.883" v="35"/>
          <ac:spMkLst>
            <pc:docMk/>
            <pc:sldMk cId="0" sldId="265"/>
            <ac:spMk id="4" creationId="{53107F1C-0A5C-2B5D-DA02-9C23AABCDD53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9.696" v="32"/>
          <ac:spMkLst>
            <pc:docMk/>
            <pc:sldMk cId="0" sldId="265"/>
            <ac:spMk id="5" creationId="{3C26A020-358B-D7F3-9995-18C79D4D1D23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7.461" v="31"/>
          <ac:spMkLst>
            <pc:docMk/>
            <pc:sldMk cId="0" sldId="265"/>
            <ac:spMk id="6" creationId="{72B943BC-421A-D98F-BACC-F692E369BAE2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56.415" v="34"/>
          <ac:spMkLst>
            <pc:docMk/>
            <pc:sldMk cId="0" sldId="265"/>
            <ac:spMk id="7" creationId="{294E6FB4-BF09-5213-5EA0-65FD6C89FEF2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5.524" v="30"/>
          <ac:spMkLst>
            <pc:docMk/>
            <pc:sldMk cId="0" sldId="265"/>
            <ac:spMk id="8" creationId="{8EF1F645-B470-7879-3DCC-B6F5E6671D0E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3.914" v="29"/>
          <ac:spMkLst>
            <pc:docMk/>
            <pc:sldMk cId="0" sldId="265"/>
            <ac:spMk id="9" creationId="{505C0296-F0CC-D9DF-9214-8330EC0A2153}"/>
          </ac:spMkLst>
        </pc:spChg>
        <pc:spChg chg="add mod">
          <ac:chgData name="N.Amarnath Rao - AM.EN.U4CSE21267" userId="S::amenu4cse21267@am.students.amrita.edu::f519631f-5d66-49e8-988d-98eaa8004bbd" providerId="AD" clId="Web-{73FAF586-BBA5-9E3A-8EBB-55DD967C8B1B}" dt="2022-05-01T13:47:32.055" v="28" actId="20577"/>
          <ac:spMkLst>
            <pc:docMk/>
            <pc:sldMk cId="0" sldId="265"/>
            <ac:spMk id="10" creationId="{CFC78CF8-FFF7-24AF-F69F-42AEB076DBCE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24.524" v="24"/>
          <ac:spMkLst>
            <pc:docMk/>
            <pc:sldMk cId="0" sldId="265"/>
            <ac:spMk id="11" creationId="{B7336D5F-9693-DDB8-152C-4FE207CC9993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01.601" v="15"/>
          <ac:spMkLst>
            <pc:docMk/>
            <pc:sldMk cId="0" sldId="265"/>
            <ac:spMk id="12" creationId="{30A47654-38F2-8B7A-250E-E6A4A28284BB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00.491" v="14"/>
          <ac:spMkLst>
            <pc:docMk/>
            <pc:sldMk cId="0" sldId="265"/>
            <ac:spMk id="13" creationId="{B47312BA-596F-991B-2EBA-0A5B0B5C6638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6:58.195" v="13"/>
          <ac:spMkLst>
            <pc:docMk/>
            <pc:sldMk cId="0" sldId="265"/>
            <ac:spMk id="14" creationId="{5436ED5D-4DB7-020A-5B16-10653C8B7557}"/>
          </ac:spMkLst>
        </pc:spChg>
      </pc:sldChg>
    </pc:docChg>
  </pc:docChgLst>
  <pc:docChgLst>
    <pc:chgData name="SUJITH MATAM-[AM.SC.U4CSE23159]" userId="S::am.sc.u4cse23159@am.students.amrita.edu::cdada8e2-631d-4ddc-b929-189fb135f67d" providerId="AD" clId="Web-{38A003AD-A72A-3D21-8A6D-B43A45E40C71}"/>
    <pc:docChg chg="modSld">
      <pc:chgData name="SUJITH MATAM-[AM.SC.U4CSE23159]" userId="S::am.sc.u4cse23159@am.students.amrita.edu::cdada8e2-631d-4ddc-b929-189fb135f67d" providerId="AD" clId="Web-{38A003AD-A72A-3D21-8A6D-B43A45E40C71}" dt="2024-04-04T07:44:51.543" v="0" actId="1076"/>
      <pc:docMkLst>
        <pc:docMk/>
      </pc:docMkLst>
      <pc:sldChg chg="modSp">
        <pc:chgData name="SUJITH MATAM-[AM.SC.U4CSE23159]" userId="S::am.sc.u4cse23159@am.students.amrita.edu::cdada8e2-631d-4ddc-b929-189fb135f67d" providerId="AD" clId="Web-{38A003AD-A72A-3D21-8A6D-B43A45E40C71}" dt="2024-04-04T07:44:51.543" v="0" actId="1076"/>
        <pc:sldMkLst>
          <pc:docMk/>
          <pc:sldMk cId="0" sldId="278"/>
        </pc:sldMkLst>
        <pc:picChg chg="mod">
          <ac:chgData name="SUJITH MATAM-[AM.SC.U4CSE23159]" userId="S::am.sc.u4cse23159@am.students.amrita.edu::cdada8e2-631d-4ddc-b929-189fb135f67d" providerId="AD" clId="Web-{38A003AD-A72A-3D21-8A6D-B43A45E40C71}" dt="2024-04-04T07:44:51.543" v="0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GONTU JAGRUTHI - AM.EN.U4CSE21124" userId="S::amenu4cse21124@am.students.amrita.edu::0dd151af-fbf5-465c-87c0-ee16d8d90fc4" providerId="AD" clId="Web-{2CA95508-50A4-BDEE-3A0D-57D229A78857}"/>
    <pc:docChg chg="modSld">
      <pc:chgData name="GONTU JAGRUTHI - AM.EN.U4CSE21124" userId="S::amenu4cse21124@am.students.amrita.edu::0dd151af-fbf5-465c-87c0-ee16d8d90fc4" providerId="AD" clId="Web-{2CA95508-50A4-BDEE-3A0D-57D229A78857}" dt="2022-07-16T02:30:23.734" v="1" actId="1076"/>
      <pc:docMkLst>
        <pc:docMk/>
      </pc:docMkLst>
      <pc:sldChg chg="modSp">
        <pc:chgData name="GONTU JAGRUTHI - AM.EN.U4CSE21124" userId="S::amenu4cse21124@am.students.amrita.edu::0dd151af-fbf5-465c-87c0-ee16d8d90fc4" providerId="AD" clId="Web-{2CA95508-50A4-BDEE-3A0D-57D229A78857}" dt="2022-07-16T02:30:23.734" v="1" actId="1076"/>
        <pc:sldMkLst>
          <pc:docMk/>
          <pc:sldMk cId="0" sldId="272"/>
        </pc:sldMkLst>
        <pc:picChg chg="mod">
          <ac:chgData name="GONTU JAGRUTHI - AM.EN.U4CSE21124" userId="S::amenu4cse21124@am.students.amrita.edu::0dd151af-fbf5-465c-87c0-ee16d8d90fc4" providerId="AD" clId="Web-{2CA95508-50A4-BDEE-3A0D-57D229A78857}" dt="2022-07-16T02:30:23.734" v="1" actId="1076"/>
          <ac:picMkLst>
            <pc:docMk/>
            <pc:sldMk cId="0" sldId="272"/>
            <ac:picMk id="7170" creationId="{359671EC-9F1B-40B8-8A8E-8433BB2FED4F}"/>
          </ac:picMkLst>
        </pc:picChg>
      </pc:sldChg>
    </pc:docChg>
  </pc:docChgLst>
  <pc:docChgLst>
    <pc:chgData name="DEVAN S NAMPOOTHIRI-[AM.SC.U4CSE23025]" userId="S::am.sc.u4cse23025@am.students.amrita.edu::10ab2b0f-36ae-4dc1-9b4c-f30081624727" providerId="AD" clId="Web-{C8FB309C-A0B0-CB00-B214-5FD19D744DB1}"/>
    <pc:docChg chg="modSld">
      <pc:chgData name="DEVAN S NAMPOOTHIRI-[AM.SC.U4CSE23025]" userId="S::am.sc.u4cse23025@am.students.amrita.edu::10ab2b0f-36ae-4dc1-9b4c-f30081624727" providerId="AD" clId="Web-{C8FB309C-A0B0-CB00-B214-5FD19D744DB1}" dt="2024-05-14T01:26:08.670" v="1"/>
      <pc:docMkLst>
        <pc:docMk/>
      </pc:docMkLst>
      <pc:sldChg chg="modSp">
        <pc:chgData name="DEVAN S NAMPOOTHIRI-[AM.SC.U4CSE23025]" userId="S::am.sc.u4cse23025@am.students.amrita.edu::10ab2b0f-36ae-4dc1-9b4c-f30081624727" providerId="AD" clId="Web-{C8FB309C-A0B0-CB00-B214-5FD19D744DB1}" dt="2024-05-14T01:26:08.670" v="1"/>
        <pc:sldMkLst>
          <pc:docMk/>
          <pc:sldMk cId="0" sldId="278"/>
        </pc:sldMkLst>
        <pc:picChg chg="mod modCrop">
          <ac:chgData name="DEVAN S NAMPOOTHIRI-[AM.SC.U4CSE23025]" userId="S::am.sc.u4cse23025@am.students.amrita.edu::10ab2b0f-36ae-4dc1-9b4c-f30081624727" providerId="AD" clId="Web-{C8FB309C-A0B0-CB00-B214-5FD19D744DB1}" dt="2024-05-14T01:26:08.670" v="1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AMMETA PAVAN-[AM.SC.U4CSE23350]" userId="S::am.sc.u4cse23350@am.students.amrita.edu::6e403850-7cf2-4686-9d28-edeedb8eb8b5" providerId="AD" clId="Web-{82A2A37C-CE24-9702-7B6D-F11CCFAFD6D7}"/>
    <pc:docChg chg="modSld">
      <pc:chgData name="SAMMETA PAVAN-[AM.SC.U4CSE23350]" userId="S::am.sc.u4cse23350@am.students.amrita.edu::6e403850-7cf2-4686-9d28-edeedb8eb8b5" providerId="AD" clId="Web-{82A2A37C-CE24-9702-7B6D-F11CCFAFD6D7}" dt="2024-06-19T17:30:30.615" v="1" actId="1076"/>
      <pc:docMkLst>
        <pc:docMk/>
      </pc:docMkLst>
      <pc:sldChg chg="modSp">
        <pc:chgData name="SAMMETA PAVAN-[AM.SC.U4CSE23350]" userId="S::am.sc.u4cse23350@am.students.amrita.edu::6e403850-7cf2-4686-9d28-edeedb8eb8b5" providerId="AD" clId="Web-{82A2A37C-CE24-9702-7B6D-F11CCFAFD6D7}" dt="2024-06-19T17:30:30.615" v="1" actId="1076"/>
        <pc:sldMkLst>
          <pc:docMk/>
          <pc:sldMk cId="0" sldId="290"/>
        </pc:sldMkLst>
        <pc:picChg chg="mod">
          <ac:chgData name="SAMMETA PAVAN-[AM.SC.U4CSE23350]" userId="S::am.sc.u4cse23350@am.students.amrita.edu::6e403850-7cf2-4686-9d28-edeedb8eb8b5" providerId="AD" clId="Web-{82A2A37C-CE24-9702-7B6D-F11CCFAFD6D7}" dt="2024-06-19T17:30:30.615" v="1" actId="1076"/>
          <ac:picMkLst>
            <pc:docMk/>
            <pc:sldMk cId="0" sldId="290"/>
            <ac:picMk id="6" creationId="{6971E037-422E-C660-9696-E166424036A6}"/>
          </ac:picMkLst>
        </pc:picChg>
      </pc:sldChg>
    </pc:docChg>
  </pc:docChgLst>
  <pc:docChgLst>
    <pc:chgData name="RITHISH S V - AM.EN.U4CSE21447" userId="S::amenu4cse21447@am.students.amrita.edu::a5ebab01-411e-4e52-a08b-3ab5d3d426a7" providerId="AD" clId="Web-{DDE05A78-1F3E-26A9-69D5-089CE836004F}"/>
    <pc:docChg chg="modSld">
      <pc:chgData name="RITHISH S V - AM.EN.U4CSE21447" userId="S::amenu4cse21447@am.students.amrita.edu::a5ebab01-411e-4e52-a08b-3ab5d3d426a7" providerId="AD" clId="Web-{DDE05A78-1F3E-26A9-69D5-089CE836004F}" dt="2022-05-22T08:46:32.012" v="0" actId="1076"/>
      <pc:docMkLst>
        <pc:docMk/>
      </pc:docMkLst>
      <pc:sldChg chg="modSp">
        <pc:chgData name="RITHISH S V - AM.EN.U4CSE21447" userId="S::amenu4cse21447@am.students.amrita.edu::a5ebab01-411e-4e52-a08b-3ab5d3d426a7" providerId="AD" clId="Web-{DDE05A78-1F3E-26A9-69D5-089CE836004F}" dt="2022-05-22T08:46:32.012" v="0" actId="1076"/>
        <pc:sldMkLst>
          <pc:docMk/>
          <pc:sldMk cId="0" sldId="283"/>
        </pc:sldMkLst>
        <pc:picChg chg="mod">
          <ac:chgData name="RITHISH S V - AM.EN.U4CSE21447" userId="S::amenu4cse21447@am.students.amrita.edu::a5ebab01-411e-4e52-a08b-3ab5d3d426a7" providerId="AD" clId="Web-{DDE05A78-1F3E-26A9-69D5-089CE836004F}" dt="2022-05-22T08:46:32.012" v="0" actId="1076"/>
          <ac:picMkLst>
            <pc:docMk/>
            <pc:sldMk cId="0" sldId="283"/>
            <ac:picMk id="20483" creationId="{E8D15EC1-48F9-4AF7-9342-54C05305582A}"/>
          </ac:picMkLst>
        </pc:picChg>
      </pc:sldChg>
    </pc:docChg>
  </pc:docChgLst>
  <pc:docChgLst>
    <pc:chgData name="N.Amarnath Rao - AM.EN.U4CSE21267" userId="S::amenu4cse21267@am.students.amrita.edu::f519631f-5d66-49e8-988d-98eaa8004bbd" providerId="AD" clId="Web-{FB70D466-4C64-801A-990E-C32642FD3805}"/>
    <pc:docChg chg="modSld">
      <pc:chgData name="N.Amarnath Rao - AM.EN.U4CSE21267" userId="S::amenu4cse21267@am.students.amrita.edu::f519631f-5d66-49e8-988d-98eaa8004bbd" providerId="AD" clId="Web-{FB70D466-4C64-801A-990E-C32642FD3805}" dt="2022-05-22T08:28:32.043" v="5" actId="14100"/>
      <pc:docMkLst>
        <pc:docMk/>
      </pc:docMkLst>
      <pc:sldChg chg="addSp delSp">
        <pc:chgData name="N.Amarnath Rao - AM.EN.U4CSE21267" userId="S::amenu4cse21267@am.students.amrita.edu::f519631f-5d66-49e8-988d-98eaa8004bbd" providerId="AD" clId="Web-{FB70D466-4C64-801A-990E-C32642FD3805}" dt="2022-05-22T08:15:26.920" v="3"/>
        <pc:sldMkLst>
          <pc:docMk/>
          <pc:sldMk cId="0" sldId="274"/>
        </pc:sldMkLst>
        <pc:spChg chg="add del">
          <ac:chgData name="N.Amarnath Rao - AM.EN.U4CSE21267" userId="S::amenu4cse21267@am.students.amrita.edu::f519631f-5d66-49e8-988d-98eaa8004bbd" providerId="AD" clId="Web-{FB70D466-4C64-801A-990E-C32642FD3805}" dt="2022-05-22T08:15:26.920" v="3"/>
          <ac:spMkLst>
            <pc:docMk/>
            <pc:sldMk cId="0" sldId="274"/>
            <ac:spMk id="2" creationId="{F153C900-28EB-37B0-DFF3-5050A1DB8720}"/>
          </ac:spMkLst>
        </pc:spChg>
        <pc:spChg chg="add del">
          <ac:chgData name="N.Amarnath Rao - AM.EN.U4CSE21267" userId="S::amenu4cse21267@am.students.amrita.edu::f519631f-5d66-49e8-988d-98eaa8004bbd" providerId="AD" clId="Web-{FB70D466-4C64-801A-990E-C32642FD3805}" dt="2022-05-22T08:15:25.858" v="2"/>
          <ac:spMkLst>
            <pc:docMk/>
            <pc:sldMk cId="0" sldId="274"/>
            <ac:spMk id="4" creationId="{B8DB694C-2D9E-88C4-E8CA-59F64E09E7D9}"/>
          </ac:spMkLst>
        </pc:spChg>
      </pc:sldChg>
      <pc:sldChg chg="modSp">
        <pc:chgData name="N.Amarnath Rao - AM.EN.U4CSE21267" userId="S::amenu4cse21267@am.students.amrita.edu::f519631f-5d66-49e8-988d-98eaa8004bbd" providerId="AD" clId="Web-{FB70D466-4C64-801A-990E-C32642FD3805}" dt="2022-05-22T08:28:32.043" v="5" actId="14100"/>
        <pc:sldMkLst>
          <pc:docMk/>
          <pc:sldMk cId="0" sldId="284"/>
        </pc:sldMkLst>
        <pc:picChg chg="mod">
          <ac:chgData name="N.Amarnath Rao - AM.EN.U4CSE21267" userId="S::amenu4cse21267@am.students.amrita.edu::f519631f-5d66-49e8-988d-98eaa8004bbd" providerId="AD" clId="Web-{FB70D466-4C64-801A-990E-C32642FD3805}" dt="2022-05-22T08:28:32.043" v="5" actId="14100"/>
          <ac:picMkLst>
            <pc:docMk/>
            <pc:sldMk cId="0" sldId="284"/>
            <ac:picMk id="21507" creationId="{A3301CA6-67A0-49AD-AF5B-9B6DEB636B12}"/>
          </ac:picMkLst>
        </pc:picChg>
      </pc:sldChg>
    </pc:docChg>
  </pc:docChgLst>
  <pc:docChgLst>
    <pc:chgData name="RAMISETTI VENKATA MANIKANTA-[AM.SC.U4CSE23244]" userId="S::am.sc.u4cse23244@am.students.amrita.edu::f482a8af-aadf-42f4-9e4c-d4042088bf35" providerId="AD" clId="Web-{E7C80570-D30B-00F1-4FD6-84C5BC9C4A39}"/>
    <pc:docChg chg="modSld">
      <pc:chgData name="RAMISETTI VENKATA MANIKANTA-[AM.SC.U4CSE23244]" userId="S::am.sc.u4cse23244@am.students.amrita.edu::f482a8af-aadf-42f4-9e4c-d4042088bf35" providerId="AD" clId="Web-{E7C80570-D30B-00F1-4FD6-84C5BC9C4A39}" dt="2024-06-19T16:54:49.961" v="0" actId="20577"/>
      <pc:docMkLst>
        <pc:docMk/>
      </pc:docMkLst>
      <pc:sldChg chg="modSp">
        <pc:chgData name="RAMISETTI VENKATA MANIKANTA-[AM.SC.U4CSE23244]" userId="S::am.sc.u4cse23244@am.students.amrita.edu::f482a8af-aadf-42f4-9e4c-d4042088bf35" providerId="AD" clId="Web-{E7C80570-D30B-00F1-4FD6-84C5BC9C4A39}" dt="2024-06-19T16:54:49.961" v="0" actId="20577"/>
        <pc:sldMkLst>
          <pc:docMk/>
          <pc:sldMk cId="0" sldId="270"/>
        </pc:sldMkLst>
        <pc:spChg chg="mod">
          <ac:chgData name="RAMISETTI VENKATA MANIKANTA-[AM.SC.U4CSE23244]" userId="S::am.sc.u4cse23244@am.students.amrita.edu::f482a8af-aadf-42f4-9e4c-d4042088bf35" providerId="AD" clId="Web-{E7C80570-D30B-00F1-4FD6-84C5BC9C4A39}" dt="2024-06-19T16:54:49.961" v="0" actId="20577"/>
          <ac:spMkLst>
            <pc:docMk/>
            <pc:sldMk cId="0" sldId="270"/>
            <ac:spMk id="3074" creationId="{2BB98C67-387F-497D-9F56-F0B304229243}"/>
          </ac:spMkLst>
        </pc:spChg>
      </pc:sldChg>
    </pc:docChg>
  </pc:docChgLst>
  <pc:docChgLst>
    <pc:chgData name="Gopika Muraleedas" userId="S::gopikams@am.amrita.edu::81311933-8449-4ba9-a66e-c162acc81e6d" providerId="AD" clId="Web-{2B8AB54A-F728-A894-8254-C41D2ACDEB08}"/>
    <pc:docChg chg="modSld">
      <pc:chgData name="Gopika Muraleedas" userId="S::gopikams@am.amrita.edu::81311933-8449-4ba9-a66e-c162acc81e6d" providerId="AD" clId="Web-{2B8AB54A-F728-A894-8254-C41D2ACDEB08}" dt="2023-06-01T09:40:58.938" v="3" actId="1076"/>
      <pc:docMkLst>
        <pc:docMk/>
      </pc:docMkLst>
      <pc:sldChg chg="modSp">
        <pc:chgData name="Gopika Muraleedas" userId="S::gopikams@am.amrita.edu::81311933-8449-4ba9-a66e-c162acc81e6d" providerId="AD" clId="Web-{2B8AB54A-F728-A894-8254-C41D2ACDEB08}" dt="2023-06-01T08:33:05.926" v="0" actId="1076"/>
        <pc:sldMkLst>
          <pc:docMk/>
          <pc:sldMk cId="0" sldId="264"/>
        </pc:sldMkLst>
        <pc:spChg chg="mod">
          <ac:chgData name="Gopika Muraleedas" userId="S::gopikams@am.amrita.edu::81311933-8449-4ba9-a66e-c162acc81e6d" providerId="AD" clId="Web-{2B8AB54A-F728-A894-8254-C41D2ACDEB08}" dt="2023-06-01T08:33:05.926" v="0" actId="1076"/>
          <ac:spMkLst>
            <pc:docMk/>
            <pc:sldMk cId="0" sldId="264"/>
            <ac:spMk id="5128" creationId="{179FF211-B96D-473F-959C-E317CCAC9378}"/>
          </ac:spMkLst>
        </pc:spChg>
      </pc:sldChg>
      <pc:sldChg chg="modSp">
        <pc:chgData name="Gopika Muraleedas" userId="S::gopikams@am.amrita.edu::81311933-8449-4ba9-a66e-c162acc81e6d" providerId="AD" clId="Web-{2B8AB54A-F728-A894-8254-C41D2ACDEB08}" dt="2023-06-01T09:40:58.938" v="3" actId="1076"/>
        <pc:sldMkLst>
          <pc:docMk/>
          <pc:sldMk cId="0" sldId="278"/>
        </pc:sldMkLst>
        <pc:picChg chg="mod">
          <ac:chgData name="Gopika Muraleedas" userId="S::gopikams@am.amrita.edu::81311933-8449-4ba9-a66e-c162acc81e6d" providerId="AD" clId="Web-{2B8AB54A-F728-A894-8254-C41D2ACDEB08}" dt="2023-06-01T09:40:58.938" v="3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HRUTHIKA SUNIL-[AM.EN.U4CSE22351]" userId="S::am.en.u4cse22351@am.students.amrita.edu::42d00109-3ebf-44c2-b4a5-5615b11fe174" providerId="AD" clId="Web-{4B76BA6C-E53A-F875-BD83-C049A176ACC1}"/>
    <pc:docChg chg="modSld">
      <pc:chgData name="SHRUTHIKA SUNIL-[AM.EN.U4CSE22351]" userId="S::am.en.u4cse22351@am.students.amrita.edu::42d00109-3ebf-44c2-b4a5-5615b11fe174" providerId="AD" clId="Web-{4B76BA6C-E53A-F875-BD83-C049A176ACC1}" dt="2023-06-18T18:13:32.536" v="2" actId="20577"/>
      <pc:docMkLst>
        <pc:docMk/>
      </pc:docMkLst>
      <pc:sldChg chg="modSp">
        <pc:chgData name="SHRUTHIKA SUNIL-[AM.EN.U4CSE22351]" userId="S::am.en.u4cse22351@am.students.amrita.edu::42d00109-3ebf-44c2-b4a5-5615b11fe174" providerId="AD" clId="Web-{4B76BA6C-E53A-F875-BD83-C049A176ACC1}" dt="2023-06-18T17:55:17.831" v="0" actId="1076"/>
        <pc:sldMkLst>
          <pc:docMk/>
          <pc:sldMk cId="0" sldId="277"/>
        </pc:sldMkLst>
        <pc:picChg chg="mod">
          <ac:chgData name="SHRUTHIKA SUNIL-[AM.EN.U4CSE22351]" userId="S::am.en.u4cse22351@am.students.amrita.edu::42d00109-3ebf-44c2-b4a5-5615b11fe174" providerId="AD" clId="Web-{4B76BA6C-E53A-F875-BD83-C049A176ACC1}" dt="2023-06-18T17:55:17.831" v="0" actId="1076"/>
          <ac:picMkLst>
            <pc:docMk/>
            <pc:sldMk cId="0" sldId="277"/>
            <ac:picMk id="11267" creationId="{807FB364-AA1E-4A18-9C06-68B86011A326}"/>
          </ac:picMkLst>
        </pc:picChg>
      </pc:sldChg>
      <pc:sldChg chg="modSp">
        <pc:chgData name="SHRUTHIKA SUNIL-[AM.EN.U4CSE22351]" userId="S::am.en.u4cse22351@am.students.amrita.edu::42d00109-3ebf-44c2-b4a5-5615b11fe174" providerId="AD" clId="Web-{4B76BA6C-E53A-F875-BD83-C049A176ACC1}" dt="2023-06-18T18:13:32.536" v="2" actId="20577"/>
        <pc:sldMkLst>
          <pc:docMk/>
          <pc:sldMk cId="1444735518" sldId="293"/>
        </pc:sldMkLst>
        <pc:spChg chg="mod">
          <ac:chgData name="SHRUTHIKA SUNIL-[AM.EN.U4CSE22351]" userId="S::am.en.u4cse22351@am.students.amrita.edu::42d00109-3ebf-44c2-b4a5-5615b11fe174" providerId="AD" clId="Web-{4B76BA6C-E53A-F875-BD83-C049A176ACC1}" dt="2023-06-18T18:13:32.536" v="2" actId="20577"/>
          <ac:spMkLst>
            <pc:docMk/>
            <pc:sldMk cId="1444735518" sldId="293"/>
            <ac:spMk id="3" creationId="{6D84B215-3944-DEBF-03B9-254B4726B22B}"/>
          </ac:spMkLst>
        </pc:spChg>
      </pc:sldChg>
    </pc:docChg>
  </pc:docChgLst>
  <pc:docChgLst>
    <pc:chgData name="Syed Musafirunnisa Begum-[AM.SC.U4CSE23264]" userId="S::am.sc.u4cse23264@am.students.amrita.edu::d5c32090-b679-434d-be70-45fd456679b9" providerId="AD" clId="Web-{9E2EE650-2795-2E84-DA58-DA8E76A07A1D}"/>
    <pc:docChg chg="modSld">
      <pc:chgData name="Syed Musafirunnisa Begum-[AM.SC.U4CSE23264]" userId="S::am.sc.u4cse23264@am.students.amrita.edu::d5c32090-b679-434d-be70-45fd456679b9" providerId="AD" clId="Web-{9E2EE650-2795-2E84-DA58-DA8E76A07A1D}" dt="2024-06-19T10:58:53.161" v="1" actId="1076"/>
      <pc:docMkLst>
        <pc:docMk/>
      </pc:docMkLst>
      <pc:sldChg chg="modSp">
        <pc:chgData name="Syed Musafirunnisa Begum-[AM.SC.U4CSE23264]" userId="S::am.sc.u4cse23264@am.students.amrita.edu::d5c32090-b679-434d-be70-45fd456679b9" providerId="AD" clId="Web-{9E2EE650-2795-2E84-DA58-DA8E76A07A1D}" dt="2024-06-19T10:58:53.161" v="1" actId="1076"/>
        <pc:sldMkLst>
          <pc:docMk/>
          <pc:sldMk cId="0" sldId="290"/>
        </pc:sldMkLst>
        <pc:picChg chg="mod">
          <ac:chgData name="Syed Musafirunnisa Begum-[AM.SC.U4CSE23264]" userId="S::am.sc.u4cse23264@am.students.amrita.edu::d5c32090-b679-434d-be70-45fd456679b9" providerId="AD" clId="Web-{9E2EE650-2795-2E84-DA58-DA8E76A07A1D}" dt="2024-06-19T10:58:53.161" v="1" actId="1076"/>
          <ac:picMkLst>
            <pc:docMk/>
            <pc:sldMk cId="0" sldId="290"/>
            <ac:picMk id="27651" creationId="{8D5510F1-B88F-4A3D-B732-194D31539EF2}"/>
          </ac:picMkLst>
        </pc:picChg>
      </pc:sldChg>
    </pc:docChg>
  </pc:docChgLst>
  <pc:docChgLst>
    <pc:chgData name="SOHAN SIRASHAPALLI -  AM.EN.U4CSE21454" userId="S::amenu4cse21454@am.students.amrita.edu::30591f5b-6725-451a-9a59-c9d27453b139" providerId="AD" clId="Web-{D9C98019-9F2B-ED23-FA8E-95DB19216896}"/>
    <pc:docChg chg="modSld">
      <pc:chgData name="SOHAN SIRASHAPALLI -  AM.EN.U4CSE21454" userId="S::amenu4cse21454@am.students.amrita.edu::30591f5b-6725-451a-9a59-c9d27453b139" providerId="AD" clId="Web-{D9C98019-9F2B-ED23-FA8E-95DB19216896}" dt="2022-05-22T05:37:46.412" v="5" actId="14100"/>
      <pc:docMkLst>
        <pc:docMk/>
      </pc:docMkLst>
      <pc:sldChg chg="modSp">
        <pc:chgData name="SOHAN SIRASHAPALLI -  AM.EN.U4CSE21454" userId="S::amenu4cse21454@am.students.amrita.edu::30591f5b-6725-451a-9a59-c9d27453b139" providerId="AD" clId="Web-{D9C98019-9F2B-ED23-FA8E-95DB19216896}" dt="2022-05-22T05:37:46.412" v="5" actId="14100"/>
        <pc:sldMkLst>
          <pc:docMk/>
          <pc:sldMk cId="0" sldId="278"/>
        </pc:sldMkLst>
        <pc:picChg chg="mod">
          <ac:chgData name="SOHAN SIRASHAPALLI -  AM.EN.U4CSE21454" userId="S::amenu4cse21454@am.students.amrita.edu::30591f5b-6725-451a-9a59-c9d27453b139" providerId="AD" clId="Web-{D9C98019-9F2B-ED23-FA8E-95DB19216896}" dt="2022-05-22T05:37:46.412" v="5" actId="14100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PAVITHRA ASHOK - AM.EN.U4CSE21364" userId="S::amenu4cse21364@am.students.amrita.edu::db40c477-28d8-49e7-ad3f-8d2250429f81" providerId="AD" clId="Web-{1A86E50E-52BF-909E-CD0E-43353A78E85A}"/>
    <pc:docChg chg="modSld">
      <pc:chgData name="PAVITHRA ASHOK - AM.EN.U4CSE21364" userId="S::amenu4cse21364@am.students.amrita.edu::db40c477-28d8-49e7-ad3f-8d2250429f81" providerId="AD" clId="Web-{1A86E50E-52BF-909E-CD0E-43353A78E85A}" dt="2022-05-22T09:25:43.411" v="1" actId="1076"/>
      <pc:docMkLst>
        <pc:docMk/>
      </pc:docMkLst>
      <pc:sldChg chg="modSp">
        <pc:chgData name="PAVITHRA ASHOK - AM.EN.U4CSE21364" userId="S::amenu4cse21364@am.students.amrita.edu::db40c477-28d8-49e7-ad3f-8d2250429f81" providerId="AD" clId="Web-{1A86E50E-52BF-909E-CD0E-43353A78E85A}" dt="2022-05-22T09:25:43.411" v="1" actId="1076"/>
        <pc:sldMkLst>
          <pc:docMk/>
          <pc:sldMk cId="0" sldId="276"/>
        </pc:sldMkLst>
        <pc:picChg chg="mod">
          <ac:chgData name="PAVITHRA ASHOK - AM.EN.U4CSE21364" userId="S::amenu4cse21364@am.students.amrita.edu::db40c477-28d8-49e7-ad3f-8d2250429f81" providerId="AD" clId="Web-{1A86E50E-52BF-909E-CD0E-43353A78E85A}" dt="2022-05-22T09:25:43.411" v="1" actId="1076"/>
          <ac:picMkLst>
            <pc:docMk/>
            <pc:sldMk cId="0" sldId="276"/>
            <ac:picMk id="13315" creationId="{CD70620E-EA5D-4541-B244-F796136BAE78}"/>
          </ac:picMkLst>
        </pc:picChg>
      </pc:sldChg>
    </pc:docChg>
  </pc:docChgLst>
  <pc:docChgLst>
    <pc:chgData name="KOTTE NITHYA KEERTHANA-[AM.EN.U4CSE22331]" userId="S::am.en.u4cse22331@am.students.amrita.edu::cd6d1905-0e9a-4491-bda8-18519b260f97" providerId="AD" clId="Web-{B99A4BEB-596D-0A64-DCB5-1E03EA0C0DB9}"/>
    <pc:docChg chg="modSld">
      <pc:chgData name="KOTTE NITHYA KEERTHANA-[AM.EN.U4CSE22331]" userId="S::am.en.u4cse22331@am.students.amrita.edu::cd6d1905-0e9a-4491-bda8-18519b260f97" providerId="AD" clId="Web-{B99A4BEB-596D-0A64-DCB5-1E03EA0C0DB9}" dt="2023-06-18T22:48:34.084" v="1" actId="1076"/>
      <pc:docMkLst>
        <pc:docMk/>
      </pc:docMkLst>
      <pc:sldChg chg="modSp">
        <pc:chgData name="KOTTE NITHYA KEERTHANA-[AM.EN.U4CSE22331]" userId="S::am.en.u4cse22331@am.students.amrita.edu::cd6d1905-0e9a-4491-bda8-18519b260f97" providerId="AD" clId="Web-{B99A4BEB-596D-0A64-DCB5-1E03EA0C0DB9}" dt="2023-06-18T22:48:34.084" v="1" actId="1076"/>
        <pc:sldMkLst>
          <pc:docMk/>
          <pc:sldMk cId="0" sldId="282"/>
        </pc:sldMkLst>
        <pc:picChg chg="mod">
          <ac:chgData name="KOTTE NITHYA KEERTHANA-[AM.EN.U4CSE22331]" userId="S::am.en.u4cse22331@am.students.amrita.edu::cd6d1905-0e9a-4491-bda8-18519b260f97" providerId="AD" clId="Web-{B99A4BEB-596D-0A64-DCB5-1E03EA0C0DB9}" dt="2023-06-18T22:48:34.084" v="1" actId="1076"/>
          <ac:picMkLst>
            <pc:docMk/>
            <pc:sldMk cId="0" sldId="282"/>
            <ac:picMk id="19459" creationId="{D4457CAD-0C77-46D9-B7CE-CCE7C63A93B3}"/>
          </ac:picMkLst>
        </pc:picChg>
      </pc:sldChg>
    </pc:docChg>
  </pc:docChgLst>
  <pc:docChgLst>
    <pc:chgData name="KUNCHE REVANTH SATYA SAI RAGHUVEER-[AM.SC.U4CSE23329]" userId="S::am.sc.u4cse23329@am.students.amrita.edu::b26a69a0-08ab-4486-81a7-c3138b94553f" providerId="AD" clId="Web-{342E8F94-AAAE-192D-1132-C4F168B79058}"/>
    <pc:docChg chg="modSld">
      <pc:chgData name="KUNCHE REVANTH SATYA SAI RAGHUVEER-[AM.SC.U4CSE23329]" userId="S::am.sc.u4cse23329@am.students.amrita.edu::b26a69a0-08ab-4486-81a7-c3138b94553f" providerId="AD" clId="Web-{342E8F94-AAAE-192D-1132-C4F168B79058}" dt="2024-06-19T17:30:35.643" v="9" actId="1076"/>
      <pc:docMkLst>
        <pc:docMk/>
      </pc:docMkLst>
      <pc:sldChg chg="addSp delSp modSp">
        <pc:chgData name="KUNCHE REVANTH SATYA SAI RAGHUVEER-[AM.SC.U4CSE23329]" userId="S::am.sc.u4cse23329@am.students.amrita.edu::b26a69a0-08ab-4486-81a7-c3138b94553f" providerId="AD" clId="Web-{342E8F94-AAAE-192D-1132-C4F168B79058}" dt="2024-06-19T17:27:07.514" v="4"/>
        <pc:sldMkLst>
          <pc:docMk/>
          <pc:sldMk cId="0" sldId="270"/>
        </pc:sldMkLst>
        <pc:picChg chg="add del mod">
          <ac:chgData name="KUNCHE REVANTH SATYA SAI RAGHUVEER-[AM.SC.U4CSE23329]" userId="S::am.sc.u4cse23329@am.students.amrita.edu::b26a69a0-08ab-4486-81a7-c3138b94553f" providerId="AD" clId="Web-{342E8F94-AAAE-192D-1132-C4F168B79058}" dt="2024-06-19T17:27:07.514" v="4"/>
          <ac:picMkLst>
            <pc:docMk/>
            <pc:sldMk cId="0" sldId="270"/>
            <ac:picMk id="2" creationId="{48809B4E-C977-3B67-03EC-21540F442B73}"/>
          </ac:picMkLst>
        </pc:picChg>
      </pc:sldChg>
      <pc:sldChg chg="addSp delSp modSp">
        <pc:chgData name="KUNCHE REVANTH SATYA SAI RAGHUVEER-[AM.SC.U4CSE23329]" userId="S::am.sc.u4cse23329@am.students.amrita.edu::b26a69a0-08ab-4486-81a7-c3138b94553f" providerId="AD" clId="Web-{342E8F94-AAAE-192D-1132-C4F168B79058}" dt="2024-06-19T17:30:35.643" v="9" actId="1076"/>
        <pc:sldMkLst>
          <pc:docMk/>
          <pc:sldMk cId="0" sldId="290"/>
        </pc:sldMkLst>
        <pc:spChg chg="add del mod">
          <ac:chgData name="KUNCHE REVANTH SATYA SAI RAGHUVEER-[AM.SC.U4CSE23329]" userId="S::am.sc.u4cse23329@am.students.amrita.edu::b26a69a0-08ab-4486-81a7-c3138b94553f" providerId="AD" clId="Web-{342E8F94-AAAE-192D-1132-C4F168B79058}" dt="2024-06-19T17:26:35.733" v="1"/>
          <ac:spMkLst>
            <pc:docMk/>
            <pc:sldMk cId="0" sldId="290"/>
            <ac:spMk id="3" creationId="{894A26EB-39D5-BD71-ADA5-9D3970D0D90B}"/>
          </ac:spMkLst>
        </pc:spChg>
        <pc:spChg chg="add del mod">
          <ac:chgData name="KUNCHE REVANTH SATYA SAI RAGHUVEER-[AM.SC.U4CSE23329]" userId="S::am.sc.u4cse23329@am.students.amrita.edu::b26a69a0-08ab-4486-81a7-c3138b94553f" providerId="AD" clId="Web-{342E8F94-AAAE-192D-1132-C4F168B79058}" dt="2024-06-19T17:27:15.890" v="5"/>
          <ac:spMkLst>
            <pc:docMk/>
            <pc:sldMk cId="0" sldId="290"/>
            <ac:spMk id="5" creationId="{ADF94E91-05D9-7D5D-5B7B-4824FFF4A065}"/>
          </ac:spMkLst>
        </pc:spChg>
        <pc:picChg chg="add mod ord">
          <ac:chgData name="KUNCHE REVANTH SATYA SAI RAGHUVEER-[AM.SC.U4CSE23329]" userId="S::am.sc.u4cse23329@am.students.amrita.edu::b26a69a0-08ab-4486-81a7-c3138b94553f" providerId="AD" clId="Web-{342E8F94-AAAE-192D-1132-C4F168B79058}" dt="2024-06-19T17:30:35.643" v="9" actId="1076"/>
          <ac:picMkLst>
            <pc:docMk/>
            <pc:sldMk cId="0" sldId="290"/>
            <ac:picMk id="6" creationId="{6971E037-422E-C660-9696-E166424036A6}"/>
          </ac:picMkLst>
        </pc:picChg>
        <pc:picChg chg="add del">
          <ac:chgData name="KUNCHE REVANTH SATYA SAI RAGHUVEER-[AM.SC.U4CSE23329]" userId="S::am.sc.u4cse23329@am.students.amrita.edu::b26a69a0-08ab-4486-81a7-c3138b94553f" providerId="AD" clId="Web-{342E8F94-AAAE-192D-1132-C4F168B79058}" dt="2024-06-19T17:26:48.702" v="2"/>
          <ac:picMkLst>
            <pc:docMk/>
            <pc:sldMk cId="0" sldId="290"/>
            <ac:picMk id="27651" creationId="{8D5510F1-B88F-4A3D-B732-194D31539EF2}"/>
          </ac:picMkLst>
        </pc:picChg>
      </pc:sldChg>
    </pc:docChg>
  </pc:docChgLst>
  <pc:docChgLst>
    <pc:chgData name="MEGHNA BINOD-[AM.SC.U4CSE23135]" userId="S::am.sc.u4cse23135@am.students.amrita.edu::078d6521-6d7f-48ba-a2ea-27f0103196b3" providerId="AD" clId="Web-{40E923D2-08C2-FCBF-8D70-C138625E13B0}"/>
    <pc:docChg chg="modSld">
      <pc:chgData name="MEGHNA BINOD-[AM.SC.U4CSE23135]" userId="S::am.sc.u4cse23135@am.students.amrita.edu::078d6521-6d7f-48ba-a2ea-27f0103196b3" providerId="AD" clId="Web-{40E923D2-08C2-FCBF-8D70-C138625E13B0}" dt="2024-06-19T13:33:12.386" v="0"/>
      <pc:docMkLst>
        <pc:docMk/>
      </pc:docMkLst>
      <pc:sldChg chg="delSp">
        <pc:chgData name="MEGHNA BINOD-[AM.SC.U4CSE23135]" userId="S::am.sc.u4cse23135@am.students.amrita.edu::078d6521-6d7f-48ba-a2ea-27f0103196b3" providerId="AD" clId="Web-{40E923D2-08C2-FCBF-8D70-C138625E13B0}" dt="2024-06-19T13:33:12.386" v="0"/>
        <pc:sldMkLst>
          <pc:docMk/>
          <pc:sldMk cId="0" sldId="265"/>
        </pc:sldMkLst>
        <pc:spChg chg="del">
          <ac:chgData name="MEGHNA BINOD-[AM.SC.U4CSE23135]" userId="S::am.sc.u4cse23135@am.students.amrita.edu::078d6521-6d7f-48ba-a2ea-27f0103196b3" providerId="AD" clId="Web-{40E923D2-08C2-FCBF-8D70-C138625E13B0}" dt="2024-06-19T13:33:12.386" v="0"/>
          <ac:spMkLst>
            <pc:docMk/>
            <pc:sldMk cId="0" sldId="265"/>
            <ac:spMk id="2" creationId="{A7B7FB0D-0F1E-AD27-35D7-1E566820F97E}"/>
          </ac:spMkLst>
        </pc:spChg>
      </pc:sldChg>
    </pc:docChg>
  </pc:docChgLst>
  <pc:docChgLst>
    <pc:chgData name="DEVAN S NAMPOOTHIRI-[AM.SC.U4CSE23025]" userId="S::am.sc.u4cse23025@am.students.amrita.edu::10ab2b0f-36ae-4dc1-9b4c-f30081624727" providerId="AD" clId="Web-{981CF28E-7DB3-0DD1-3C49-98425B49B053}"/>
    <pc:docChg chg="modSld">
      <pc:chgData name="DEVAN S NAMPOOTHIRI-[AM.SC.U4CSE23025]" userId="S::am.sc.u4cse23025@am.students.amrita.edu::10ab2b0f-36ae-4dc1-9b4c-f30081624727" providerId="AD" clId="Web-{981CF28E-7DB3-0DD1-3C49-98425B49B053}" dt="2024-05-22T02:07:24.910" v="2"/>
      <pc:docMkLst>
        <pc:docMk/>
      </pc:docMkLst>
      <pc:sldChg chg="modSp">
        <pc:chgData name="DEVAN S NAMPOOTHIRI-[AM.SC.U4CSE23025]" userId="S::am.sc.u4cse23025@am.students.amrita.edu::10ab2b0f-36ae-4dc1-9b4c-f30081624727" providerId="AD" clId="Web-{981CF28E-7DB3-0DD1-3C49-98425B49B053}" dt="2024-05-22T02:07:24.910" v="2"/>
        <pc:sldMkLst>
          <pc:docMk/>
          <pc:sldMk cId="0" sldId="276"/>
        </pc:sldMkLst>
        <pc:picChg chg="mod modCrop">
          <ac:chgData name="DEVAN S NAMPOOTHIRI-[AM.SC.U4CSE23025]" userId="S::am.sc.u4cse23025@am.students.amrita.edu::10ab2b0f-36ae-4dc1-9b4c-f30081624727" providerId="AD" clId="Web-{981CF28E-7DB3-0DD1-3C49-98425B49B053}" dt="2024-05-22T02:07:24.910" v="2"/>
          <ac:picMkLst>
            <pc:docMk/>
            <pc:sldMk cId="0" sldId="276"/>
            <ac:picMk id="13315" creationId="{CD70620E-EA5D-4541-B244-F796136BAE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1ED2C0D0-DC19-4FED-9F59-B7985C84C0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>
              <a:extLst>
                <a:ext uri="{FF2B5EF4-FFF2-40B4-BE49-F238E27FC236}">
                  <a16:creationId xmlns:a16="http://schemas.microsoft.com/office/drawing/2014/main" id="{39ABF7D9-C9F0-4A34-8505-7557245DB0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7402DFF4-C808-4A1B-8139-6DDE7AB758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Arc 4">
              <a:extLst>
                <a:ext uri="{FF2B5EF4-FFF2-40B4-BE49-F238E27FC236}">
                  <a16:creationId xmlns:a16="http://schemas.microsoft.com/office/drawing/2014/main" id="{FD89A591-BA44-4459-B4A0-DCCAC888C5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0B7B75B9-064E-48A7-B712-C4E86B84E1A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9D1F78-3950-4C98-A427-89D6811F8B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C45586E-D54F-4B60-B665-5920AB452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A4BCAF2-DA15-40B9-A3C9-326036D18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F6D2-5ED4-48B4-8A25-EEAA21CC8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3689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10D4D04-648B-4252-ABBD-E6456A3F3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E8E6CFE-584E-47BC-B548-F07F00BAE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A1D0D1-4C0C-4C0A-B1D9-1A05BCD30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4B8A-26A5-49FF-BA71-ADCCE19FE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2446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0"/>
            <a:ext cx="1962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573405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23DDF77-54BB-4B63-A94C-DEEFCB38F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CD21E8-3460-42C2-8C29-7222D50A6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D5C9ABA-F65B-4FCD-BD31-CA8F0CEF4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3951-523E-4FCC-9AE2-FBCBF43E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8015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CB97B0-621A-4203-8218-CA2083434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77DC70-83B7-4233-A747-B9C130093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53A3108-8241-4D0B-8F48-9A17D0628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7D25-8456-41E4-9AE8-34E0B9C9E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7140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65DEEF-5EF6-46DF-AD3A-5D63E82F3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C78C6A5-187E-40EA-BF20-7A7E5FFE1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E4FB0D6-0777-4FDD-B455-96AFC3BFD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7BFE5-2A04-4F4C-AADD-531B4DC9B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13923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6D01E1-8948-4153-9A5D-AE5341684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114C9FC-136A-4B76-B18A-E73584877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3AAFA6-82FC-43DC-894E-406D932C5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BA5C-DFF0-43F3-9475-43342F118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4095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FBE5F3E-6748-4B20-ACDE-DF08B935E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1842AB3-020A-4B62-88E7-CDD099015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D4574B0-2BC3-44BB-A82E-E2A88CCA7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AA802-D1A8-4CC4-9B9A-191FA2F63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92420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15BA81-C3BC-4DEF-B264-E03F599FE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876F7E-2AFF-4837-BB6E-9662DDDEB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0CD2EF4-842D-4357-8B11-B763841D8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2D64-4063-48E4-9312-EB72A9B60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7397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D96B134-110C-4216-9DD6-F9189CD7A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B912D72-4689-41BB-8C79-935D40DC3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5C7E3D-D7E2-4DA1-A105-2ABF66E51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7DD1-9D95-45C4-AA4B-227FF839D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7430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07E201-6400-461E-B5C0-15675EC93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7C342A2-2C92-43F6-B378-BD8E14755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57DBC20-06E7-4B88-9A4B-EA06D2F33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B0415-CF5B-4680-8A2A-3631AB171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128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F8040D-8D52-40FC-8519-A95624079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C63D8C-EC9A-40F1-9A0E-1F1E02CFE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67E0FD9-0B97-439A-8143-F57472C69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5863C-FB1D-4893-B9F2-3D7FAD09CA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2311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9ED934D3-7AC9-4D8E-AD74-1B5B3D9CA1F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2">
              <a:extLst>
                <a:ext uri="{FF2B5EF4-FFF2-40B4-BE49-F238E27FC236}">
                  <a16:creationId xmlns:a16="http://schemas.microsoft.com/office/drawing/2014/main" id="{EB7105B4-C137-49C2-8EEA-026A50C519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" name="Arc 3">
              <a:extLst>
                <a:ext uri="{FF2B5EF4-FFF2-40B4-BE49-F238E27FC236}">
                  <a16:creationId xmlns:a16="http://schemas.microsoft.com/office/drawing/2014/main" id="{2D109713-0341-47D8-82A8-C148EF53B2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" name="Arc 4">
              <a:extLst>
                <a:ext uri="{FF2B5EF4-FFF2-40B4-BE49-F238E27FC236}">
                  <a16:creationId xmlns:a16="http://schemas.microsoft.com/office/drawing/2014/main" id="{CE158922-4204-459A-BF5F-7A8D2B468D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1C6170D-965E-4753-A816-A4B6CDC9B40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3960707A-592E-4C2B-8D23-99D72175A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F2D566D4-00E3-46A3-A569-EEC23F03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84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D278905-3EFF-44BE-9D1F-737ABF7836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85D928-D665-4D88-A9DF-BE002CCCA8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70C3B55-D8FB-4048-A845-A1AFA1E60E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989471-15DE-4C30-AAB8-743705064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random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.com/tags/colgroup/" TargetMode="External"/><Relationship Id="rId3" Type="http://schemas.openxmlformats.org/officeDocument/2006/relationships/hyperlink" Target="https://html.com/tags/thead/" TargetMode="External"/><Relationship Id="rId7" Type="http://schemas.openxmlformats.org/officeDocument/2006/relationships/hyperlink" Target="https://html.com/tags/col/" TargetMode="External"/><Relationship Id="rId2" Type="http://schemas.openxmlformats.org/officeDocument/2006/relationships/hyperlink" Target="https://html.com/attributes/td-colsp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.com/tags/caption/" TargetMode="External"/><Relationship Id="rId5" Type="http://schemas.openxmlformats.org/officeDocument/2006/relationships/hyperlink" Target="https://html.com/tags/tfoot/" TargetMode="External"/><Relationship Id="rId4" Type="http://schemas.openxmlformats.org/officeDocument/2006/relationships/hyperlink" Target="https://html.com/tags/tbod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B98C67-387F-497D-9F56-F0B30422924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List, Anchor and Table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09B6F65-5F5F-48C6-A422-B890B661C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pic>
        <p:nvPicPr>
          <p:cNvPr id="11267" name="Picture 2" descr="Anchor Tag - Attributes&#10; Download : Specifies that the target will be downloaded when a user&#10;clicks on the hyperlink&#10; Hr...">
            <a:extLst>
              <a:ext uri="{FF2B5EF4-FFF2-40B4-BE49-F238E27FC236}">
                <a16:creationId xmlns:a16="http://schemas.microsoft.com/office/drawing/2014/main" id="{807FB364-AA1E-4A18-9C06-68B86011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6" y="97886"/>
            <a:ext cx="8229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E21B1A-BE7A-49A8-83F5-B19AA967A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 Summary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7DEA118-B98F-46F2-AAB3-C83E3A1C9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The anchor tag &lt;A&gt; is used to link one document to another or from one part of a document to another part of the same document.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Basic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HREF="http://www.stanford.edu/"&gt;Stanford University&lt;/A&gt;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Inter-document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HREF="#spot"&gt;Point to 'spot' in this document&lt;/A&gt;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Defining a point in a document: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NAME="spot"&gt;Spot&lt;/A&gt;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Email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HREF="mailto:someone@somehost.com"&gt;Email someone@somehost.com&lt;/A&gt;</a:t>
            </a: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3F24CEA-DAB4-4FF2-8C68-6E247F75A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/>
              <a:t>HTML Tables</a:t>
            </a:r>
          </a:p>
        </p:txBody>
      </p:sp>
      <p:pic>
        <p:nvPicPr>
          <p:cNvPr id="13315" name="Picture 2" descr="Defining an HTML Table&#10;◦An HTML table is defined with the &lt;table&gt; tag.&#10;◦Each table row is defined with the &lt;tr&gt; tag. A tab...">
            <a:extLst>
              <a:ext uri="{FF2B5EF4-FFF2-40B4-BE49-F238E27FC236}">
                <a16:creationId xmlns:a16="http://schemas.microsoft.com/office/drawing/2014/main" id="{CD70620E-EA5D-4541-B244-F796136BA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r="126" b="-181"/>
          <a:stretch/>
        </p:blipFill>
        <p:spPr>
          <a:xfrm>
            <a:off x="654377" y="629640"/>
            <a:ext cx="7990943" cy="5562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090971-E54A-4CED-84E1-96EB7B9DA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altLang="en-US"/>
              <a:t>HTML Table Contd.</a:t>
            </a: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8B6EC11-8321-4DD4-A76D-AD77D70C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01775"/>
            <a:ext cx="8915400" cy="431006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 cells which act as column headers or row headers should </a:t>
            </a:r>
          </a:p>
          <a:p>
            <a:r>
              <a:rPr lang="en-US" altLang="en-US" sz="2000">
                <a:solidFill>
                  <a:srgbClr val="000000"/>
                </a:solidFill>
                <a:latin typeface="Lato"/>
              </a:rPr>
              <a:t>use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(table header) element.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 cells can be merged using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colspan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and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attributes.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Tables can be broken into sections using the following elements:</a:t>
            </a:r>
          </a:p>
          <a:p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&lt;thead&gt;</a:t>
            </a:r>
            <a:r>
              <a:rPr lang="en-US" altLang="en-US" sz="2000">
                <a:solidFill>
                  <a:schemeClr val="bg1"/>
                </a:solidFill>
                <a:hlinkClick r:id="rId3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3"/>
              </a:rPr>
              <a:t> Table header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create a separate table header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&lt;tbody&gt;</a:t>
            </a:r>
            <a:r>
              <a:rPr lang="en-US" altLang="en-US" sz="2000">
                <a:solidFill>
                  <a:schemeClr val="bg1"/>
                </a:solidFill>
                <a:hlinkClick r:id="rId4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4"/>
              </a:rPr>
              <a:t> Table body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indicate main body of the table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&lt;tfoot&gt;</a:t>
            </a:r>
            <a:r>
              <a:rPr lang="en-US" altLang="en-US" sz="2000">
                <a:solidFill>
                  <a:schemeClr val="bg1"/>
                </a:solidFill>
                <a:hlinkClick r:id="rId5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5"/>
              </a:rPr>
              <a:t> Table footer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to create separate table footer</a:t>
            </a:r>
          </a:p>
          <a:p>
            <a:pPr lvl="1"/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A caption can be added to a table using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&lt;caption&gt;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element.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You can use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&lt;col&gt;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and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&lt;colgroup&gt;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to define table columns for styling.</a:t>
            </a:r>
            <a:br>
              <a:rPr lang="en-US" altLang="en-US" sz="2000">
                <a:solidFill>
                  <a:srgbClr val="000000"/>
                </a:solidFill>
                <a:latin typeface="Lato"/>
              </a:rPr>
            </a:br>
            <a:br>
              <a:rPr lang="en-US" altLang="en-US" sz="2000">
                <a:solidFill>
                  <a:srgbClr val="000000"/>
                </a:solidFill>
                <a:latin typeface="Lato"/>
              </a:rPr>
            </a:br>
            <a:endParaRPr lang="en-US" altLang="en-US" sz="200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74B1D-E84B-436F-AB8E-56D6EF07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" y="966941"/>
            <a:ext cx="4036420" cy="544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22F88-7868-6D8F-DF2C-532D4D6A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47" y="2485396"/>
            <a:ext cx="5038753" cy="214559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ML Table - Adding a Border&#10;◦If you do not specify a border for the table, it will be&#10;displayed without borders.&#10;◦A borde...">
            <a:extLst>
              <a:ext uri="{FF2B5EF4-FFF2-40B4-BE49-F238E27FC236}">
                <a16:creationId xmlns:a16="http://schemas.microsoft.com/office/drawing/2014/main" id="{D08F3950-20CF-42F6-844C-CEE31D568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04800"/>
            <a:ext cx="84582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64F-11C2-B415-AE56-77941D7C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9D8D-D236-C8F3-B132-7CC929B7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078F-E089-DCBE-DD44-83B6901B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412955"/>
            <a:ext cx="5257699" cy="6095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BC82C-E12D-C0B7-CE50-17AFE3C5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5" y="1737852"/>
            <a:ext cx="4768645" cy="312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1967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49A8-43B5-4271-8D0A-4CA30A71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106F-9578-E5C1-88D7-86B458A9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FBDD-D52C-7261-932D-CBDEA86F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1124441"/>
            <a:ext cx="7502012" cy="49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0601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72EE-5EA7-17D7-77C4-84CD37B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1683-1D5D-260E-D3FA-D010E7C9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113D2-AC53-A6FF-50F6-136EBA9A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4" y="1143001"/>
            <a:ext cx="843607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14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16EC614-4376-48C4-9572-60F6FFB33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5" name="Picture 2" descr="HTML Table - Cells that Span Many&#10;Columns&#10;◦To make a cell span more than one column, use the&#10;colspan attribute:&#10; ">
            <a:extLst>
              <a:ext uri="{FF2B5EF4-FFF2-40B4-BE49-F238E27FC236}">
                <a16:creationId xmlns:a16="http://schemas.microsoft.com/office/drawing/2014/main" id="{F2A575D4-DE75-4FC6-8E2C-908AD43A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86483-C593-4134-1F13-2DDF606F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89" y="4777619"/>
            <a:ext cx="3848433" cy="139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CD39E-EA9D-DDBD-8B8D-2863772C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542" y="4552809"/>
            <a:ext cx="2034716" cy="1844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277E885-75A4-4FD7-B510-2319936A3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Unordered list and ordered list</a:t>
            </a:r>
            <a:endParaRPr lang="en-US" altLang="en-US">
              <a:cs typeface="Times New Roman"/>
            </a:endParaRPr>
          </a:p>
        </p:txBody>
      </p:sp>
      <p:pic>
        <p:nvPicPr>
          <p:cNvPr id="4099" name="Content Placeholder 5">
            <a:extLst>
              <a:ext uri="{FF2B5EF4-FFF2-40B4-BE49-F238E27FC236}">
                <a16:creationId xmlns:a16="http://schemas.microsoft.com/office/drawing/2014/main" id="{B6814A6C-5B0C-4DFD-857A-8DD884A7E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8767"/>
            <a:ext cx="8077200" cy="4876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D14A47-C62A-38FD-0E50-7E22EE930AD5}"/>
              </a:ext>
            </a:extLst>
          </p:cNvPr>
          <p:cNvSpPr txBox="1"/>
          <p:nvPr/>
        </p:nvSpPr>
        <p:spPr>
          <a:xfrm>
            <a:off x="3200400" y="6248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8C160EF-9EA9-4A4A-8DDA-0D1DA8629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59C4EF-6D89-D6C8-6624-C4ED353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7FDDD-9CF3-FF9C-7151-9F1F29D3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7" y="213851"/>
            <a:ext cx="4896464" cy="643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80632-E0E0-935B-96FA-AEF9CA2E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03" y="3752954"/>
            <a:ext cx="5862483" cy="24192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FA161B-B1AD-40FD-9C6F-10A7AEDF3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483" name="Picture 2" descr="HTML Table - Adding a Caption&#10;◦To add a caption to a table, use the &lt;caption&gt; tag:&#10; ">
            <a:extLst>
              <a:ext uri="{FF2B5EF4-FFF2-40B4-BE49-F238E27FC236}">
                <a16:creationId xmlns:a16="http://schemas.microsoft.com/office/drawing/2014/main" id="{E8D15EC1-48F9-4AF7-9342-54C053055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2767"/>
            <a:ext cx="8686800" cy="655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E43B41B-8F70-4A72-9AA1-973354B8F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07" name="Picture 2" descr="A Special Style for One Table&#10;◦To define a special style for a special table, add an id&#10;attribute to the table:&#10; ">
            <a:extLst>
              <a:ext uri="{FF2B5EF4-FFF2-40B4-BE49-F238E27FC236}">
                <a16:creationId xmlns:a16="http://schemas.microsoft.com/office/drawing/2014/main" id="{A3301CA6-67A0-49AD-AF5B-9B6DEB636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234" y="238281"/>
            <a:ext cx="83820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AC55C57-1EE6-46C1-802B-38F144E33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1" name="Picture 2" descr="Chapter Summary&#10;◦ Use the HTML &lt;table&gt; element to define a table&#10;◦ Use the HTML &lt;tr&gt; element to define a table row&#10;◦ Use t...">
            <a:extLst>
              <a:ext uri="{FF2B5EF4-FFF2-40B4-BE49-F238E27FC236}">
                <a16:creationId xmlns:a16="http://schemas.microsoft.com/office/drawing/2014/main" id="{419AC499-3A9F-4F0B-9D44-B37FA78B2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8686800" cy="662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C84E423-5FDC-4869-9382-B12D1854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E11DD4-BEB4-2A2E-C840-63B50F43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EB8DF-FAEE-6EFC-9279-62978E42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26142"/>
            <a:ext cx="5651806" cy="6341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6BC8EA-603B-E2BA-C15B-D695887F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47" y="3805637"/>
            <a:ext cx="5872253" cy="1808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71991C-DE98-4096-9BD0-E761FAB42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79" name="Picture 2" descr="Html table">
            <a:extLst>
              <a:ext uri="{FF2B5EF4-FFF2-40B4-BE49-F238E27FC236}">
                <a16:creationId xmlns:a16="http://schemas.microsoft.com/office/drawing/2014/main" id="{197B9765-6DC5-45B3-AC80-DA924BECA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76200"/>
            <a:ext cx="85344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B1A0-1032-E59C-9C6A-0718684D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DA6C-326D-0B49-00C8-0400A1F1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44D3-8A1D-0F88-9FE1-39844512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1444"/>
            <a:ext cx="4732430" cy="5670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9C804-8116-C880-30D8-6B634DEF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28" y="2470356"/>
            <a:ext cx="5271872" cy="21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32391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1469B9E-3DD3-41DA-BEB7-BF43D328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71BD-0B83-4010-8750-E9A68A49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&lt;Caption&gt; – to add caption to a table.</a:t>
            </a:r>
          </a:p>
          <a:p>
            <a:pPr>
              <a:defRPr/>
            </a:pPr>
            <a:r>
              <a:rPr lang="en-US" dirty="0"/>
              <a:t>Use id attribute to the table to define a special style for a special table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&lt;table id=“t01”&gt;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&lt;/table&gt;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Table#t01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width = 100%;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background-color = “Blue”;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}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BED23-113A-AD10-65F2-1D034B3B1F27}"/>
              </a:ext>
            </a:extLst>
          </p:cNvPr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021DB3-F769-4276-856F-998C759A0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7555CD3-1C35-4A6C-86F2-974446C47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https://www.w3schools.com/html/html_tables.asp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941EB75-BD8B-4DFD-964B-F88DC5820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" name="Content Placeholder 5" descr="Html table">
            <a:extLst>
              <a:ext uri="{FF2B5EF4-FFF2-40B4-BE49-F238E27FC236}">
                <a16:creationId xmlns:a16="http://schemas.microsoft.com/office/drawing/2014/main" id="{6971E037-422E-C660-9696-E16642403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60" y="761853"/>
            <a:ext cx="6858670" cy="5351318"/>
          </a:xfr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B652-6B5C-4ECF-4039-1BF7CF3F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C83E-54AF-AC9D-EDEF-E9F83B26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9C25-E50C-B651-1235-6B7D395E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1613"/>
            <a:ext cx="7482348" cy="3982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5E454-483E-9E81-DA1E-C9C7578F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4679324"/>
            <a:ext cx="3362632" cy="1492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E81A7-6C95-B663-DB12-94D61230C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182" y="4679324"/>
            <a:ext cx="3183704" cy="1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68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24D5DB-D72B-454C-ACC9-6563FCA3D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Ordered Lists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DBF4811-2BF4-4B9B-8948-5666F4DF9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3124200" cy="28194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&lt;OL&gt;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One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Two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Three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Four</a:t>
            </a:r>
          </a:p>
          <a:p>
            <a:pPr marL="0" indent="0">
              <a:buFontTx/>
              <a:buNone/>
            </a:pPr>
            <a:r>
              <a:rPr lang="en-US" altLang="en-US" sz="1600"/>
              <a:t>&lt;/OL&gt;</a:t>
            </a:r>
            <a:endParaRPr lang="en-US" altLang="en-US"/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753D05D9-2698-48DD-A27C-D64295AA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73313"/>
            <a:ext cx="20574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1. Item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2. Item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3. Item Three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4. Item Four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68D671A9-65E6-4492-BDBA-A0714391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6563"/>
            <a:ext cx="861060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Char char="–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" panose="02020603050405020304" pitchFamily="18" charset="0"/>
              </a:rPr>
              <a:t>type="i/I/a/A/1"								</a:t>
            </a:r>
            <a:r>
              <a:rPr lang="en-US" altLang="en-US" sz="1400">
                <a:latin typeface="Times" panose="02020603050405020304" pitchFamily="18" charset="0"/>
              </a:rPr>
              <a:t>(default)</a:t>
            </a:r>
            <a:endParaRPr lang="en-US" altLang="en-US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i = 	i. Item One	I =	I. Item One	a =	a. Item One	A =	A. Item One	1 =	1.Item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ii. Item Two      	II. Item Two		b. Item Two		B. Item Two		2. Item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iii. Item Three  	III. Item Three		c. Item Three		C. Item Three		3. Item Three</a:t>
            </a:r>
            <a:endParaRPr lang="en-US" altLang="en-US" sz="1600">
              <a:latin typeface="Times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  <a:sym typeface="Wingdings" panose="05000000000000000000" pitchFamily="2" charset="2"/>
              </a:rPr>
              <a:t>	iv. Item Four		IV. Item Four		d. Item Four		D. Item Four		4. Item Four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" panose="02020603050405020304" pitchFamily="18" charset="0"/>
              </a:rPr>
              <a:t>start="xx"</a:t>
            </a:r>
            <a:endParaRPr lang="en-US" altLang="en-US" sz="1600">
              <a:latin typeface="Times" panose="02020603050405020304" pitchFamily="18" charset="0"/>
            </a:endParaRP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600">
                <a:latin typeface="Times" panose="02020603050405020304" pitchFamily="18" charset="0"/>
              </a:rPr>
              <a:t> This attribute lets you specify which number/letter will start the list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1E3F41FF-4354-4637-9D9A-A730A332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/>
          </a:p>
        </p:txBody>
      </p:sp>
      <p:sp>
        <p:nvSpPr>
          <p:cNvPr id="5127" name="Line 8">
            <a:extLst>
              <a:ext uri="{FF2B5EF4-FFF2-40B4-BE49-F238E27FC236}">
                <a16:creationId xmlns:a16="http://schemas.microsoft.com/office/drawing/2014/main" id="{6252C4F9-7C7C-4821-A40E-FBEB6726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9624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179FF211-B96D-473F-959C-E317CCAC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20" y="1787424"/>
            <a:ext cx="35210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/>
              <a:t>Ordered (Numbered) Lists:</a:t>
            </a:r>
            <a:r>
              <a:rPr lang="en-US" altLang="en-US" i="1">
                <a:latin typeface="Times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1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latin typeface="Times" panose="02020603050405020304" pitchFamily="18" charset="0"/>
              </a:rPr>
              <a:t>Ordered List Attributes</a:t>
            </a:r>
            <a:r>
              <a:rPr lang="en-US" altLang="en-US" b="1">
                <a:latin typeface="Times" panose="02020603050405020304" pitchFamily="18" charset="0"/>
              </a:rPr>
              <a:t>:</a:t>
            </a: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86D389-45B8-4B83-B47D-DA938FEC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Definition Lists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9210A9-DF7D-4EF5-9FDC-C13058F8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b="1"/>
              <a:t>Definition Lists: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&lt;DL&gt;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&lt;DT&gt;List Name One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	&lt;DD&gt;This is where information about List Name One would go&lt;/DD&gt;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&lt;/DT&gt;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&lt;DT&gt;List Name Two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	&lt;DD&gt;This is where information about List Name Two would go&lt;/DD&gt;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&lt;/DT&gt;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&lt;/DL&gt;</a:t>
            </a:r>
            <a:endParaRPr lang="en-US" altLang="en-US"/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/>
              <a:t>		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59AE3B92-AFE0-482C-825B-B12E913A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7C748AE-1371-4ED8-9F2E-7959D1AC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5562600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List Name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This is where information about List Name One</a:t>
            </a:r>
            <a:br>
              <a:rPr lang="en-US" altLang="en-US" sz="1600">
                <a:latin typeface="Times" panose="02020603050405020304" pitchFamily="18" charset="0"/>
              </a:rPr>
            </a:br>
            <a:r>
              <a:rPr lang="en-US" altLang="en-US" sz="1600">
                <a:latin typeface="Times" panose="02020603050405020304" pitchFamily="18" charset="0"/>
              </a:rPr>
              <a:t>	would go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List Name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This is where information about List Name Two</a:t>
            </a:r>
            <a:br>
              <a:rPr lang="en-US" altLang="en-US" sz="1600">
                <a:latin typeface="Times" panose="02020603050405020304" pitchFamily="18" charset="0"/>
              </a:rPr>
            </a:br>
            <a:r>
              <a:rPr lang="en-US" altLang="en-US" sz="1600">
                <a:latin typeface="Times" panose="02020603050405020304" pitchFamily="18" charset="0"/>
              </a:rPr>
              <a:t>	would go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78CF8-FFF7-24AF-F69F-42AEB076DBCE}"/>
              </a:ext>
            </a:extLst>
          </p:cNvPr>
          <p:cNvSpPr txBox="1"/>
          <p:nvPr/>
        </p:nvSpPr>
        <p:spPr>
          <a:xfrm>
            <a:off x="4200524" y="42005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Introduction&#10; The &lt;a&gt; tag defines a hyperlink, which is used to link from one page to&#10;another.&#10; The most important attri...">
            <a:extLst>
              <a:ext uri="{FF2B5EF4-FFF2-40B4-BE49-F238E27FC236}">
                <a16:creationId xmlns:a16="http://schemas.microsoft.com/office/drawing/2014/main" id="{359671EC-9F1B-40B8-8A8E-8433BB2FE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130" y="298093"/>
            <a:ext cx="86868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69DE20B4-39DC-4CB9-B5CE-96263D893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534988"/>
            <a:ext cx="8229600" cy="5446712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en-US" altLang="en-US" sz="1600" dirty="0"/>
              <a:t>&lt;style&gt;</a:t>
            </a:r>
            <a:br>
              <a:rPr lang="en-US" altLang="en-US" sz="1600" dirty="0"/>
            </a:br>
            <a:r>
              <a:rPr lang="en-US" altLang="en-US" sz="1600" dirty="0"/>
              <a:t>a:link {</a:t>
            </a:r>
            <a:br>
              <a:rPr lang="en-US" altLang="en-US" sz="1600" dirty="0"/>
            </a:br>
            <a:r>
              <a:rPr lang="en-US" altLang="en-US" sz="1600" dirty="0"/>
              <a:t>  color: green;</a:t>
            </a:r>
            <a:br>
              <a:rPr lang="en-US" altLang="en-US" sz="1600" dirty="0"/>
            </a:br>
            <a:r>
              <a:rPr lang="en-US" altLang="en-US" sz="1600" dirty="0"/>
              <a:t>  background-color: transparent;</a:t>
            </a:r>
            <a:br>
              <a:rPr lang="en-US" altLang="en-US" sz="1600" dirty="0"/>
            </a:br>
            <a:r>
              <a:rPr lang="en-US" altLang="en-US" sz="1600" dirty="0"/>
              <a:t>  text-decoration: none;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dirty="0"/>
              <a:t>a:visited {</a:t>
            </a:r>
            <a:br>
              <a:rPr lang="en-US" altLang="en-US" sz="1600" dirty="0"/>
            </a:br>
            <a:r>
              <a:rPr lang="en-US" altLang="en-US" sz="1600" dirty="0"/>
              <a:t>  color: pink;</a:t>
            </a:r>
            <a:br>
              <a:rPr lang="en-US" altLang="en-US" sz="1600" dirty="0"/>
            </a:br>
            <a:r>
              <a:rPr lang="en-US" altLang="en-US" sz="1600" dirty="0"/>
              <a:t>  background-color: transparent;</a:t>
            </a:r>
            <a:br>
              <a:rPr lang="en-US" altLang="en-US" sz="1600" dirty="0"/>
            </a:br>
            <a:r>
              <a:rPr lang="en-US" altLang="en-US" sz="1600" dirty="0"/>
              <a:t>  text-decoration: none;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dirty="0"/>
              <a:t>a:hover {</a:t>
            </a:r>
            <a:br>
              <a:rPr lang="en-US" altLang="en-US" sz="1600" dirty="0"/>
            </a:br>
            <a:r>
              <a:rPr lang="en-US" altLang="en-US" sz="1600" dirty="0"/>
              <a:t>  color: red;</a:t>
            </a:r>
            <a:br>
              <a:rPr lang="en-US" altLang="en-US" sz="1600" dirty="0"/>
            </a:br>
            <a:r>
              <a:rPr lang="en-US" altLang="en-US" sz="1600" dirty="0"/>
              <a:t>  background-color: transparent;</a:t>
            </a:r>
            <a:br>
              <a:rPr lang="en-US" altLang="en-US" sz="1600" dirty="0"/>
            </a:br>
            <a:r>
              <a:rPr lang="en-US" altLang="en-US" sz="1600" dirty="0"/>
              <a:t>  text-decoration: underline;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dirty="0"/>
              <a:t>a:active {</a:t>
            </a:r>
            <a:br>
              <a:rPr lang="en-US" altLang="en-US" sz="1600" dirty="0"/>
            </a:br>
            <a:r>
              <a:rPr lang="en-US" altLang="en-US" sz="1600" dirty="0"/>
              <a:t>  color: yellow;</a:t>
            </a:r>
            <a:br>
              <a:rPr lang="en-US" altLang="en-US" sz="1600" dirty="0"/>
            </a:br>
            <a:r>
              <a:rPr lang="en-US" altLang="en-US" sz="1600" dirty="0"/>
              <a:t>  background-color: transparent;</a:t>
            </a:r>
            <a:br>
              <a:rPr lang="en-US" altLang="en-US" sz="1600" dirty="0"/>
            </a:br>
            <a:r>
              <a:rPr lang="en-US" altLang="en-US" sz="1600" dirty="0"/>
              <a:t>  text-decoration: underline;</a:t>
            </a:r>
            <a:br>
              <a:rPr lang="en-US" altLang="en-US" sz="1600" dirty="0"/>
            </a:br>
            <a:r>
              <a:rPr lang="en-US" altLang="en-US" sz="1600" dirty="0"/>
              <a:t>}</a:t>
            </a:r>
            <a:br>
              <a:rPr lang="en-US" altLang="en-US" sz="1600" dirty="0"/>
            </a:br>
            <a:r>
              <a:rPr lang="en-US" altLang="en-US" sz="1600" dirty="0"/>
              <a:t>&lt;/style&gt;</a:t>
            </a: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D8D56BB6-5E77-47CF-8B14-2F36305F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4613"/>
            <a:ext cx="7848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Segoe UI" panose="020B0502040204020203" pitchFamily="34" charset="0"/>
              </a:rPr>
              <a:t>HTML Links - Different Colors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FE4E940-73A8-4FEA-B0F7-F360C749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&lt;a&gt;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657C-3E39-4737-960F-78A03ED8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6177"/>
            <a:ext cx="8077200" cy="5029200"/>
          </a:xfrm>
        </p:spPr>
        <p:txBody>
          <a:bodyPr/>
          <a:lstStyle/>
          <a:p>
            <a:pPr>
              <a:defRPr/>
            </a:pPr>
            <a:r>
              <a:rPr lang="en-IN" dirty="0"/>
              <a:t>Create a link to amrita.edu</a:t>
            </a:r>
          </a:p>
          <a:p>
            <a:pPr>
              <a:defRPr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="https://www.amrita.edu"&gt;Visit Amrita Vishwa Vidyapeetham!&lt;/a&gt;</a:t>
            </a:r>
            <a:endParaRPr lang="en-US" dirty="0"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Target attribute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target attribute can have one of the following values:</a:t>
            </a:r>
          </a:p>
          <a:p>
            <a:pPr>
              <a:defRPr/>
            </a:pPr>
            <a:r>
              <a:rPr lang="en-US" dirty="0"/>
              <a:t>_self- Default. Opens the document in the same window/tab as it was clicked</a:t>
            </a:r>
          </a:p>
          <a:p>
            <a:pPr>
              <a:defRPr/>
            </a:pPr>
            <a:r>
              <a:rPr lang="en-US" dirty="0"/>
              <a:t>_blank - Opens the document in a new window or tab</a:t>
            </a:r>
          </a:p>
          <a:p>
            <a:pPr>
              <a:defRPr/>
            </a:pPr>
            <a:r>
              <a:rPr lang="en-US" dirty="0"/>
              <a:t>_parent - Opens the document in the parent frame</a:t>
            </a:r>
          </a:p>
          <a:p>
            <a:pPr>
              <a:defRPr/>
            </a:pPr>
            <a:r>
              <a:rPr lang="en-US" dirty="0"/>
              <a:t>_top - Opens the document in the full body of the window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="https://www.amrita.edu</a:t>
            </a:r>
            <a:r>
              <a:rPr lang="en-IN" dirty="0">
                <a:ea typeface="+mn-lt"/>
                <a:cs typeface="+mn-lt"/>
              </a:rPr>
              <a:t>" target="_blank"&gt;</a:t>
            </a:r>
            <a:r>
              <a:rPr lang="en-IN" dirty="0"/>
              <a:t>Visit Amrita!&lt;/a&gt;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80EC5B32-0578-4556-B896-83EFD198F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04800"/>
            <a:ext cx="7848600" cy="5867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u="sng"/>
              <a:t>Creating Book Marks – Internal Linking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First create a Bookmark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&lt;a name=“Chapter 1” &gt;Chapter 1 &lt;/a&gt;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r>
              <a:rPr lang="en-US" altLang="en-US"/>
              <a:t>Or use this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r>
              <a:rPr lang="en-US" altLang="en-US"/>
              <a:t>&lt;h2 id = “Chapter 1”&gt;Chapter 1 &lt;/h2&gt;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Then add a link to the bookmark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&lt;a name=“Chapter 1” &gt;Chapter 1 &lt;/a&gt;</a:t>
            </a: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IN" altLang="en-US"/>
              <a:t>You can also add a link to a bookmark on another page:</a:t>
            </a:r>
            <a:endParaRPr lang="en-IN" altLang="en-US">
              <a:cs typeface="Times New Roman"/>
            </a:endParaRP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IN" altLang="en-US"/>
              <a:t>&lt;a </a:t>
            </a:r>
            <a:r>
              <a:rPr lang="en-IN" altLang="en-US" err="1"/>
              <a:t>href</a:t>
            </a:r>
            <a:r>
              <a:rPr lang="en-IN" altLang="en-US"/>
              <a:t>="</a:t>
            </a:r>
            <a:r>
              <a:rPr lang="en-IN" altLang="en-US" err="1"/>
              <a:t>html_demo.html#Chapter</a:t>
            </a:r>
            <a:r>
              <a:rPr lang="en-IN" altLang="en-US"/>
              <a:t> 1"&gt;Jump to Chapter 1&lt;/a&gt;</a:t>
            </a: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B9451F05B2E49A02781E91EF3E2C0" ma:contentTypeVersion="4" ma:contentTypeDescription="Create a new document." ma:contentTypeScope="" ma:versionID="f327ad584da6e8a8ed0f04dea9e3305d">
  <xsd:schema xmlns:xsd="http://www.w3.org/2001/XMLSchema" xmlns:xs="http://www.w3.org/2001/XMLSchema" xmlns:p="http://schemas.microsoft.com/office/2006/metadata/properties" xmlns:ns2="442843e9-9bfc-424c-b503-07d6d3704bf6" targetNamespace="http://schemas.microsoft.com/office/2006/metadata/properties" ma:root="true" ma:fieldsID="b31f62d5bd128eab84ed5999a59d576a" ns2:_="">
    <xsd:import namespace="442843e9-9bfc-424c-b503-07d6d3704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843e9-9bfc-424c-b503-07d6d370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5245CD-B399-4F3E-B1D7-BA2113E68C93}"/>
</file>

<file path=customXml/itemProps2.xml><?xml version="1.0" encoding="utf-8"?>
<ds:datastoreItem xmlns:ds="http://schemas.openxmlformats.org/officeDocument/2006/customXml" ds:itemID="{F89DC1E1-7BFB-4B7E-B686-76A20E459B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FF581F-011E-4148-9032-2AFA15D70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Designs:Fireball</Template>
  <TotalTime>189</TotalTime>
  <Words>984</Words>
  <Application>Microsoft Office PowerPoint</Application>
  <PresentationFormat>On-screen Show (4:3)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Lato</vt:lpstr>
      <vt:lpstr>Segoe UI</vt:lpstr>
      <vt:lpstr>Times</vt:lpstr>
      <vt:lpstr>Times New Roman</vt:lpstr>
      <vt:lpstr>Fireball</vt:lpstr>
      <vt:lpstr>List, Anchor and Table</vt:lpstr>
      <vt:lpstr>Unordered list and ordered list</vt:lpstr>
      <vt:lpstr>PowerPoint Presentation</vt:lpstr>
      <vt:lpstr>Lists -- Ordered Lists</vt:lpstr>
      <vt:lpstr>Lists -- Definition Lists</vt:lpstr>
      <vt:lpstr>PowerPoint Presentation</vt:lpstr>
      <vt:lpstr>PowerPoint Presentation</vt:lpstr>
      <vt:lpstr>Basic &lt;a&gt; tag</vt:lpstr>
      <vt:lpstr>PowerPoint Presentation</vt:lpstr>
      <vt:lpstr>.</vt:lpstr>
      <vt:lpstr>Links Summary</vt:lpstr>
      <vt:lpstr>HTML Tables</vt:lpstr>
      <vt:lpstr>HTML Table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contd.</vt:lpstr>
      <vt:lpstr>Reference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Mark Branom</dc:creator>
  <cp:lastModifiedBy>Geethu S</cp:lastModifiedBy>
  <cp:revision>21</cp:revision>
  <dcterms:created xsi:type="dcterms:W3CDTF">2000-03-22T22:57:42Z</dcterms:created>
  <dcterms:modified xsi:type="dcterms:W3CDTF">2025-02-03T09:12:43Z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markb@stanford.edu</vt:lpwstr>
  </property>
  <property fmtid="{D5CDD505-2E9C-101B-9397-08002B2CF9AE}" pid="8" name="HomePage">
    <vt:lpwstr>http://www.stanford.edu/group/csp/cs03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F:\Documents\cs03\basic-tags</vt:lpwstr>
  </property>
  <property fmtid="{D5CDD505-2E9C-101B-9397-08002B2CF9AE}" pid="22" name="ContentTypeId">
    <vt:lpwstr>0x010100FABB9451F05B2E49A02781E91EF3E2C0</vt:lpwstr>
  </property>
</Properties>
</file>