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 id="2147483758" r:id="rId2"/>
  </p:sldMasterIdLst>
  <p:notesMasterIdLst>
    <p:notesMasterId r:id="rId25"/>
  </p:notesMasterIdLst>
  <p:sldIdLst>
    <p:sldId id="256" r:id="rId3"/>
    <p:sldId id="257" r:id="rId4"/>
    <p:sldId id="274"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1" r:id="rId19"/>
    <p:sldId id="273" r:id="rId20"/>
    <p:sldId id="281" r:id="rId21"/>
    <p:sldId id="566" r:id="rId22"/>
    <p:sldId id="608" r:id="rId23"/>
    <p:sldId id="60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754" autoAdjust="0"/>
    <p:restoredTop sz="94660"/>
  </p:normalViewPr>
  <p:slideViewPr>
    <p:cSldViewPr snapToGrid="0">
      <p:cViewPr varScale="1">
        <p:scale>
          <a:sx n="78" d="100"/>
          <a:sy n="78" d="100"/>
        </p:scale>
        <p:origin x="130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F0C064-7215-453B-B7A3-00DF4F9792B4}" type="datetimeFigureOut">
              <a:rPr lang="en-IN" smtClean="0"/>
              <a:t>21-01-2025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E62C8D-1D7E-4CEF-880D-FDD892CB0186}" type="slidenum">
              <a:rPr lang="en-IN" smtClean="0"/>
              <a:t>‹#›</a:t>
            </a:fld>
            <a:endParaRPr lang="en-IN"/>
          </a:p>
        </p:txBody>
      </p:sp>
    </p:spTree>
    <p:extLst>
      <p:ext uri="{BB962C8B-B14F-4D97-AF65-F5344CB8AC3E}">
        <p14:creationId xmlns:p14="http://schemas.microsoft.com/office/powerpoint/2010/main" val="3519677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4665D5C4-F324-47C4-8C86-74D3977B3DB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8688">
              <a:defRPr sz="1600">
                <a:solidFill>
                  <a:schemeClr val="tx1"/>
                </a:solidFill>
                <a:latin typeface="Times New Roman" panose="02020603050405020304" pitchFamily="18" charset="0"/>
              </a:defRPr>
            </a:lvl1pPr>
            <a:lvl2pPr marL="742950" indent="-285750" defTabSz="928688">
              <a:defRPr sz="1600">
                <a:solidFill>
                  <a:schemeClr val="tx1"/>
                </a:solidFill>
                <a:latin typeface="Times New Roman" panose="02020603050405020304" pitchFamily="18" charset="0"/>
              </a:defRPr>
            </a:lvl2pPr>
            <a:lvl3pPr marL="1143000" indent="-228600" defTabSz="928688">
              <a:defRPr sz="1600">
                <a:solidFill>
                  <a:schemeClr val="tx1"/>
                </a:solidFill>
                <a:latin typeface="Times New Roman" panose="02020603050405020304" pitchFamily="18" charset="0"/>
              </a:defRPr>
            </a:lvl3pPr>
            <a:lvl4pPr marL="1600200" indent="-228600" defTabSz="928688">
              <a:defRPr sz="1600">
                <a:solidFill>
                  <a:schemeClr val="tx1"/>
                </a:solidFill>
                <a:latin typeface="Times New Roman" panose="02020603050405020304" pitchFamily="18" charset="0"/>
              </a:defRPr>
            </a:lvl4pPr>
            <a:lvl5pPr marL="2057400" indent="-228600" defTabSz="928688">
              <a:defRPr sz="1600">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1600">
                <a:solidFill>
                  <a:schemeClr val="tx1"/>
                </a:solidFill>
                <a:latin typeface="Times New Roman" panose="02020603050405020304" pitchFamily="18" charset="0"/>
              </a:defRPr>
            </a:lvl9pPr>
          </a:lstStyle>
          <a:p>
            <a:pPr marL="0" marR="0" lvl="0" indent="0" algn="r" defTabSz="928688" rtl="0" eaLnBrk="0" fontAlgn="base" latinLnBrk="0" hangingPunct="0">
              <a:lnSpc>
                <a:spcPct val="100000"/>
              </a:lnSpc>
              <a:spcBef>
                <a:spcPct val="0"/>
              </a:spcBef>
              <a:spcAft>
                <a:spcPct val="0"/>
              </a:spcAft>
              <a:buClrTx/>
              <a:buSzTx/>
              <a:buFontTx/>
              <a:buNone/>
              <a:tabLst/>
              <a:defRPr/>
            </a:pPr>
            <a:fld id="{A700C619-056C-448E-BE77-96E534D061CE}"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28688" rtl="0" eaLnBrk="0" fontAlgn="base" latinLnBrk="0" hangingPunct="0">
                <a:lnSpc>
                  <a:spcPct val="100000"/>
                </a:lnSpc>
                <a:spcBef>
                  <a:spcPct val="0"/>
                </a:spcBef>
                <a:spcAft>
                  <a:spcPct val="0"/>
                </a:spcAft>
                <a:buClrTx/>
                <a:buSzTx/>
                <a:buFontTx/>
                <a:buNone/>
                <a:tabLst/>
                <a:defRPr/>
              </a:pPr>
              <a:t>20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1267" name="Rectangle 2">
            <a:extLst>
              <a:ext uri="{FF2B5EF4-FFF2-40B4-BE49-F238E27FC236}">
                <a16:creationId xmlns:a16="http://schemas.microsoft.com/office/drawing/2014/main" id="{53401E1C-41F7-4C3D-8F5B-2B129C298F6D}"/>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6BCD1EE7-7E41-4DD4-99AC-95967BE7E4B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031720-30CE-41E4-8376-8329B258BB57}"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BDFB39-9AB2-4B13-839A-A69B9C906F6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452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31720-30CE-41E4-8376-8329B258BB57}"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BDFB39-9AB2-4B13-839A-A69B9C906F63}" type="slidenum">
              <a:rPr lang="en-IN" smtClean="0"/>
              <a:t>‹#›</a:t>
            </a:fld>
            <a:endParaRPr lang="en-IN"/>
          </a:p>
        </p:txBody>
      </p:sp>
    </p:spTree>
    <p:extLst>
      <p:ext uri="{BB962C8B-B14F-4D97-AF65-F5344CB8AC3E}">
        <p14:creationId xmlns:p14="http://schemas.microsoft.com/office/powerpoint/2010/main" val="387973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31720-30CE-41E4-8376-8329B258BB57}"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BDFB39-9AB2-4B13-839A-A69B9C906F63}" type="slidenum">
              <a:rPr lang="en-IN" smtClean="0"/>
              <a:t>‹#›</a:t>
            </a:fld>
            <a:endParaRPr lang="en-IN"/>
          </a:p>
        </p:txBody>
      </p:sp>
    </p:spTree>
    <p:extLst>
      <p:ext uri="{BB962C8B-B14F-4D97-AF65-F5344CB8AC3E}">
        <p14:creationId xmlns:p14="http://schemas.microsoft.com/office/powerpoint/2010/main" val="850091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4">
            <a:extLst>
              <a:ext uri="{FF2B5EF4-FFF2-40B4-BE49-F238E27FC236}">
                <a16:creationId xmlns:a16="http://schemas.microsoft.com/office/drawing/2014/main" id="{975983F3-049F-4C30-A696-284461C4C3B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6B2C9C96-0DA1-4930-B9A9-D1E717EB3CB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D869778D-41DE-4F39-85EC-413A6F257DEE}"/>
              </a:ext>
            </a:extLst>
          </p:cNvPr>
          <p:cNvSpPr>
            <a:spLocks noGrp="1" noChangeArrowheads="1"/>
          </p:cNvSpPr>
          <p:nvPr>
            <p:ph type="sldNum" sz="quarter" idx="12"/>
          </p:nvPr>
        </p:nvSpPr>
        <p:spPr>
          <a:ln/>
        </p:spPr>
        <p:txBody>
          <a:bodyPr/>
          <a:lstStyle>
            <a:lvl1pPr>
              <a:defRPr/>
            </a:lvl1pPr>
          </a:lstStyle>
          <a:p>
            <a:pPr>
              <a:defRPr/>
            </a:pPr>
            <a:fld id="{EA8673C6-23CB-419B-A32F-2BFB2105E276}" type="slidenum">
              <a:rPr lang="en-US" altLang="en-US"/>
              <a:pPr>
                <a:defRPr/>
              </a:pPr>
              <a:t>‹#›</a:t>
            </a:fld>
            <a:endParaRPr lang="en-US" altLang="en-US"/>
          </a:p>
        </p:txBody>
      </p:sp>
    </p:spTree>
    <p:extLst>
      <p:ext uri="{BB962C8B-B14F-4D97-AF65-F5344CB8AC3E}">
        <p14:creationId xmlns:p14="http://schemas.microsoft.com/office/powerpoint/2010/main" val="1353731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56AA255C-88A5-43EF-A96A-7A1E4F8BDF1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CCC2A9D2-5533-4ED9-AE7A-C643B1605B6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F9A69EEE-BBDF-4ACF-8B14-E6BC6D6CCFE3}"/>
              </a:ext>
            </a:extLst>
          </p:cNvPr>
          <p:cNvSpPr>
            <a:spLocks noGrp="1" noChangeArrowheads="1"/>
          </p:cNvSpPr>
          <p:nvPr>
            <p:ph type="sldNum" sz="quarter" idx="12"/>
          </p:nvPr>
        </p:nvSpPr>
        <p:spPr>
          <a:ln/>
        </p:spPr>
        <p:txBody>
          <a:bodyPr/>
          <a:lstStyle>
            <a:lvl1pPr>
              <a:defRPr/>
            </a:lvl1pPr>
          </a:lstStyle>
          <a:p>
            <a:pPr>
              <a:defRPr/>
            </a:pPr>
            <a:fld id="{8759BEBD-053D-4E5F-A718-6EF18D1E961E}" type="slidenum">
              <a:rPr lang="en-US" altLang="en-US"/>
              <a:pPr>
                <a:defRPr/>
              </a:pPr>
              <a:t>‹#›</a:t>
            </a:fld>
            <a:endParaRPr lang="en-US" altLang="en-US"/>
          </a:p>
        </p:txBody>
      </p:sp>
    </p:spTree>
    <p:extLst>
      <p:ext uri="{BB962C8B-B14F-4D97-AF65-F5344CB8AC3E}">
        <p14:creationId xmlns:p14="http://schemas.microsoft.com/office/powerpoint/2010/main" val="2425006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4">
            <a:extLst>
              <a:ext uri="{FF2B5EF4-FFF2-40B4-BE49-F238E27FC236}">
                <a16:creationId xmlns:a16="http://schemas.microsoft.com/office/drawing/2014/main" id="{B1798182-04F1-4F7E-B93B-50790DCC402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F59DD4CD-54B3-45D7-8159-4D17063EE0D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C7D9E421-8DAD-4A45-83D1-6B0E6DA8B05D}"/>
              </a:ext>
            </a:extLst>
          </p:cNvPr>
          <p:cNvSpPr>
            <a:spLocks noGrp="1" noChangeArrowheads="1"/>
          </p:cNvSpPr>
          <p:nvPr>
            <p:ph type="sldNum" sz="quarter" idx="12"/>
          </p:nvPr>
        </p:nvSpPr>
        <p:spPr>
          <a:ln/>
        </p:spPr>
        <p:txBody>
          <a:bodyPr/>
          <a:lstStyle>
            <a:lvl1pPr>
              <a:defRPr/>
            </a:lvl1pPr>
          </a:lstStyle>
          <a:p>
            <a:pPr>
              <a:defRPr/>
            </a:pPr>
            <a:fld id="{F27B8611-10CA-42D8-86F4-73C89ABBFE36}" type="slidenum">
              <a:rPr lang="en-US" altLang="en-US"/>
              <a:pPr>
                <a:defRPr/>
              </a:pPr>
              <a:t>‹#›</a:t>
            </a:fld>
            <a:endParaRPr lang="en-US" altLang="en-US"/>
          </a:p>
        </p:txBody>
      </p:sp>
    </p:spTree>
    <p:extLst>
      <p:ext uri="{BB962C8B-B14F-4D97-AF65-F5344CB8AC3E}">
        <p14:creationId xmlns:p14="http://schemas.microsoft.com/office/powerpoint/2010/main" val="29349030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914400" y="1981200"/>
            <a:ext cx="508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981200"/>
            <a:ext cx="508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a:extLst>
              <a:ext uri="{FF2B5EF4-FFF2-40B4-BE49-F238E27FC236}">
                <a16:creationId xmlns:a16="http://schemas.microsoft.com/office/drawing/2014/main" id="{1DD30398-F5F0-48F0-8A5B-43F0F1A4B5F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DF0590AB-38D2-41EB-9836-DA9812C8A8C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043C1179-ADB6-4569-B038-98C63B20E8C0}"/>
              </a:ext>
            </a:extLst>
          </p:cNvPr>
          <p:cNvSpPr>
            <a:spLocks noGrp="1" noChangeArrowheads="1"/>
          </p:cNvSpPr>
          <p:nvPr>
            <p:ph type="sldNum" sz="quarter" idx="12"/>
          </p:nvPr>
        </p:nvSpPr>
        <p:spPr>
          <a:ln/>
        </p:spPr>
        <p:txBody>
          <a:bodyPr/>
          <a:lstStyle>
            <a:lvl1pPr>
              <a:defRPr/>
            </a:lvl1pPr>
          </a:lstStyle>
          <a:p>
            <a:pPr>
              <a:defRPr/>
            </a:pPr>
            <a:fld id="{8B042132-4261-4338-ADD4-7762FF6B47D5}" type="slidenum">
              <a:rPr lang="en-US" altLang="en-US"/>
              <a:pPr>
                <a:defRPr/>
              </a:pPr>
              <a:t>‹#›</a:t>
            </a:fld>
            <a:endParaRPr lang="en-US" altLang="en-US"/>
          </a:p>
        </p:txBody>
      </p:sp>
    </p:spTree>
    <p:extLst>
      <p:ext uri="{BB962C8B-B14F-4D97-AF65-F5344CB8AC3E}">
        <p14:creationId xmlns:p14="http://schemas.microsoft.com/office/powerpoint/2010/main" val="1156839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a:extLst>
              <a:ext uri="{FF2B5EF4-FFF2-40B4-BE49-F238E27FC236}">
                <a16:creationId xmlns:a16="http://schemas.microsoft.com/office/drawing/2014/main" id="{8F71519E-FCDA-47A0-878B-7E6D67C49EE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9808A9C6-7524-41B3-BF1A-8602BA08262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4FD03600-4E0F-469E-B829-F006514C069C}"/>
              </a:ext>
            </a:extLst>
          </p:cNvPr>
          <p:cNvSpPr>
            <a:spLocks noGrp="1" noChangeArrowheads="1"/>
          </p:cNvSpPr>
          <p:nvPr>
            <p:ph type="sldNum" sz="quarter" idx="12"/>
          </p:nvPr>
        </p:nvSpPr>
        <p:spPr>
          <a:ln/>
        </p:spPr>
        <p:txBody>
          <a:bodyPr/>
          <a:lstStyle>
            <a:lvl1pPr>
              <a:defRPr/>
            </a:lvl1pPr>
          </a:lstStyle>
          <a:p>
            <a:pPr>
              <a:defRPr/>
            </a:pPr>
            <a:fld id="{929B8766-E49F-4B00-BA5A-DB7848AACCA5}" type="slidenum">
              <a:rPr lang="en-US" altLang="en-US"/>
              <a:pPr>
                <a:defRPr/>
              </a:pPr>
              <a:t>‹#›</a:t>
            </a:fld>
            <a:endParaRPr lang="en-US" altLang="en-US"/>
          </a:p>
        </p:txBody>
      </p:sp>
    </p:spTree>
    <p:extLst>
      <p:ext uri="{BB962C8B-B14F-4D97-AF65-F5344CB8AC3E}">
        <p14:creationId xmlns:p14="http://schemas.microsoft.com/office/powerpoint/2010/main" val="3765679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a:extLst>
              <a:ext uri="{FF2B5EF4-FFF2-40B4-BE49-F238E27FC236}">
                <a16:creationId xmlns:a16="http://schemas.microsoft.com/office/drawing/2014/main" id="{BA394A6B-0AE1-4644-8A88-FA9E5A93427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13299844-DA44-4CB9-A62E-D7A11551BCD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E302C6DB-96F7-4060-944C-32F5672ABB37}"/>
              </a:ext>
            </a:extLst>
          </p:cNvPr>
          <p:cNvSpPr>
            <a:spLocks noGrp="1" noChangeArrowheads="1"/>
          </p:cNvSpPr>
          <p:nvPr>
            <p:ph type="sldNum" sz="quarter" idx="12"/>
          </p:nvPr>
        </p:nvSpPr>
        <p:spPr>
          <a:ln/>
        </p:spPr>
        <p:txBody>
          <a:bodyPr/>
          <a:lstStyle>
            <a:lvl1pPr>
              <a:defRPr/>
            </a:lvl1pPr>
          </a:lstStyle>
          <a:p>
            <a:pPr>
              <a:defRPr/>
            </a:pPr>
            <a:fld id="{676D7509-EC49-4356-B040-671152499DF3}" type="slidenum">
              <a:rPr lang="en-US" altLang="en-US"/>
              <a:pPr>
                <a:defRPr/>
              </a:pPr>
              <a:t>‹#›</a:t>
            </a:fld>
            <a:endParaRPr lang="en-US" altLang="en-US"/>
          </a:p>
        </p:txBody>
      </p:sp>
    </p:spTree>
    <p:extLst>
      <p:ext uri="{BB962C8B-B14F-4D97-AF65-F5344CB8AC3E}">
        <p14:creationId xmlns:p14="http://schemas.microsoft.com/office/powerpoint/2010/main" val="16480407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3E26A9D-90EF-4734-B123-D722A78D95A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0106C9D6-3C3B-4902-86BC-6951793372B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A4C5088B-566D-4EF3-B92A-BDE3B2C20043}"/>
              </a:ext>
            </a:extLst>
          </p:cNvPr>
          <p:cNvSpPr>
            <a:spLocks noGrp="1" noChangeArrowheads="1"/>
          </p:cNvSpPr>
          <p:nvPr>
            <p:ph type="sldNum" sz="quarter" idx="12"/>
          </p:nvPr>
        </p:nvSpPr>
        <p:spPr>
          <a:ln/>
        </p:spPr>
        <p:txBody>
          <a:bodyPr/>
          <a:lstStyle>
            <a:lvl1pPr>
              <a:defRPr/>
            </a:lvl1pPr>
          </a:lstStyle>
          <a:p>
            <a:pPr>
              <a:defRPr/>
            </a:pPr>
            <a:fld id="{C22273EB-7757-412F-A90A-83944E6544F7}" type="slidenum">
              <a:rPr lang="en-US" altLang="en-US"/>
              <a:pPr>
                <a:defRPr/>
              </a:pPr>
              <a:t>‹#›</a:t>
            </a:fld>
            <a:endParaRPr lang="en-US" altLang="en-US"/>
          </a:p>
        </p:txBody>
      </p:sp>
    </p:spTree>
    <p:extLst>
      <p:ext uri="{BB962C8B-B14F-4D97-AF65-F5344CB8AC3E}">
        <p14:creationId xmlns:p14="http://schemas.microsoft.com/office/powerpoint/2010/main" val="18043436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0DAA420A-547F-46D4-99C0-870FDEA3AB1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9182E3F3-59AF-4DB3-B8EB-37C7DA6087F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82B12BF8-D5ED-42B9-991D-C95AA9973B38}"/>
              </a:ext>
            </a:extLst>
          </p:cNvPr>
          <p:cNvSpPr>
            <a:spLocks noGrp="1" noChangeArrowheads="1"/>
          </p:cNvSpPr>
          <p:nvPr>
            <p:ph type="sldNum" sz="quarter" idx="12"/>
          </p:nvPr>
        </p:nvSpPr>
        <p:spPr>
          <a:ln/>
        </p:spPr>
        <p:txBody>
          <a:bodyPr/>
          <a:lstStyle>
            <a:lvl1pPr>
              <a:defRPr/>
            </a:lvl1pPr>
          </a:lstStyle>
          <a:p>
            <a:pPr>
              <a:defRPr/>
            </a:pPr>
            <a:fld id="{A1380AD4-A261-4372-A232-E53D7438851C}" type="slidenum">
              <a:rPr lang="en-US" altLang="en-US"/>
              <a:pPr>
                <a:defRPr/>
              </a:pPr>
              <a:t>‹#›</a:t>
            </a:fld>
            <a:endParaRPr lang="en-US" altLang="en-US"/>
          </a:p>
        </p:txBody>
      </p:sp>
    </p:spTree>
    <p:extLst>
      <p:ext uri="{BB962C8B-B14F-4D97-AF65-F5344CB8AC3E}">
        <p14:creationId xmlns:p14="http://schemas.microsoft.com/office/powerpoint/2010/main" val="962564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31720-30CE-41E4-8376-8329B258BB57}"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BDFB39-9AB2-4B13-839A-A69B9C906F63}" type="slidenum">
              <a:rPr lang="en-IN" smtClean="0"/>
              <a:t>‹#›</a:t>
            </a:fld>
            <a:endParaRPr lang="en-IN"/>
          </a:p>
        </p:txBody>
      </p:sp>
    </p:spTree>
    <p:extLst>
      <p:ext uri="{BB962C8B-B14F-4D97-AF65-F5344CB8AC3E}">
        <p14:creationId xmlns:p14="http://schemas.microsoft.com/office/powerpoint/2010/main" val="1013466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0E24785A-029C-43A4-8686-322589F2563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D7B3CA6F-C406-46AE-9D2B-3BB1A7A4126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601566AD-6935-4613-9E87-1A83C06FF500}"/>
              </a:ext>
            </a:extLst>
          </p:cNvPr>
          <p:cNvSpPr>
            <a:spLocks noGrp="1" noChangeArrowheads="1"/>
          </p:cNvSpPr>
          <p:nvPr>
            <p:ph type="sldNum" sz="quarter" idx="12"/>
          </p:nvPr>
        </p:nvSpPr>
        <p:spPr>
          <a:ln/>
        </p:spPr>
        <p:txBody>
          <a:bodyPr/>
          <a:lstStyle>
            <a:lvl1pPr>
              <a:defRPr/>
            </a:lvl1pPr>
          </a:lstStyle>
          <a:p>
            <a:pPr>
              <a:defRPr/>
            </a:pPr>
            <a:fld id="{9E419876-0519-4FDA-8280-37628B5C5C92}" type="slidenum">
              <a:rPr lang="en-US" altLang="en-US"/>
              <a:pPr>
                <a:defRPr/>
              </a:pPr>
              <a:t>‹#›</a:t>
            </a:fld>
            <a:endParaRPr lang="en-US" altLang="en-US"/>
          </a:p>
        </p:txBody>
      </p:sp>
    </p:spTree>
    <p:extLst>
      <p:ext uri="{BB962C8B-B14F-4D97-AF65-F5344CB8AC3E}">
        <p14:creationId xmlns:p14="http://schemas.microsoft.com/office/powerpoint/2010/main" val="13013738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FA0F8CD4-06DF-44D8-9A39-D9E3CEE9B80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50FD5ED5-BE94-4CA5-B525-7A328AE3529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FE67BAA4-8242-4855-8E22-1D2ECB565212}"/>
              </a:ext>
            </a:extLst>
          </p:cNvPr>
          <p:cNvSpPr>
            <a:spLocks noGrp="1" noChangeArrowheads="1"/>
          </p:cNvSpPr>
          <p:nvPr>
            <p:ph type="sldNum" sz="quarter" idx="12"/>
          </p:nvPr>
        </p:nvSpPr>
        <p:spPr>
          <a:ln/>
        </p:spPr>
        <p:txBody>
          <a:bodyPr/>
          <a:lstStyle>
            <a:lvl1pPr>
              <a:defRPr/>
            </a:lvl1pPr>
          </a:lstStyle>
          <a:p>
            <a:pPr>
              <a:defRPr/>
            </a:pPr>
            <a:fld id="{21125B92-2E2F-4D2D-BA22-C5A375B39D98}" type="slidenum">
              <a:rPr lang="en-US" altLang="en-US"/>
              <a:pPr>
                <a:defRPr/>
              </a:pPr>
              <a:t>‹#›</a:t>
            </a:fld>
            <a:endParaRPr lang="en-US" altLang="en-US"/>
          </a:p>
        </p:txBody>
      </p:sp>
    </p:spTree>
    <p:extLst>
      <p:ext uri="{BB962C8B-B14F-4D97-AF65-F5344CB8AC3E}">
        <p14:creationId xmlns:p14="http://schemas.microsoft.com/office/powerpoint/2010/main" val="8503792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2792E42B-DD19-4159-80AF-935A2999F2F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591E5486-40F8-4964-B487-ED1082C4627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698C4201-42C6-4E3E-9A8F-E72A9B27B5A2}"/>
              </a:ext>
            </a:extLst>
          </p:cNvPr>
          <p:cNvSpPr>
            <a:spLocks noGrp="1" noChangeArrowheads="1"/>
          </p:cNvSpPr>
          <p:nvPr>
            <p:ph type="sldNum" sz="quarter" idx="12"/>
          </p:nvPr>
        </p:nvSpPr>
        <p:spPr>
          <a:ln/>
        </p:spPr>
        <p:txBody>
          <a:bodyPr/>
          <a:lstStyle>
            <a:lvl1pPr>
              <a:defRPr/>
            </a:lvl1pPr>
          </a:lstStyle>
          <a:p>
            <a:pPr>
              <a:defRPr/>
            </a:pPr>
            <a:fld id="{8C43F0CC-37EA-4CA7-B24D-735624571CB6}" type="slidenum">
              <a:rPr lang="en-US" altLang="en-US"/>
              <a:pPr>
                <a:defRPr/>
              </a:pPr>
              <a:t>‹#›</a:t>
            </a:fld>
            <a:endParaRPr lang="en-US" altLang="en-US"/>
          </a:p>
        </p:txBody>
      </p:sp>
    </p:spTree>
    <p:extLst>
      <p:ext uri="{BB962C8B-B14F-4D97-AF65-F5344CB8AC3E}">
        <p14:creationId xmlns:p14="http://schemas.microsoft.com/office/powerpoint/2010/main" val="2944623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031720-30CE-41E4-8376-8329B258BB57}"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BDFB39-9AB2-4B13-839A-A69B9C906F6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3870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031720-30CE-41E4-8376-8329B258BB57}" type="datetimeFigureOut">
              <a:rPr lang="en-IN" smtClean="0"/>
              <a:t>20-01-2025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BDFB39-9AB2-4B13-839A-A69B9C906F63}" type="slidenum">
              <a:rPr lang="en-IN" smtClean="0"/>
              <a:t>‹#›</a:t>
            </a:fld>
            <a:endParaRPr lang="en-IN"/>
          </a:p>
        </p:txBody>
      </p:sp>
    </p:spTree>
    <p:extLst>
      <p:ext uri="{BB962C8B-B14F-4D97-AF65-F5344CB8AC3E}">
        <p14:creationId xmlns:p14="http://schemas.microsoft.com/office/powerpoint/2010/main" val="2578658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031720-30CE-41E4-8376-8329B258BB57}" type="datetimeFigureOut">
              <a:rPr lang="en-IN" smtClean="0"/>
              <a:t>20-01-2025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BDFB39-9AB2-4B13-839A-A69B9C906F63}" type="slidenum">
              <a:rPr lang="en-IN" smtClean="0"/>
              <a:t>‹#›</a:t>
            </a:fld>
            <a:endParaRPr lang="en-IN"/>
          </a:p>
        </p:txBody>
      </p:sp>
    </p:spTree>
    <p:extLst>
      <p:ext uri="{BB962C8B-B14F-4D97-AF65-F5344CB8AC3E}">
        <p14:creationId xmlns:p14="http://schemas.microsoft.com/office/powerpoint/2010/main" val="1379537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031720-30CE-41E4-8376-8329B258BB57}" type="datetimeFigureOut">
              <a:rPr lang="en-IN" smtClean="0"/>
              <a:t>20-01-2025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BDFB39-9AB2-4B13-839A-A69B9C906F63}" type="slidenum">
              <a:rPr lang="en-IN" smtClean="0"/>
              <a:t>‹#›</a:t>
            </a:fld>
            <a:endParaRPr lang="en-IN"/>
          </a:p>
        </p:txBody>
      </p:sp>
    </p:spTree>
    <p:extLst>
      <p:ext uri="{BB962C8B-B14F-4D97-AF65-F5344CB8AC3E}">
        <p14:creationId xmlns:p14="http://schemas.microsoft.com/office/powerpoint/2010/main" val="1772652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5031720-30CE-41E4-8376-8329B258BB57}" type="datetimeFigureOut">
              <a:rPr lang="en-IN" smtClean="0"/>
              <a:t>20-01-2025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ABDFB39-9AB2-4B13-839A-A69B9C906F63}" type="slidenum">
              <a:rPr lang="en-IN" smtClean="0"/>
              <a:t>‹#›</a:t>
            </a:fld>
            <a:endParaRPr lang="en-IN"/>
          </a:p>
        </p:txBody>
      </p:sp>
    </p:spTree>
    <p:extLst>
      <p:ext uri="{BB962C8B-B14F-4D97-AF65-F5344CB8AC3E}">
        <p14:creationId xmlns:p14="http://schemas.microsoft.com/office/powerpoint/2010/main" val="704875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5031720-30CE-41E4-8376-8329B258BB57}" type="datetimeFigureOut">
              <a:rPr lang="en-IN" smtClean="0"/>
              <a:t>20-01-2025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ABDFB39-9AB2-4B13-839A-A69B9C906F63}" type="slidenum">
              <a:rPr lang="en-IN" smtClean="0"/>
              <a:t>‹#›</a:t>
            </a:fld>
            <a:endParaRPr lang="en-IN"/>
          </a:p>
        </p:txBody>
      </p:sp>
    </p:spTree>
    <p:extLst>
      <p:ext uri="{BB962C8B-B14F-4D97-AF65-F5344CB8AC3E}">
        <p14:creationId xmlns:p14="http://schemas.microsoft.com/office/powerpoint/2010/main" val="3510890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031720-30CE-41E4-8376-8329B258BB57}" type="datetimeFigureOut">
              <a:rPr lang="en-IN" smtClean="0"/>
              <a:t>20-01-2025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BDFB39-9AB2-4B13-839A-A69B9C906F63}" type="slidenum">
              <a:rPr lang="en-IN" smtClean="0"/>
              <a:t>‹#›</a:t>
            </a:fld>
            <a:endParaRPr lang="en-IN"/>
          </a:p>
        </p:txBody>
      </p:sp>
    </p:spTree>
    <p:extLst>
      <p:ext uri="{BB962C8B-B14F-4D97-AF65-F5344CB8AC3E}">
        <p14:creationId xmlns:p14="http://schemas.microsoft.com/office/powerpoint/2010/main" val="3821615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5031720-30CE-41E4-8376-8329B258BB57}" type="datetimeFigureOut">
              <a:rPr lang="en-IN" smtClean="0"/>
              <a:t>20-01-2025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ABDFB39-9AB2-4B13-839A-A69B9C906F6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711820"/>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B57FC64-C42D-4EB8-8528-56CEC68EE170}"/>
              </a:ext>
            </a:extLst>
          </p:cNvPr>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9AA05010-2084-4167-AFCE-188FF2EB4572}"/>
              </a:ext>
            </a:extLst>
          </p:cNvPr>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0BE47084-78D7-4119-8363-C6042E5F9575}"/>
              </a:ext>
            </a:extLst>
          </p:cNvPr>
          <p:cNvSpPr>
            <a:spLocks noGrp="1" noChangeArrowheads="1"/>
          </p:cNvSpPr>
          <p:nvPr>
            <p:ph type="dt" sz="half" idx="2"/>
          </p:nvPr>
        </p:nvSpPr>
        <p:spPr bwMode="auto">
          <a:xfrm>
            <a:off x="914400" y="6248400"/>
            <a:ext cx="2540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en-US"/>
          </a:p>
        </p:txBody>
      </p:sp>
      <p:sp>
        <p:nvSpPr>
          <p:cNvPr id="1029" name="Rectangle 5">
            <a:extLst>
              <a:ext uri="{FF2B5EF4-FFF2-40B4-BE49-F238E27FC236}">
                <a16:creationId xmlns:a16="http://schemas.microsoft.com/office/drawing/2014/main" id="{ABA7E651-887D-4A56-914B-C67F9295B474}"/>
              </a:ext>
            </a:extLst>
          </p:cNvPr>
          <p:cNvSpPr>
            <a:spLocks noGrp="1" noChangeArrowheads="1"/>
          </p:cNvSpPr>
          <p:nvPr>
            <p:ph type="ftr" sz="quarter" idx="3"/>
          </p:nvPr>
        </p:nvSpPr>
        <p:spPr bwMode="auto">
          <a:xfrm>
            <a:off x="4165600" y="6248400"/>
            <a:ext cx="3860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en-US"/>
          </a:p>
        </p:txBody>
      </p:sp>
      <p:sp>
        <p:nvSpPr>
          <p:cNvPr id="1030" name="Rectangle 6">
            <a:extLst>
              <a:ext uri="{FF2B5EF4-FFF2-40B4-BE49-F238E27FC236}">
                <a16:creationId xmlns:a16="http://schemas.microsoft.com/office/drawing/2014/main" id="{0830432A-24A8-42E4-8AE0-631FAC1BFE49}"/>
              </a:ext>
            </a:extLst>
          </p:cNvPr>
          <p:cNvSpPr>
            <a:spLocks noGrp="1" noChangeArrowheads="1"/>
          </p:cNvSpPr>
          <p:nvPr>
            <p:ph type="sldNum" sz="quarter" idx="4"/>
          </p:nvPr>
        </p:nvSpPr>
        <p:spPr bwMode="auto">
          <a:xfrm>
            <a:off x="8737600" y="6248400"/>
            <a:ext cx="2540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A3DF96B-588B-4E86-91D8-35DB7D94D5F6}" type="slidenum">
              <a:rPr lang="en-US" altLang="en-US"/>
              <a:pPr>
                <a:defRPr/>
              </a:pPr>
              <a:t>‹#›</a:t>
            </a:fld>
            <a:endParaRPr lang="en-US" altLang="en-US"/>
          </a:p>
        </p:txBody>
      </p:sp>
    </p:spTree>
    <p:extLst>
      <p:ext uri="{BB962C8B-B14F-4D97-AF65-F5344CB8AC3E}">
        <p14:creationId xmlns:p14="http://schemas.microsoft.com/office/powerpoint/2010/main" val="3241774051"/>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hdr="0" ftr="0" dt="0"/>
  <p:txStyles>
    <p:titleStyle>
      <a:lvl1pPr algn="ctr" rtl="0" eaLnBrk="0" fontAlgn="base" hangingPunct="0">
        <a:spcBef>
          <a:spcPct val="0"/>
        </a:spcBef>
        <a:spcAft>
          <a:spcPct val="0"/>
        </a:spcAft>
        <a:defRPr sz="4000" kern="1200">
          <a:solidFill>
            <a:srgbClr val="3333CC"/>
          </a:solidFill>
          <a:latin typeface="+mj-lt"/>
          <a:ea typeface="+mj-ea"/>
          <a:cs typeface="+mj-cs"/>
        </a:defRPr>
      </a:lvl1pPr>
      <a:lvl2pPr algn="ctr" rtl="0" eaLnBrk="0" fontAlgn="base" hangingPunct="0">
        <a:spcBef>
          <a:spcPct val="0"/>
        </a:spcBef>
        <a:spcAft>
          <a:spcPct val="0"/>
        </a:spcAft>
        <a:defRPr sz="4000">
          <a:solidFill>
            <a:srgbClr val="3333CC"/>
          </a:solidFill>
          <a:latin typeface="Times New Roman" panose="02020603050405020304" pitchFamily="18" charset="0"/>
        </a:defRPr>
      </a:lvl2pPr>
      <a:lvl3pPr algn="ctr" rtl="0" eaLnBrk="0" fontAlgn="base" hangingPunct="0">
        <a:spcBef>
          <a:spcPct val="0"/>
        </a:spcBef>
        <a:spcAft>
          <a:spcPct val="0"/>
        </a:spcAft>
        <a:defRPr sz="4000">
          <a:solidFill>
            <a:srgbClr val="3333CC"/>
          </a:solidFill>
          <a:latin typeface="Times New Roman" panose="02020603050405020304" pitchFamily="18" charset="0"/>
        </a:defRPr>
      </a:lvl3pPr>
      <a:lvl4pPr algn="ctr" rtl="0" eaLnBrk="0" fontAlgn="base" hangingPunct="0">
        <a:spcBef>
          <a:spcPct val="0"/>
        </a:spcBef>
        <a:spcAft>
          <a:spcPct val="0"/>
        </a:spcAft>
        <a:defRPr sz="4000">
          <a:solidFill>
            <a:srgbClr val="3333CC"/>
          </a:solidFill>
          <a:latin typeface="Times New Roman" panose="02020603050405020304" pitchFamily="18" charset="0"/>
        </a:defRPr>
      </a:lvl4pPr>
      <a:lvl5pPr algn="ctr" rtl="0" eaLnBrk="0" fontAlgn="base" hangingPunct="0">
        <a:spcBef>
          <a:spcPct val="0"/>
        </a:spcBef>
        <a:spcAft>
          <a:spcPct val="0"/>
        </a:spcAft>
        <a:defRPr sz="4000">
          <a:solidFill>
            <a:srgbClr val="3333CC"/>
          </a:solidFill>
          <a:latin typeface="Times New Roman" panose="02020603050405020304" pitchFamily="18" charset="0"/>
        </a:defRPr>
      </a:lvl5pPr>
      <a:lvl6pPr marL="457200" algn="ctr" rtl="0" eaLnBrk="0" fontAlgn="base" hangingPunct="0">
        <a:spcBef>
          <a:spcPct val="0"/>
        </a:spcBef>
        <a:spcAft>
          <a:spcPct val="0"/>
        </a:spcAft>
        <a:defRPr sz="4000">
          <a:solidFill>
            <a:srgbClr val="3333CC"/>
          </a:solidFill>
          <a:latin typeface="Times New Roman" panose="02020603050405020304" pitchFamily="18" charset="0"/>
        </a:defRPr>
      </a:lvl6pPr>
      <a:lvl7pPr marL="914400" algn="ctr" rtl="0" eaLnBrk="0" fontAlgn="base" hangingPunct="0">
        <a:spcBef>
          <a:spcPct val="0"/>
        </a:spcBef>
        <a:spcAft>
          <a:spcPct val="0"/>
        </a:spcAft>
        <a:defRPr sz="4000">
          <a:solidFill>
            <a:srgbClr val="3333CC"/>
          </a:solidFill>
          <a:latin typeface="Times New Roman" panose="02020603050405020304" pitchFamily="18" charset="0"/>
        </a:defRPr>
      </a:lvl7pPr>
      <a:lvl8pPr marL="1371600" algn="ctr" rtl="0" eaLnBrk="0" fontAlgn="base" hangingPunct="0">
        <a:spcBef>
          <a:spcPct val="0"/>
        </a:spcBef>
        <a:spcAft>
          <a:spcPct val="0"/>
        </a:spcAft>
        <a:defRPr sz="4000">
          <a:solidFill>
            <a:srgbClr val="3333CC"/>
          </a:solidFill>
          <a:latin typeface="Times New Roman" panose="02020603050405020304" pitchFamily="18" charset="0"/>
        </a:defRPr>
      </a:lvl8pPr>
      <a:lvl9pPr marL="1828800" algn="ctr" rtl="0" eaLnBrk="0" fontAlgn="base" hangingPunct="0">
        <a:spcBef>
          <a:spcPct val="0"/>
        </a:spcBef>
        <a:spcAft>
          <a:spcPct val="0"/>
        </a:spcAft>
        <a:defRPr sz="4000">
          <a:solidFill>
            <a:srgbClr val="3333CC"/>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16.emf"/><Relationship Id="rId4" Type="http://schemas.openxmlformats.org/officeDocument/2006/relationships/image" Target="../media/image15.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72170-3515-5BFB-4D49-757B127153D0}"/>
              </a:ext>
            </a:extLst>
          </p:cNvPr>
          <p:cNvSpPr>
            <a:spLocks noGrp="1"/>
          </p:cNvSpPr>
          <p:nvPr>
            <p:ph type="ctrTitle"/>
          </p:nvPr>
        </p:nvSpPr>
        <p:spPr/>
        <p:txBody>
          <a:bodyPr/>
          <a:lstStyle/>
          <a:p>
            <a:r>
              <a:rPr lang="en-US" altLang="en-US" sz="6000" b="1" dirty="0"/>
              <a:t>The World Wide Web</a:t>
            </a:r>
            <a:endParaRPr lang="en-IN" b="1" dirty="0"/>
          </a:p>
        </p:txBody>
      </p:sp>
      <p:sp>
        <p:nvSpPr>
          <p:cNvPr id="3" name="Subtitle 2">
            <a:extLst>
              <a:ext uri="{FF2B5EF4-FFF2-40B4-BE49-F238E27FC236}">
                <a16:creationId xmlns:a16="http://schemas.microsoft.com/office/drawing/2014/main" id="{602954AF-9B49-4B63-397D-DCC1253F52F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401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0DBF3-A1F2-0F67-18C8-C685F081310E}"/>
              </a:ext>
            </a:extLst>
          </p:cNvPr>
          <p:cNvSpPr>
            <a:spLocks noGrp="1"/>
          </p:cNvSpPr>
          <p:nvPr>
            <p:ph type="title"/>
          </p:nvPr>
        </p:nvSpPr>
        <p:spPr/>
        <p:txBody>
          <a:bodyPr/>
          <a:lstStyle/>
          <a:p>
            <a:r>
              <a:rPr lang="en-US" dirty="0"/>
              <a:t>Need for Web Standards</a:t>
            </a:r>
            <a:br>
              <a:rPr lang="en-US" dirty="0"/>
            </a:br>
            <a:endParaRPr lang="en-IN" dirty="0"/>
          </a:p>
        </p:txBody>
      </p:sp>
      <p:sp>
        <p:nvSpPr>
          <p:cNvPr id="3" name="Content Placeholder 2">
            <a:extLst>
              <a:ext uri="{FF2B5EF4-FFF2-40B4-BE49-F238E27FC236}">
                <a16:creationId xmlns:a16="http://schemas.microsoft.com/office/drawing/2014/main" id="{B98A0BEA-5FBF-6D32-DD24-59DC2EA000F2}"/>
              </a:ext>
            </a:extLst>
          </p:cNvPr>
          <p:cNvSpPr>
            <a:spLocks noGrp="1"/>
          </p:cNvSpPr>
          <p:nvPr>
            <p:ph idx="1"/>
          </p:nvPr>
        </p:nvSpPr>
        <p:spPr/>
        <p:txBody>
          <a:bodyPr/>
          <a:lstStyle/>
          <a:p>
            <a:pPr>
              <a:buFont typeface="Arial" panose="020B0604020202020204" pitchFamily="34" charset="0"/>
              <a:buChar char="•"/>
            </a:pPr>
            <a:r>
              <a:rPr lang="en-US" sz="2800" dirty="0"/>
              <a:t>Hence it becomes a need to make certain standards while developing websites so that those </a:t>
            </a:r>
            <a:r>
              <a:rPr lang="en-US" sz="2800" b="1" dirty="0"/>
              <a:t>websites work smoothly on all devices with different configurations</a:t>
            </a:r>
            <a:r>
              <a:rPr lang="en-US" sz="2800" dirty="0"/>
              <a:t>.</a:t>
            </a:r>
          </a:p>
          <a:p>
            <a:pPr>
              <a:buFont typeface="Arial" panose="020B0604020202020204" pitchFamily="34" charset="0"/>
              <a:buChar char="•"/>
            </a:pPr>
            <a:r>
              <a:rPr lang="en-US" sz="2800" dirty="0"/>
              <a:t>Web standards form the foundation of rules and regulations for the developers for developing websites.</a:t>
            </a:r>
          </a:p>
          <a:p>
            <a:pPr>
              <a:buFont typeface="Arial" panose="020B0604020202020204" pitchFamily="34" charset="0"/>
              <a:buChar char="•"/>
            </a:pPr>
            <a:r>
              <a:rPr lang="en-US" sz="2800" dirty="0"/>
              <a:t>Therefore in 1994, </a:t>
            </a:r>
            <a:r>
              <a:rPr lang="en-US" sz="2800" b="1" dirty="0"/>
              <a:t>WWW Consortium (W3C)</a:t>
            </a:r>
            <a:r>
              <a:rPr lang="en-US" sz="2800" dirty="0"/>
              <a:t> was founded by Tim Berners-Lee and collaborated with many different IT organizations to work on making the standards/governing rules for web development.</a:t>
            </a:r>
          </a:p>
          <a:p>
            <a:endParaRPr lang="en-IN" dirty="0"/>
          </a:p>
        </p:txBody>
      </p:sp>
    </p:spTree>
    <p:extLst>
      <p:ext uri="{BB962C8B-B14F-4D97-AF65-F5344CB8AC3E}">
        <p14:creationId xmlns:p14="http://schemas.microsoft.com/office/powerpoint/2010/main" val="3498138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1DCF8-8DFC-D418-9530-0C23DCD518BB}"/>
              </a:ext>
            </a:extLst>
          </p:cNvPr>
          <p:cNvSpPr>
            <a:spLocks noGrp="1"/>
          </p:cNvSpPr>
          <p:nvPr>
            <p:ph type="title"/>
          </p:nvPr>
        </p:nvSpPr>
        <p:spPr/>
        <p:txBody>
          <a:bodyPr/>
          <a:lstStyle/>
          <a:p>
            <a:r>
              <a:rPr lang="en-US" dirty="0"/>
              <a:t>Open Standards</a:t>
            </a:r>
            <a:br>
              <a:rPr lang="en-US" dirty="0"/>
            </a:br>
            <a:endParaRPr lang="en-IN" dirty="0"/>
          </a:p>
        </p:txBody>
      </p:sp>
      <p:sp>
        <p:nvSpPr>
          <p:cNvPr id="3" name="Content Placeholder 2">
            <a:extLst>
              <a:ext uri="{FF2B5EF4-FFF2-40B4-BE49-F238E27FC236}">
                <a16:creationId xmlns:a16="http://schemas.microsoft.com/office/drawing/2014/main" id="{E29662BD-756A-3D9C-F1B1-7CF9EA89A177}"/>
              </a:ext>
            </a:extLst>
          </p:cNvPr>
          <p:cNvSpPr>
            <a:spLocks noGrp="1"/>
          </p:cNvSpPr>
          <p:nvPr>
            <p:ph idx="1"/>
          </p:nvPr>
        </p:nvSpPr>
        <p:spPr/>
        <p:txBody>
          <a:bodyPr/>
          <a:lstStyle/>
          <a:p>
            <a:r>
              <a:rPr lang="en-US" sz="2800" dirty="0"/>
              <a:t>►Tim Berners-Lee and representatives of the W3C had given the most precious feature of Web </a:t>
            </a:r>
            <a:r>
              <a:rPr lang="en-US" sz="2800" dirty="0" err="1"/>
              <a:t>Standards_which</a:t>
            </a:r>
            <a:r>
              <a:rPr lang="en-US" sz="2800" dirty="0"/>
              <a:t> says that the web will always be </a:t>
            </a:r>
            <a:r>
              <a:rPr lang="en-US" sz="2800" b="1" dirty="0"/>
              <a:t>free for use </a:t>
            </a:r>
            <a:r>
              <a:rPr lang="en-US" sz="2800" dirty="0"/>
              <a:t>.</a:t>
            </a:r>
          </a:p>
          <a:p>
            <a:r>
              <a:rPr lang="en-US" sz="2800" dirty="0"/>
              <a:t>► It will </a:t>
            </a:r>
            <a:r>
              <a:rPr lang="en-US" sz="2800" b="1" dirty="0"/>
              <a:t>not limit itself by patent rights or licensing</a:t>
            </a:r>
            <a:r>
              <a:rPr lang="en-US" sz="2800" dirty="0"/>
              <a:t>. Because of this feature, everyone is independent to write code for building websites without paying anything to anyone.</a:t>
            </a:r>
          </a:p>
          <a:p>
            <a:r>
              <a:rPr lang="en-US" sz="2800" dirty="0"/>
              <a:t>► Because of its </a:t>
            </a:r>
            <a:r>
              <a:rPr lang="en-US" sz="2800" b="1" dirty="0"/>
              <a:t>openness</a:t>
            </a:r>
            <a:r>
              <a:rPr lang="en-US" sz="2800" dirty="0"/>
              <a:t>, there is </a:t>
            </a:r>
            <a:r>
              <a:rPr lang="en-US" sz="2800" b="1" dirty="0"/>
              <a:t>no chance of censorship </a:t>
            </a:r>
            <a:r>
              <a:rPr lang="en-US" sz="2800" dirty="0"/>
              <a:t>means a single organization cannot control it.</a:t>
            </a:r>
          </a:p>
          <a:p>
            <a:endParaRPr lang="en-IN" dirty="0"/>
          </a:p>
        </p:txBody>
      </p:sp>
    </p:spTree>
    <p:extLst>
      <p:ext uri="{BB962C8B-B14F-4D97-AF65-F5344CB8AC3E}">
        <p14:creationId xmlns:p14="http://schemas.microsoft.com/office/powerpoint/2010/main" val="1017964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CAE54-57E0-62C4-ADEA-84D3B743886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5DCE506-AB5A-B45C-3413-FB83669827FF}"/>
              </a:ext>
            </a:extLst>
          </p:cNvPr>
          <p:cNvSpPr>
            <a:spLocks noGrp="1"/>
          </p:cNvSpPr>
          <p:nvPr>
            <p:ph idx="1"/>
          </p:nvPr>
        </p:nvSpPr>
        <p:spPr/>
        <p:txBody>
          <a:bodyPr/>
          <a:lstStyle/>
          <a:p>
            <a:endParaRPr lang="en-IN" dirty="0"/>
          </a:p>
          <a:p>
            <a:endParaRPr lang="en-IN" dirty="0"/>
          </a:p>
        </p:txBody>
      </p:sp>
      <p:pic>
        <p:nvPicPr>
          <p:cNvPr id="5" name="Picture 4">
            <a:extLst>
              <a:ext uri="{FF2B5EF4-FFF2-40B4-BE49-F238E27FC236}">
                <a16:creationId xmlns:a16="http://schemas.microsoft.com/office/drawing/2014/main" id="{06E220F8-91E3-403C-2F42-FF52D0EBCEBB}"/>
              </a:ext>
            </a:extLst>
          </p:cNvPr>
          <p:cNvPicPr>
            <a:picLocks noChangeAspect="1"/>
          </p:cNvPicPr>
          <p:nvPr/>
        </p:nvPicPr>
        <p:blipFill>
          <a:blip r:embed="rId2"/>
          <a:stretch>
            <a:fillRect/>
          </a:stretch>
        </p:blipFill>
        <p:spPr>
          <a:xfrm>
            <a:off x="1337481" y="512928"/>
            <a:ext cx="8775510" cy="5188890"/>
          </a:xfrm>
          <a:prstGeom prst="rect">
            <a:avLst/>
          </a:prstGeom>
        </p:spPr>
      </p:pic>
    </p:spTree>
    <p:extLst>
      <p:ext uri="{BB962C8B-B14F-4D97-AF65-F5344CB8AC3E}">
        <p14:creationId xmlns:p14="http://schemas.microsoft.com/office/powerpoint/2010/main" val="4006892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7D6DA-3A63-BDFB-F967-BD0BF606291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A6B2E48-B3E0-D5DD-44C0-9869801576A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FF179C0-B44F-C502-31EA-891A0F023C87}"/>
              </a:ext>
            </a:extLst>
          </p:cNvPr>
          <p:cNvPicPr>
            <a:picLocks noChangeAspect="1"/>
          </p:cNvPicPr>
          <p:nvPr/>
        </p:nvPicPr>
        <p:blipFill>
          <a:blip r:embed="rId2"/>
          <a:stretch>
            <a:fillRect/>
          </a:stretch>
        </p:blipFill>
        <p:spPr>
          <a:xfrm>
            <a:off x="1501254" y="777359"/>
            <a:ext cx="8045869" cy="4738538"/>
          </a:xfrm>
          <a:prstGeom prst="rect">
            <a:avLst/>
          </a:prstGeom>
        </p:spPr>
      </p:pic>
    </p:spTree>
    <p:extLst>
      <p:ext uri="{BB962C8B-B14F-4D97-AF65-F5344CB8AC3E}">
        <p14:creationId xmlns:p14="http://schemas.microsoft.com/office/powerpoint/2010/main" val="2720715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8743A-8A4C-9B9F-FB54-53DA1B03F66D}"/>
              </a:ext>
            </a:extLst>
          </p:cNvPr>
          <p:cNvSpPr>
            <a:spLocks noGrp="1"/>
          </p:cNvSpPr>
          <p:nvPr>
            <p:ph type="title"/>
          </p:nvPr>
        </p:nvSpPr>
        <p:spPr/>
        <p:txBody>
          <a:bodyPr/>
          <a:lstStyle/>
          <a:p>
            <a:r>
              <a:rPr lang="en-IN" dirty="0"/>
              <a:t>HTML</a:t>
            </a:r>
          </a:p>
        </p:txBody>
      </p:sp>
      <p:sp>
        <p:nvSpPr>
          <p:cNvPr id="3" name="Content Placeholder 2">
            <a:extLst>
              <a:ext uri="{FF2B5EF4-FFF2-40B4-BE49-F238E27FC236}">
                <a16:creationId xmlns:a16="http://schemas.microsoft.com/office/drawing/2014/main" id="{6D69B6DD-1011-DD51-E93B-36B8BC5FD92D}"/>
              </a:ext>
            </a:extLst>
          </p:cNvPr>
          <p:cNvSpPr>
            <a:spLocks noGrp="1"/>
          </p:cNvSpPr>
          <p:nvPr>
            <p:ph idx="1"/>
          </p:nvPr>
        </p:nvSpPr>
        <p:spPr/>
        <p:txBody>
          <a:bodyPr/>
          <a:lstStyle/>
          <a:p>
            <a:endParaRPr lang="en-IN" dirty="0"/>
          </a:p>
          <a:p>
            <a:endParaRPr lang="en-IN" dirty="0"/>
          </a:p>
        </p:txBody>
      </p:sp>
      <p:pic>
        <p:nvPicPr>
          <p:cNvPr id="5" name="Picture 4">
            <a:extLst>
              <a:ext uri="{FF2B5EF4-FFF2-40B4-BE49-F238E27FC236}">
                <a16:creationId xmlns:a16="http://schemas.microsoft.com/office/drawing/2014/main" id="{50DEB72B-3762-2F3A-593F-A1C9EBF69990}"/>
              </a:ext>
            </a:extLst>
          </p:cNvPr>
          <p:cNvPicPr>
            <a:picLocks noChangeAspect="1"/>
          </p:cNvPicPr>
          <p:nvPr/>
        </p:nvPicPr>
        <p:blipFill>
          <a:blip r:embed="rId2"/>
          <a:stretch>
            <a:fillRect/>
          </a:stretch>
        </p:blipFill>
        <p:spPr>
          <a:xfrm>
            <a:off x="1269242" y="3188118"/>
            <a:ext cx="8311485" cy="2680976"/>
          </a:xfrm>
          <a:prstGeom prst="rect">
            <a:avLst/>
          </a:prstGeom>
        </p:spPr>
      </p:pic>
      <p:pic>
        <p:nvPicPr>
          <p:cNvPr id="7" name="Picture 6">
            <a:extLst>
              <a:ext uri="{FF2B5EF4-FFF2-40B4-BE49-F238E27FC236}">
                <a16:creationId xmlns:a16="http://schemas.microsoft.com/office/drawing/2014/main" id="{31EBFD26-32D5-0CAB-5203-D72413490AAC}"/>
              </a:ext>
            </a:extLst>
          </p:cNvPr>
          <p:cNvPicPr>
            <a:picLocks noChangeAspect="1"/>
          </p:cNvPicPr>
          <p:nvPr/>
        </p:nvPicPr>
        <p:blipFill>
          <a:blip r:embed="rId3"/>
          <a:stretch>
            <a:fillRect/>
          </a:stretch>
        </p:blipFill>
        <p:spPr>
          <a:xfrm>
            <a:off x="1036320" y="1737360"/>
            <a:ext cx="7384349" cy="1540957"/>
          </a:xfrm>
          <a:prstGeom prst="rect">
            <a:avLst/>
          </a:prstGeom>
        </p:spPr>
      </p:pic>
    </p:spTree>
    <p:extLst>
      <p:ext uri="{BB962C8B-B14F-4D97-AF65-F5344CB8AC3E}">
        <p14:creationId xmlns:p14="http://schemas.microsoft.com/office/powerpoint/2010/main" val="170020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D117A-2FBB-A16C-97AF-6FEFA9CD47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061043-CA8D-7B22-1261-7E52E370F60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BA15B6D-F340-F527-EC7C-155A292E62E9}"/>
              </a:ext>
            </a:extLst>
          </p:cNvPr>
          <p:cNvPicPr>
            <a:picLocks noChangeAspect="1"/>
          </p:cNvPicPr>
          <p:nvPr/>
        </p:nvPicPr>
        <p:blipFill>
          <a:blip r:embed="rId2"/>
          <a:stretch>
            <a:fillRect/>
          </a:stretch>
        </p:blipFill>
        <p:spPr>
          <a:xfrm>
            <a:off x="1036319" y="818866"/>
            <a:ext cx="10236731" cy="5050228"/>
          </a:xfrm>
          <a:prstGeom prst="rect">
            <a:avLst/>
          </a:prstGeom>
        </p:spPr>
      </p:pic>
    </p:spTree>
    <p:extLst>
      <p:ext uri="{BB962C8B-B14F-4D97-AF65-F5344CB8AC3E}">
        <p14:creationId xmlns:p14="http://schemas.microsoft.com/office/powerpoint/2010/main" val="3213932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1A24F-5FE7-0217-E463-BE1E23407B3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C12BA7D-FC21-355F-FF2D-02BAF53EA69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092B22E-D4E6-5481-B5DE-3D745597AA85}"/>
              </a:ext>
            </a:extLst>
          </p:cNvPr>
          <p:cNvPicPr>
            <a:picLocks noChangeAspect="1"/>
          </p:cNvPicPr>
          <p:nvPr/>
        </p:nvPicPr>
        <p:blipFill>
          <a:blip r:embed="rId2"/>
          <a:stretch>
            <a:fillRect/>
          </a:stretch>
        </p:blipFill>
        <p:spPr>
          <a:xfrm>
            <a:off x="1097280" y="286603"/>
            <a:ext cx="7746469" cy="5169493"/>
          </a:xfrm>
          <a:prstGeom prst="rect">
            <a:avLst/>
          </a:prstGeom>
        </p:spPr>
      </p:pic>
      <p:pic>
        <p:nvPicPr>
          <p:cNvPr id="7" name="Picture 6">
            <a:extLst>
              <a:ext uri="{FF2B5EF4-FFF2-40B4-BE49-F238E27FC236}">
                <a16:creationId xmlns:a16="http://schemas.microsoft.com/office/drawing/2014/main" id="{64029459-D7C3-F35C-5754-D3952FDC6F67}"/>
              </a:ext>
            </a:extLst>
          </p:cNvPr>
          <p:cNvPicPr>
            <a:picLocks noChangeAspect="1"/>
          </p:cNvPicPr>
          <p:nvPr/>
        </p:nvPicPr>
        <p:blipFill>
          <a:blip r:embed="rId3"/>
          <a:stretch>
            <a:fillRect/>
          </a:stretch>
        </p:blipFill>
        <p:spPr>
          <a:xfrm>
            <a:off x="8843749" y="1737360"/>
            <a:ext cx="2311931" cy="4023360"/>
          </a:xfrm>
          <a:prstGeom prst="rect">
            <a:avLst/>
          </a:prstGeom>
        </p:spPr>
      </p:pic>
    </p:spTree>
    <p:extLst>
      <p:ext uri="{BB962C8B-B14F-4D97-AF65-F5344CB8AC3E}">
        <p14:creationId xmlns:p14="http://schemas.microsoft.com/office/powerpoint/2010/main" val="2610693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D44EE-3187-2071-015D-53DB3460CD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F707575-55FB-5091-086D-A9D1ED1A724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E8E3028-F0A2-7A77-0AE2-942765EF1A32}"/>
              </a:ext>
            </a:extLst>
          </p:cNvPr>
          <p:cNvPicPr>
            <a:picLocks noChangeAspect="1"/>
          </p:cNvPicPr>
          <p:nvPr/>
        </p:nvPicPr>
        <p:blipFill>
          <a:blip r:embed="rId2"/>
          <a:stretch>
            <a:fillRect/>
          </a:stretch>
        </p:blipFill>
        <p:spPr>
          <a:xfrm>
            <a:off x="1097280" y="286603"/>
            <a:ext cx="10058400" cy="5459103"/>
          </a:xfrm>
          <a:prstGeom prst="rect">
            <a:avLst/>
          </a:prstGeom>
        </p:spPr>
      </p:pic>
    </p:spTree>
    <p:extLst>
      <p:ext uri="{BB962C8B-B14F-4D97-AF65-F5344CB8AC3E}">
        <p14:creationId xmlns:p14="http://schemas.microsoft.com/office/powerpoint/2010/main" val="1017752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DDFF5-6AD8-67AD-F71F-FD5CCDD9812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3686994-4C63-D6A5-494F-E98BC2A0B78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235255E-BF20-50F8-DADD-6AC5F221E8E4}"/>
              </a:ext>
            </a:extLst>
          </p:cNvPr>
          <p:cNvPicPr>
            <a:picLocks noChangeAspect="1"/>
          </p:cNvPicPr>
          <p:nvPr/>
        </p:nvPicPr>
        <p:blipFill>
          <a:blip r:embed="rId2"/>
          <a:stretch>
            <a:fillRect/>
          </a:stretch>
        </p:blipFill>
        <p:spPr>
          <a:xfrm>
            <a:off x="1269242" y="545910"/>
            <a:ext cx="9825478" cy="5186149"/>
          </a:xfrm>
          <a:prstGeom prst="rect">
            <a:avLst/>
          </a:prstGeom>
        </p:spPr>
      </p:pic>
    </p:spTree>
    <p:extLst>
      <p:ext uri="{BB962C8B-B14F-4D97-AF65-F5344CB8AC3E}">
        <p14:creationId xmlns:p14="http://schemas.microsoft.com/office/powerpoint/2010/main" val="3170550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DCA09D2B-E971-4B7A-9D26-6090062B98C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AB7C7C1E-2AC1-4F76-AAC0-6B44B72D12E9}" type="slidenum">
              <a:rPr lang="en-US" altLang="en-US" sz="1400">
                <a:solidFill>
                  <a:srgbClr val="000000"/>
                </a:solidFill>
              </a:rPr>
              <a:pPr defTabSz="914400" eaLnBrk="0" fontAlgn="base" hangingPunct="0">
                <a:spcBef>
                  <a:spcPct val="0"/>
                </a:spcBef>
                <a:spcAft>
                  <a:spcPct val="0"/>
                </a:spcAft>
                <a:buNone/>
              </a:pPr>
              <a:t>19</a:t>
            </a:fld>
            <a:endParaRPr lang="en-US" altLang="en-US" sz="1400">
              <a:solidFill>
                <a:srgbClr val="000000"/>
              </a:solidFill>
            </a:endParaRPr>
          </a:p>
        </p:txBody>
      </p:sp>
      <p:sp>
        <p:nvSpPr>
          <p:cNvPr id="9219" name="Rectangle 2">
            <a:extLst>
              <a:ext uri="{FF2B5EF4-FFF2-40B4-BE49-F238E27FC236}">
                <a16:creationId xmlns:a16="http://schemas.microsoft.com/office/drawing/2014/main" id="{E47FAD49-488D-4B3D-A908-79E14578F2AE}"/>
              </a:ext>
            </a:extLst>
          </p:cNvPr>
          <p:cNvSpPr>
            <a:spLocks noGrp="1" noChangeArrowheads="1"/>
          </p:cNvSpPr>
          <p:nvPr>
            <p:ph type="title"/>
          </p:nvPr>
        </p:nvSpPr>
        <p:spPr>
          <a:xfrm>
            <a:off x="2209800" y="609600"/>
            <a:ext cx="7772400" cy="533400"/>
          </a:xfrm>
        </p:spPr>
        <p:txBody>
          <a:bodyPr/>
          <a:lstStyle/>
          <a:p>
            <a:r>
              <a:rPr lang="en-US" altLang="en-US"/>
              <a:t>WWW Structure</a:t>
            </a:r>
          </a:p>
        </p:txBody>
      </p:sp>
      <p:sp>
        <p:nvSpPr>
          <p:cNvPr id="9220" name="Rectangle 3">
            <a:extLst>
              <a:ext uri="{FF2B5EF4-FFF2-40B4-BE49-F238E27FC236}">
                <a16:creationId xmlns:a16="http://schemas.microsoft.com/office/drawing/2014/main" id="{66C3EB5C-6F97-42AA-A3B1-5A81CD585F64}"/>
              </a:ext>
            </a:extLst>
          </p:cNvPr>
          <p:cNvSpPr>
            <a:spLocks noGrp="1" noChangeArrowheads="1"/>
          </p:cNvSpPr>
          <p:nvPr>
            <p:ph type="body" idx="1"/>
          </p:nvPr>
        </p:nvSpPr>
        <p:spPr>
          <a:xfrm>
            <a:off x="1915886" y="1560059"/>
            <a:ext cx="8610600" cy="4572680"/>
          </a:xfrm>
        </p:spPr>
        <p:txBody>
          <a:bodyPr/>
          <a:lstStyle/>
          <a:p>
            <a:pPr>
              <a:lnSpc>
                <a:spcPct val="90000"/>
              </a:lnSpc>
            </a:pPr>
            <a:r>
              <a:rPr lang="en-US" altLang="en-US" sz="2400"/>
              <a:t>Clients use browser application to send URIs via HTTP to servers requesting a Web page</a:t>
            </a:r>
          </a:p>
          <a:p>
            <a:pPr>
              <a:lnSpc>
                <a:spcPct val="90000"/>
              </a:lnSpc>
            </a:pPr>
            <a:r>
              <a:rPr lang="en-US" altLang="en-US" sz="2400"/>
              <a:t>Web pages are constructed using HTML (or other markup language) and consist of text, graphics, sounds plus embedded files</a:t>
            </a:r>
            <a:endParaRPr lang="en-US" altLang="en-US" sz="2400">
              <a:cs typeface="Times New Roman"/>
            </a:endParaRPr>
          </a:p>
          <a:p>
            <a:pPr>
              <a:lnSpc>
                <a:spcPct val="90000"/>
              </a:lnSpc>
            </a:pPr>
            <a:r>
              <a:rPr lang="en-US" altLang="en-US" sz="2400"/>
              <a:t>Servers (or caches) respond with requested Web page</a:t>
            </a:r>
            <a:endParaRPr lang="en-US" altLang="en-US" sz="2000"/>
          </a:p>
          <a:p>
            <a:pPr lvl="1">
              <a:lnSpc>
                <a:spcPct val="90000"/>
              </a:lnSpc>
            </a:pPr>
            <a:r>
              <a:rPr lang="en-US" altLang="en-US" sz="2000"/>
              <a:t>Or with error message</a:t>
            </a:r>
            <a:endParaRPr lang="en-US" altLang="en-US" sz="2000">
              <a:cs typeface="Times New Roman"/>
            </a:endParaRPr>
          </a:p>
          <a:p>
            <a:pPr>
              <a:lnSpc>
                <a:spcPct val="90000"/>
              </a:lnSpc>
            </a:pPr>
            <a:r>
              <a:rPr lang="en-US" altLang="en-US" sz="2400"/>
              <a:t>Client’s browser renders Web page returned by server</a:t>
            </a:r>
            <a:endParaRPr lang="en-US" altLang="en-US" sz="2400">
              <a:cs typeface="Times New Roman"/>
            </a:endParaRPr>
          </a:p>
          <a:p>
            <a:pPr lvl="1">
              <a:lnSpc>
                <a:spcPct val="90000"/>
              </a:lnSpc>
            </a:pPr>
            <a:r>
              <a:rPr lang="en-US" altLang="en-US" sz="2000"/>
              <a:t>Page is written using Hyper Text Markup Language (HTML)</a:t>
            </a:r>
            <a:endParaRPr lang="en-US" altLang="en-US" sz="2000">
              <a:cs typeface="Times New Roman"/>
            </a:endParaRPr>
          </a:p>
          <a:p>
            <a:pPr lvl="1">
              <a:lnSpc>
                <a:spcPct val="90000"/>
              </a:lnSpc>
            </a:pPr>
            <a:r>
              <a:rPr lang="en-US" altLang="en-US" sz="2000"/>
              <a:t>Displaying text, graphics and sound in browser</a:t>
            </a:r>
            <a:endParaRPr lang="en-US" altLang="en-US" sz="2000">
              <a:cs typeface="Times New Roman"/>
            </a:endParaRPr>
          </a:p>
          <a:p>
            <a:pPr lvl="1">
              <a:lnSpc>
                <a:spcPct val="90000"/>
              </a:lnSpc>
            </a:pPr>
            <a:r>
              <a:rPr lang="en-US" altLang="en-US" sz="2000"/>
              <a:t>Writing data as well</a:t>
            </a:r>
            <a:endParaRPr lang="en-US" altLang="en-US" sz="2000">
              <a:cs typeface="Times New Roman"/>
            </a:endParaRPr>
          </a:p>
          <a:p>
            <a:pPr>
              <a:lnSpc>
                <a:spcPct val="90000"/>
              </a:lnSpc>
            </a:pPr>
            <a:r>
              <a:rPr lang="en-US" altLang="en-US" sz="2400"/>
              <a:t>The entire system runs over standard networking protocols (TCP/IP, DNS,…)</a:t>
            </a:r>
            <a:endParaRPr lang="en-US" altLang="en-US" sz="2400">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FF68F-71E6-8C68-7E41-958B69093D13}"/>
              </a:ext>
            </a:extLst>
          </p:cNvPr>
          <p:cNvSpPr>
            <a:spLocks noGrp="1"/>
          </p:cNvSpPr>
          <p:nvPr>
            <p:ph type="title"/>
          </p:nvPr>
        </p:nvSpPr>
        <p:spPr/>
        <p:txBody>
          <a:bodyPr/>
          <a:lstStyle/>
          <a:p>
            <a:r>
              <a:rPr lang="en-US" b="1" dirty="0"/>
              <a:t>Markup language</a:t>
            </a:r>
            <a:endParaRPr lang="en-IN" b="1" dirty="0"/>
          </a:p>
        </p:txBody>
      </p:sp>
      <p:sp>
        <p:nvSpPr>
          <p:cNvPr id="3" name="Content Placeholder 2">
            <a:extLst>
              <a:ext uri="{FF2B5EF4-FFF2-40B4-BE49-F238E27FC236}">
                <a16:creationId xmlns:a16="http://schemas.microsoft.com/office/drawing/2014/main" id="{3CA39A76-4ECA-A5B4-3840-07D133814FC3}"/>
              </a:ext>
            </a:extLst>
          </p:cNvPr>
          <p:cNvSpPr>
            <a:spLocks noGrp="1"/>
          </p:cNvSpPr>
          <p:nvPr>
            <p:ph idx="1"/>
          </p:nvPr>
        </p:nvSpPr>
        <p:spPr/>
        <p:txBody>
          <a:bodyPr/>
          <a:lstStyle/>
          <a:p>
            <a:pPr marL="0" indent="0">
              <a:buNone/>
            </a:pPr>
            <a:endParaRPr lang="en-US" dirty="0"/>
          </a:p>
          <a:p>
            <a:r>
              <a:rPr lang="en-US" sz="3200" dirty="0"/>
              <a:t>A markup language is a computer language that is used to apply layout &amp; formatting conventions to a text document</a:t>
            </a:r>
            <a:r>
              <a:rPr lang="en-US" dirty="0"/>
              <a:t>.</a:t>
            </a:r>
          </a:p>
        </p:txBody>
      </p:sp>
    </p:spTree>
    <p:extLst>
      <p:ext uri="{BB962C8B-B14F-4D97-AF65-F5344CB8AC3E}">
        <p14:creationId xmlns:p14="http://schemas.microsoft.com/office/powerpoint/2010/main" val="4218883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2">
            <a:extLst>
              <a:ext uri="{FF2B5EF4-FFF2-40B4-BE49-F238E27FC236}">
                <a16:creationId xmlns:a16="http://schemas.microsoft.com/office/drawing/2014/main" id="{C6854504-EDC1-4121-B640-BBE98FB40936}"/>
              </a:ext>
            </a:extLst>
          </p:cNvPr>
          <p:cNvSpPr>
            <a:spLocks noGrp="1"/>
          </p:cNvSpPr>
          <p:nvPr>
            <p:ph type="sldNum" sz="quarter" idx="12"/>
          </p:nvPr>
        </p:nvSpPr>
        <p:spPr>
          <a:xfrm>
            <a:off x="4648200" y="6248400"/>
            <a:ext cx="28956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0" fontAlgn="base" hangingPunct="0">
              <a:spcBef>
                <a:spcPct val="0"/>
              </a:spcBef>
              <a:spcAft>
                <a:spcPct val="0"/>
              </a:spcAft>
              <a:buNone/>
            </a:pPr>
            <a:fld id="{1D159A84-853D-4346-8347-E787EE3FDA5A}" type="slidenum">
              <a:rPr lang="en-US" altLang="en-US" sz="1400">
                <a:solidFill>
                  <a:srgbClr val="000000"/>
                </a:solidFill>
              </a:rPr>
              <a:pPr algn="ctr" defTabSz="914400" eaLnBrk="0" fontAlgn="base" hangingPunct="0">
                <a:spcBef>
                  <a:spcPct val="0"/>
                </a:spcBef>
                <a:spcAft>
                  <a:spcPct val="0"/>
                </a:spcAft>
                <a:buNone/>
              </a:pPr>
              <a:t>20</a:t>
            </a:fld>
            <a:endParaRPr lang="en-US" altLang="en-US" sz="1400">
              <a:solidFill>
                <a:srgbClr val="000000"/>
              </a:solidFill>
            </a:endParaRPr>
          </a:p>
        </p:txBody>
      </p:sp>
      <p:sp>
        <p:nvSpPr>
          <p:cNvPr id="10243" name="Text Box 2">
            <a:extLst>
              <a:ext uri="{FF2B5EF4-FFF2-40B4-BE49-F238E27FC236}">
                <a16:creationId xmlns:a16="http://schemas.microsoft.com/office/drawing/2014/main" id="{00C6ABC9-B697-4363-9A83-34A9AAC26C8F}"/>
              </a:ext>
            </a:extLst>
          </p:cNvPr>
          <p:cNvSpPr txBox="1">
            <a:spLocks noChangeArrowheads="1"/>
          </p:cNvSpPr>
          <p:nvPr/>
        </p:nvSpPr>
        <p:spPr bwMode="auto">
          <a:xfrm>
            <a:off x="2514600" y="90488"/>
            <a:ext cx="5715000" cy="338554"/>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r>
              <a:rPr lang="en-US" altLang="en-US" sz="1600">
                <a:solidFill>
                  <a:srgbClr val="0000FF"/>
                </a:solidFill>
              </a:rPr>
              <a:t>Figure 22.1</a:t>
            </a:r>
            <a:r>
              <a:rPr lang="en-US" altLang="en-US" sz="1600">
                <a:solidFill>
                  <a:srgbClr val="3333CC"/>
                </a:solidFill>
              </a:rPr>
              <a:t>    </a:t>
            </a:r>
            <a:r>
              <a:rPr lang="en-US" altLang="en-US" sz="1600" i="1">
                <a:solidFill>
                  <a:srgbClr val="000000"/>
                </a:solidFill>
              </a:rPr>
              <a:t>Example 22.1</a:t>
            </a:r>
          </a:p>
        </p:txBody>
      </p:sp>
      <p:sp>
        <p:nvSpPr>
          <p:cNvPr id="10244" name="Rectangle 3">
            <a:extLst>
              <a:ext uri="{FF2B5EF4-FFF2-40B4-BE49-F238E27FC236}">
                <a16:creationId xmlns:a16="http://schemas.microsoft.com/office/drawing/2014/main" id="{C280F6A2-56AA-4EF0-9D80-132B9439CB9A}"/>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fontAlgn="base">
              <a:spcBef>
                <a:spcPct val="0"/>
              </a:spcBef>
              <a:spcAft>
                <a:spcPct val="0"/>
              </a:spcAft>
              <a:buNone/>
            </a:pPr>
            <a:endParaRPr kumimoji="1" lang="en-US" altLang="en-US" sz="2400">
              <a:solidFill>
                <a:srgbClr val="000000"/>
              </a:solidFill>
            </a:endParaRPr>
          </a:p>
        </p:txBody>
      </p:sp>
      <p:sp>
        <p:nvSpPr>
          <p:cNvPr id="10245" name="Rectangle 4">
            <a:extLst>
              <a:ext uri="{FF2B5EF4-FFF2-40B4-BE49-F238E27FC236}">
                <a16:creationId xmlns:a16="http://schemas.microsoft.com/office/drawing/2014/main" id="{851BEBEE-40CE-44E3-9764-B56186BFABE5}"/>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fontAlgn="base">
              <a:spcBef>
                <a:spcPct val="0"/>
              </a:spcBef>
              <a:spcAft>
                <a:spcPct val="0"/>
              </a:spcAft>
              <a:buNone/>
            </a:pPr>
            <a:endParaRPr kumimoji="1" lang="en-US" altLang="en-US" sz="2400">
              <a:solidFill>
                <a:srgbClr val="000000"/>
              </a:solidFill>
            </a:endParaRPr>
          </a:p>
        </p:txBody>
      </p:sp>
      <p:sp>
        <p:nvSpPr>
          <p:cNvPr id="10246" name="Rectangle 5">
            <a:extLst>
              <a:ext uri="{FF2B5EF4-FFF2-40B4-BE49-F238E27FC236}">
                <a16:creationId xmlns:a16="http://schemas.microsoft.com/office/drawing/2014/main" id="{D6D3D2A4-1A26-4B77-97B0-821C9EBC301D}"/>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fontAlgn="base">
              <a:spcBef>
                <a:spcPct val="0"/>
              </a:spcBef>
              <a:spcAft>
                <a:spcPct val="0"/>
              </a:spcAft>
              <a:buNone/>
            </a:pPr>
            <a:endParaRPr kumimoji="1" lang="en-US" altLang="en-US" sz="2400">
              <a:solidFill>
                <a:srgbClr val="000000"/>
              </a:solidFill>
            </a:endParaRPr>
          </a:p>
        </p:txBody>
      </p:sp>
      <p:sp>
        <p:nvSpPr>
          <p:cNvPr id="10247" name="Rectangle 6">
            <a:extLst>
              <a:ext uri="{FF2B5EF4-FFF2-40B4-BE49-F238E27FC236}">
                <a16:creationId xmlns:a16="http://schemas.microsoft.com/office/drawing/2014/main" id="{40D056BF-DBFB-431D-AE45-F314D47BD2BE}"/>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fontAlgn="base">
              <a:spcBef>
                <a:spcPct val="0"/>
              </a:spcBef>
              <a:spcAft>
                <a:spcPct val="0"/>
              </a:spcAft>
              <a:buNone/>
            </a:pPr>
            <a:endParaRPr kumimoji="1" lang="en-US" altLang="en-US" sz="2400">
              <a:solidFill>
                <a:srgbClr val="000000"/>
              </a:solidFill>
            </a:endParaRPr>
          </a:p>
        </p:txBody>
      </p:sp>
      <p:sp>
        <p:nvSpPr>
          <p:cNvPr id="10248" name="Rectangle 7">
            <a:extLst>
              <a:ext uri="{FF2B5EF4-FFF2-40B4-BE49-F238E27FC236}">
                <a16:creationId xmlns:a16="http://schemas.microsoft.com/office/drawing/2014/main" id="{B57A3561-66D5-47CF-B662-892D6F09D158}"/>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fontAlgn="base">
              <a:spcBef>
                <a:spcPct val="0"/>
              </a:spcBef>
              <a:spcAft>
                <a:spcPct val="0"/>
              </a:spcAft>
              <a:buNone/>
            </a:pPr>
            <a:endParaRPr kumimoji="1" lang="en-US" altLang="en-US" sz="2400">
              <a:solidFill>
                <a:srgbClr val="000000"/>
              </a:solidFill>
            </a:endParaRPr>
          </a:p>
        </p:txBody>
      </p:sp>
      <p:sp>
        <p:nvSpPr>
          <p:cNvPr id="10249" name="Rectangle 8">
            <a:extLst>
              <a:ext uri="{FF2B5EF4-FFF2-40B4-BE49-F238E27FC236}">
                <a16:creationId xmlns:a16="http://schemas.microsoft.com/office/drawing/2014/main" id="{75FBFAA2-9B4B-4EAE-85C6-1AAFEEA44885}"/>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fontAlgn="base">
              <a:spcBef>
                <a:spcPct val="0"/>
              </a:spcBef>
              <a:spcAft>
                <a:spcPct val="0"/>
              </a:spcAft>
              <a:buNone/>
            </a:pPr>
            <a:endParaRPr kumimoji="1" lang="en-US" altLang="en-US" sz="2400">
              <a:solidFill>
                <a:srgbClr val="000000"/>
              </a:solidFill>
            </a:endParaRPr>
          </a:p>
        </p:txBody>
      </p:sp>
      <p:sp>
        <p:nvSpPr>
          <p:cNvPr id="10250" name="Rectangle 9">
            <a:extLst>
              <a:ext uri="{FF2B5EF4-FFF2-40B4-BE49-F238E27FC236}">
                <a16:creationId xmlns:a16="http://schemas.microsoft.com/office/drawing/2014/main" id="{1689958E-E1F4-4B8E-BC7F-1FF573A34E59}"/>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fontAlgn="base">
              <a:spcBef>
                <a:spcPct val="0"/>
              </a:spcBef>
              <a:spcAft>
                <a:spcPct val="0"/>
              </a:spcAft>
              <a:buNone/>
            </a:pPr>
            <a:endParaRPr kumimoji="1" lang="en-US" altLang="en-US" sz="2400">
              <a:solidFill>
                <a:srgbClr val="000000"/>
              </a:solidFill>
            </a:endParaRPr>
          </a:p>
        </p:txBody>
      </p:sp>
      <p:pic>
        <p:nvPicPr>
          <p:cNvPr id="10251" name="Picture 11">
            <a:extLst>
              <a:ext uri="{FF2B5EF4-FFF2-40B4-BE49-F238E27FC236}">
                <a16:creationId xmlns:a16="http://schemas.microsoft.com/office/drawing/2014/main" id="{7A3E3FAD-7337-40A3-AA32-27A11ABF13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7250" y="2006600"/>
            <a:ext cx="5594350" cy="227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996" name="Picture 12">
            <a:extLst>
              <a:ext uri="{FF2B5EF4-FFF2-40B4-BE49-F238E27FC236}">
                <a16:creationId xmlns:a16="http://schemas.microsoft.com/office/drawing/2014/main" id="{DC94BFCF-2BA6-4B43-B1A0-B9D0DE79B0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3200400"/>
            <a:ext cx="5100638"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997" name="Picture 13">
            <a:extLst>
              <a:ext uri="{FF2B5EF4-FFF2-40B4-BE49-F238E27FC236}">
                <a16:creationId xmlns:a16="http://schemas.microsoft.com/office/drawing/2014/main" id="{2C12861C-F190-4E6C-B94C-86F2EA65AF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1900" y="3706813"/>
            <a:ext cx="49911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53996"/>
                                        </p:tgtEl>
                                        <p:attrNameLst>
                                          <p:attrName>style.visibility</p:attrName>
                                        </p:attrNameLst>
                                      </p:cBhvr>
                                      <p:to>
                                        <p:strVal val="visible"/>
                                      </p:to>
                                    </p:set>
                                    <p:animEffect transition="in" filter="wipe(left)">
                                      <p:cBhvr>
                                        <p:cTn id="7" dur="2000"/>
                                        <p:tgtEl>
                                          <p:spTgt spid="5539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553997"/>
                                        </p:tgtEl>
                                        <p:attrNameLst>
                                          <p:attrName>style.visibility</p:attrName>
                                        </p:attrNameLst>
                                      </p:cBhvr>
                                      <p:to>
                                        <p:strVal val="visible"/>
                                      </p:to>
                                    </p:set>
                                    <p:animEffect transition="in" filter="wipe(right)">
                                      <p:cBhvr>
                                        <p:cTn id="12" dur="2000"/>
                                        <p:tgtEl>
                                          <p:spTgt spid="553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2">
            <a:extLst>
              <a:ext uri="{FF2B5EF4-FFF2-40B4-BE49-F238E27FC236}">
                <a16:creationId xmlns:a16="http://schemas.microsoft.com/office/drawing/2014/main" id="{F841AC4C-9530-4BE3-9361-012D87066C0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defTabSz="914400" eaLnBrk="0" fontAlgn="base" hangingPunct="0">
              <a:spcBef>
                <a:spcPct val="0"/>
              </a:spcBef>
              <a:spcAft>
                <a:spcPct val="0"/>
              </a:spcAft>
            </a:pPr>
            <a:fld id="{6F614BE3-024D-49BF-9EE3-C457FB283AF3}" type="slidenum">
              <a:rPr lang="en-US" altLang="en-US" sz="1400">
                <a:solidFill>
                  <a:srgbClr val="000000"/>
                </a:solidFill>
              </a:rPr>
              <a:pPr defTabSz="914400" eaLnBrk="0" fontAlgn="base" hangingPunct="0">
                <a:spcBef>
                  <a:spcPct val="0"/>
                </a:spcBef>
                <a:spcAft>
                  <a:spcPct val="0"/>
                </a:spcAft>
              </a:pPr>
              <a:t>21</a:t>
            </a:fld>
            <a:endParaRPr lang="en-US" altLang="en-US" sz="1400">
              <a:solidFill>
                <a:srgbClr val="000000"/>
              </a:solidFill>
            </a:endParaRPr>
          </a:p>
        </p:txBody>
      </p:sp>
      <p:sp>
        <p:nvSpPr>
          <p:cNvPr id="4" name="Rectangle 3">
            <a:extLst>
              <a:ext uri="{FF2B5EF4-FFF2-40B4-BE49-F238E27FC236}">
                <a16:creationId xmlns:a16="http://schemas.microsoft.com/office/drawing/2014/main" id="{518599D6-A0D5-460D-B0C7-79650E9CD515}"/>
              </a:ext>
            </a:extLst>
          </p:cNvPr>
          <p:cNvSpPr/>
          <p:nvPr/>
        </p:nvSpPr>
        <p:spPr>
          <a:xfrm>
            <a:off x="1890810" y="533401"/>
            <a:ext cx="8472391" cy="7232749"/>
          </a:xfrm>
          <a:prstGeom prst="rect">
            <a:avLst/>
          </a:prstGeom>
        </p:spPr>
        <p:txBody>
          <a:bodyPr wrap="square" lIns="91440" tIns="45720" rIns="91440" bIns="45720" anchor="t">
            <a:spAutoFit/>
          </a:bodyPr>
          <a:lstStyle/>
          <a:p>
            <a:pPr defTabSz="914400" eaLnBrk="0" fontAlgn="base" hangingPunct="0">
              <a:spcBef>
                <a:spcPct val="0"/>
              </a:spcBef>
              <a:spcAft>
                <a:spcPct val="0"/>
              </a:spcAft>
              <a:defRPr/>
            </a:pPr>
            <a:r>
              <a:rPr lang="en-IN" sz="2400" b="1">
                <a:solidFill>
                  <a:srgbClr val="292929"/>
                </a:solidFill>
                <a:latin typeface="Times New Roman"/>
              </a:rPr>
              <a:t>What happens when you type a URL in the browser and press enter? </a:t>
            </a:r>
            <a:endParaRPr lang="en-US" sz="1600">
              <a:solidFill>
                <a:srgbClr val="000000"/>
              </a:solidFill>
              <a:latin typeface="Times New Roman" panose="02020603050405020304" pitchFamily="18" charset="0"/>
            </a:endParaRPr>
          </a:p>
          <a:p>
            <a:pPr marL="457200" indent="-457200" defTabSz="914400" eaLnBrk="0" fontAlgn="base" hangingPunct="0">
              <a:spcBef>
                <a:spcPct val="0"/>
              </a:spcBef>
              <a:spcAft>
                <a:spcPct val="0"/>
              </a:spcAft>
              <a:buFontTx/>
              <a:buAutoNum type="arabicPeriod"/>
              <a:defRPr/>
            </a:pPr>
            <a:r>
              <a:rPr lang="en-IN" sz="2400" b="1">
                <a:solidFill>
                  <a:srgbClr val="292929"/>
                </a:solidFill>
                <a:latin typeface="Times New Roman"/>
              </a:rPr>
              <a:t>Computer sends a request to the domain name system (DNS) server to get the exact IP address of the server</a:t>
            </a:r>
            <a:endParaRPr lang="en-IN" sz="1600" b="1">
              <a:solidFill>
                <a:srgbClr val="000000"/>
              </a:solidFill>
              <a:latin typeface="Times New Roman" panose="02020603050405020304" pitchFamily="18" charset="0"/>
              <a:cs typeface="Times New Roman"/>
            </a:endParaRPr>
          </a:p>
          <a:p>
            <a:pPr marL="457200" indent="-457200" defTabSz="914400" eaLnBrk="0" fontAlgn="base" hangingPunct="0">
              <a:spcBef>
                <a:spcPct val="0"/>
              </a:spcBef>
              <a:spcAft>
                <a:spcPct val="0"/>
              </a:spcAft>
              <a:buFont typeface="Times New Roman"/>
              <a:buAutoNum type="arabicPeriod"/>
              <a:defRPr/>
            </a:pPr>
            <a:endParaRPr lang="en-IN" sz="2400" b="1">
              <a:solidFill>
                <a:srgbClr val="292929"/>
              </a:solidFill>
              <a:latin typeface="Times New Roman"/>
              <a:cs typeface="Times New Roman"/>
            </a:endParaRPr>
          </a:p>
          <a:p>
            <a:pPr marL="457200" indent="-457200" defTabSz="914400" eaLnBrk="0" fontAlgn="base" hangingPunct="0">
              <a:spcBef>
                <a:spcPct val="0"/>
              </a:spcBef>
              <a:spcAft>
                <a:spcPct val="0"/>
              </a:spcAft>
              <a:buFontTx/>
              <a:buAutoNum type="arabicPeriod"/>
              <a:defRPr/>
            </a:pPr>
            <a:r>
              <a:rPr lang="en-IN" sz="2400" b="1">
                <a:solidFill>
                  <a:srgbClr val="000000"/>
                </a:solidFill>
                <a:latin typeface="Times New Roman"/>
              </a:rPr>
              <a:t>The browser initiates a TCP connection with the server</a:t>
            </a:r>
            <a:r>
              <a:rPr lang="en-IN" sz="2400">
                <a:solidFill>
                  <a:srgbClr val="000000"/>
                </a:solidFill>
                <a:latin typeface="Times New Roman"/>
              </a:rPr>
              <a:t>.</a:t>
            </a:r>
          </a:p>
          <a:p>
            <a:pPr marL="457200" indent="-457200" defTabSz="914400" eaLnBrk="0" fontAlgn="base" hangingPunct="0">
              <a:spcBef>
                <a:spcPct val="0"/>
              </a:spcBef>
              <a:spcAft>
                <a:spcPct val="0"/>
              </a:spcAft>
              <a:buFont typeface="+mj-lt"/>
              <a:buAutoNum type="arabicPeriod"/>
              <a:defRPr/>
            </a:pPr>
            <a:endParaRPr lang="en-IN" sz="2400">
              <a:solidFill>
                <a:srgbClr val="000000"/>
              </a:solidFill>
              <a:latin typeface="Times New Roman"/>
            </a:endParaRPr>
          </a:p>
          <a:p>
            <a:pPr marL="457200" indent="-457200" defTabSz="914400" eaLnBrk="0" fontAlgn="base" hangingPunct="0">
              <a:spcBef>
                <a:spcPct val="0"/>
              </a:spcBef>
              <a:spcAft>
                <a:spcPct val="0"/>
              </a:spcAft>
              <a:buFontTx/>
              <a:buAutoNum type="arabicPeriod"/>
              <a:defRPr/>
            </a:pPr>
            <a:r>
              <a:rPr lang="en-IN" sz="2400" b="1">
                <a:solidFill>
                  <a:srgbClr val="292929"/>
                </a:solidFill>
                <a:latin typeface="Times New Roman"/>
              </a:rPr>
              <a:t>Data exchange happens using HTTP</a:t>
            </a:r>
          </a:p>
          <a:p>
            <a:pPr marL="457200" indent="-457200" defTabSz="914400" eaLnBrk="0" fontAlgn="base" hangingPunct="0">
              <a:spcBef>
                <a:spcPct val="0"/>
              </a:spcBef>
              <a:spcAft>
                <a:spcPct val="0"/>
              </a:spcAft>
              <a:buFont typeface="+mj-lt"/>
              <a:buAutoNum type="arabicPeriod"/>
              <a:defRPr/>
            </a:pPr>
            <a:endParaRPr lang="en-IN" sz="2400" b="1">
              <a:solidFill>
                <a:srgbClr val="292929"/>
              </a:solidFill>
              <a:latin typeface="Times New Roman"/>
            </a:endParaRPr>
          </a:p>
          <a:p>
            <a:pPr marL="457200" indent="-457200" defTabSz="914400" eaLnBrk="0" fontAlgn="base" hangingPunct="0">
              <a:spcBef>
                <a:spcPct val="0"/>
              </a:spcBef>
              <a:spcAft>
                <a:spcPct val="0"/>
              </a:spcAft>
              <a:buFontTx/>
              <a:buAutoNum type="arabicPeriod"/>
              <a:defRPr/>
            </a:pPr>
            <a:r>
              <a:rPr lang="en-IN" sz="2400" b="1">
                <a:solidFill>
                  <a:srgbClr val="292929"/>
                </a:solidFill>
                <a:latin typeface="Times New Roman"/>
              </a:rPr>
              <a:t>Page is rendered in web browsers</a:t>
            </a:r>
          </a:p>
          <a:p>
            <a:pPr marL="457200" indent="-457200" defTabSz="914400" eaLnBrk="0" fontAlgn="base" hangingPunct="0">
              <a:spcBef>
                <a:spcPct val="0"/>
              </a:spcBef>
              <a:spcAft>
                <a:spcPct val="0"/>
              </a:spcAft>
              <a:buFontTx/>
              <a:buAutoNum type="arabicPeriod"/>
              <a:defRPr/>
            </a:pPr>
            <a:endParaRPr lang="en-IN" sz="2400" b="1">
              <a:solidFill>
                <a:srgbClr val="292929"/>
              </a:solidFill>
              <a:latin typeface="Times New Roman"/>
            </a:endParaRPr>
          </a:p>
          <a:p>
            <a:pPr defTabSz="914400" eaLnBrk="0" fontAlgn="base" hangingPunct="0">
              <a:spcBef>
                <a:spcPct val="0"/>
              </a:spcBef>
              <a:spcAft>
                <a:spcPct val="0"/>
              </a:spcAft>
              <a:defRPr/>
            </a:pPr>
            <a:r>
              <a:rPr lang="en-IN" sz="3200" b="1">
                <a:solidFill>
                  <a:srgbClr val="292929"/>
                </a:solidFill>
                <a:latin typeface="Times New Roman" panose="02020603050405020304" pitchFamily="18" charset="0"/>
              </a:rPr>
              <a:t>e.g</a:t>
            </a:r>
            <a:r>
              <a:rPr lang="en-IN" sz="2400">
                <a:solidFill>
                  <a:srgbClr val="000000"/>
                </a:solidFill>
                <a:latin typeface="Times New Roman" panose="02020603050405020304" pitchFamily="18" charset="0"/>
              </a:rPr>
              <a:t>. </a:t>
            </a:r>
            <a:r>
              <a:rPr lang="en-US" sz="2400">
                <a:solidFill>
                  <a:srgbClr val="000000"/>
                </a:solidFill>
                <a:latin typeface="Times New Roman" panose="02020603050405020304" pitchFamily="18" charset="0"/>
              </a:rPr>
              <a:t>http://example.org/home.html</a:t>
            </a:r>
          </a:p>
          <a:p>
            <a:pPr marL="457200" indent="-457200" defTabSz="914400" eaLnBrk="0" fontAlgn="base" hangingPunct="0">
              <a:spcBef>
                <a:spcPct val="0"/>
              </a:spcBef>
              <a:spcAft>
                <a:spcPct val="0"/>
              </a:spcAft>
              <a:buFontTx/>
              <a:buAutoNum type="arabicPeriod"/>
              <a:defRPr/>
            </a:pPr>
            <a:r>
              <a:rPr lang="en-IN" sz="2400">
                <a:solidFill>
                  <a:srgbClr val="000000"/>
                </a:solidFill>
                <a:latin typeface="Times New Roman"/>
                <a:cs typeface="Times New Roman"/>
              </a:rPr>
              <a:t>Example.org is the server and IP address is such as </a:t>
            </a:r>
            <a:r>
              <a:rPr lang="en-IN" sz="2400" i="1">
                <a:solidFill>
                  <a:srgbClr val="000000"/>
                </a:solidFill>
                <a:latin typeface="Times New Roman"/>
                <a:cs typeface="Times New Roman"/>
              </a:rPr>
              <a:t>203.0.113.4</a:t>
            </a:r>
          </a:p>
          <a:p>
            <a:pPr defTabSz="914400" eaLnBrk="0" fontAlgn="base" hangingPunct="0">
              <a:spcBef>
                <a:spcPct val="0"/>
              </a:spcBef>
              <a:spcAft>
                <a:spcPct val="0"/>
              </a:spcAft>
              <a:defRPr/>
            </a:pPr>
            <a:endParaRPr lang="en-IN" sz="2400" i="1">
              <a:solidFill>
                <a:srgbClr val="000000"/>
              </a:solidFill>
              <a:latin typeface="Times New Roman" panose="02020603050405020304" pitchFamily="18" charset="0"/>
            </a:endParaRPr>
          </a:p>
          <a:p>
            <a:pPr defTabSz="914400" eaLnBrk="0" fontAlgn="base" hangingPunct="0">
              <a:spcBef>
                <a:spcPct val="0"/>
              </a:spcBef>
              <a:spcAft>
                <a:spcPct val="0"/>
              </a:spcAft>
              <a:defRPr/>
            </a:pPr>
            <a:r>
              <a:rPr lang="en-IN" sz="2400">
                <a:solidFill>
                  <a:srgbClr val="000000"/>
                </a:solidFill>
                <a:latin typeface="Times New Roman" panose="02020603050405020304" pitchFamily="18" charset="0"/>
              </a:rPr>
              <a:t>2. It requests service from a specific TCP port number (80) that is well known for the HTTP service</a:t>
            </a:r>
            <a:endParaRPr lang="en-US" sz="2400">
              <a:solidFill>
                <a:srgbClr val="000000"/>
              </a:solidFill>
              <a:latin typeface="Times New Roman" panose="02020603050405020304" pitchFamily="18" charset="0"/>
            </a:endParaRPr>
          </a:p>
          <a:p>
            <a:pPr defTabSz="914400" eaLnBrk="0" fontAlgn="base" hangingPunct="0">
              <a:spcBef>
                <a:spcPct val="0"/>
              </a:spcBef>
              <a:spcAft>
                <a:spcPct val="0"/>
              </a:spcAft>
              <a:defRPr/>
            </a:pPr>
            <a:endParaRPr lang="en-IN" sz="2400" b="1">
              <a:solidFill>
                <a:srgbClr val="292929"/>
              </a:solidFill>
              <a:latin typeface="Times New Roman"/>
            </a:endParaRPr>
          </a:p>
          <a:p>
            <a:pPr marL="457200" indent="-457200" defTabSz="914400" eaLnBrk="0" fontAlgn="base" hangingPunct="0">
              <a:spcBef>
                <a:spcPct val="0"/>
              </a:spcBef>
              <a:spcAft>
                <a:spcPct val="0"/>
              </a:spcAft>
              <a:buFontTx/>
              <a:buAutoNum type="arabicPeriod"/>
              <a:defRPr/>
            </a:pPr>
            <a:endParaRPr lang="en-IN" sz="2400" b="1">
              <a:solidFill>
                <a:srgbClr val="292929"/>
              </a:solidFill>
              <a:latin typeface="Times New Roman"/>
            </a:endParaRPr>
          </a:p>
          <a:p>
            <a:pPr defTabSz="914400" eaLnBrk="0" fontAlgn="base" hangingPunct="0">
              <a:spcBef>
                <a:spcPct val="0"/>
              </a:spcBef>
              <a:spcAft>
                <a:spcPct val="0"/>
              </a:spcAft>
              <a:defRPr/>
            </a:pPr>
            <a:endParaRPr lang="en-IN" sz="2400" b="1">
              <a:solidFill>
                <a:srgbClr val="292929"/>
              </a:solidFill>
              <a:latin typeface="sohn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2">
            <a:extLst>
              <a:ext uri="{FF2B5EF4-FFF2-40B4-BE49-F238E27FC236}">
                <a16:creationId xmlns:a16="http://schemas.microsoft.com/office/drawing/2014/main" id="{703205C8-DEAC-42A4-96DE-A142DE1B4390}"/>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defTabSz="914400" eaLnBrk="0" fontAlgn="base" hangingPunct="0">
              <a:spcBef>
                <a:spcPct val="0"/>
              </a:spcBef>
              <a:spcAft>
                <a:spcPct val="0"/>
              </a:spcAft>
            </a:pPr>
            <a:fld id="{E82314C7-8E5F-4135-B354-DC8753DA1013}" type="slidenum">
              <a:rPr lang="en-US" altLang="en-US" sz="1400">
                <a:solidFill>
                  <a:srgbClr val="000000"/>
                </a:solidFill>
              </a:rPr>
              <a:pPr defTabSz="914400" eaLnBrk="0" fontAlgn="base" hangingPunct="0">
                <a:spcBef>
                  <a:spcPct val="0"/>
                </a:spcBef>
                <a:spcAft>
                  <a:spcPct val="0"/>
                </a:spcAft>
              </a:pPr>
              <a:t>22</a:t>
            </a:fld>
            <a:endParaRPr lang="en-US" altLang="en-US" sz="1400">
              <a:solidFill>
                <a:srgbClr val="000000"/>
              </a:solidFill>
            </a:endParaRPr>
          </a:p>
        </p:txBody>
      </p:sp>
      <p:sp>
        <p:nvSpPr>
          <p:cNvPr id="13315" name="Rectangle 3">
            <a:extLst>
              <a:ext uri="{FF2B5EF4-FFF2-40B4-BE49-F238E27FC236}">
                <a16:creationId xmlns:a16="http://schemas.microsoft.com/office/drawing/2014/main" id="{922FF831-7FC6-4C40-BC0D-774B7A4E1F5F}"/>
              </a:ext>
            </a:extLst>
          </p:cNvPr>
          <p:cNvSpPr>
            <a:spLocks noChangeArrowheads="1"/>
          </p:cNvSpPr>
          <p:nvPr/>
        </p:nvSpPr>
        <p:spPr bwMode="auto">
          <a:xfrm>
            <a:off x="1866900" y="152401"/>
            <a:ext cx="84582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defTabSz="914400" eaLnBrk="0" fontAlgn="base" hangingPunct="0">
              <a:spcBef>
                <a:spcPct val="0"/>
              </a:spcBef>
              <a:spcAft>
                <a:spcPct val="0"/>
              </a:spcAft>
            </a:pPr>
            <a:r>
              <a:rPr lang="en-US" altLang="en-US" sz="1800" b="1">
                <a:solidFill>
                  <a:srgbClr val="292929"/>
                </a:solidFill>
                <a:latin typeface="Times New Roman"/>
                <a:cs typeface="Times New Roman"/>
              </a:rPr>
              <a:t>3. </a:t>
            </a:r>
            <a:r>
              <a:rPr lang="en-US" altLang="en-US" sz="2000" b="1">
                <a:solidFill>
                  <a:srgbClr val="292929"/>
                </a:solidFill>
                <a:latin typeface="Times New Roman"/>
                <a:cs typeface="Times New Roman"/>
              </a:rPr>
              <a:t>The content of HTTP request can be simple two lines</a:t>
            </a:r>
          </a:p>
          <a:p>
            <a:pPr defTabSz="914400" eaLnBrk="0" fontAlgn="base" hangingPunct="0">
              <a:spcBef>
                <a:spcPct val="0"/>
              </a:spcBef>
              <a:spcAft>
                <a:spcPct val="0"/>
              </a:spcAft>
            </a:pPr>
            <a:endParaRPr lang="en-IN" altLang="en-US" sz="2000" b="1">
              <a:solidFill>
                <a:srgbClr val="292929"/>
              </a:solidFill>
              <a:cs typeface="Times New Roman"/>
            </a:endParaRPr>
          </a:p>
          <a:p>
            <a:pPr defTabSz="914400" eaLnBrk="0" fontAlgn="base" hangingPunct="0">
              <a:spcBef>
                <a:spcPct val="0"/>
              </a:spcBef>
              <a:spcAft>
                <a:spcPct val="0"/>
              </a:spcAft>
            </a:pPr>
            <a:r>
              <a:rPr lang="en-IN" altLang="en-US" sz="2000" b="1">
                <a:solidFill>
                  <a:srgbClr val="292929"/>
                </a:solidFill>
                <a:latin typeface="Times New Roman"/>
                <a:cs typeface="Times New Roman"/>
              </a:rPr>
              <a:t>GET /home.html HTTP/1.1</a:t>
            </a:r>
          </a:p>
          <a:p>
            <a:pPr defTabSz="914400" eaLnBrk="0" fontAlgn="base" hangingPunct="0">
              <a:spcBef>
                <a:spcPct val="0"/>
              </a:spcBef>
              <a:spcAft>
                <a:spcPct val="0"/>
              </a:spcAft>
            </a:pPr>
            <a:r>
              <a:rPr lang="en-IN" altLang="en-US" sz="2000" b="1">
                <a:solidFill>
                  <a:srgbClr val="292929"/>
                </a:solidFill>
                <a:latin typeface="Times New Roman"/>
                <a:cs typeface="Times New Roman"/>
              </a:rPr>
              <a:t>Host: example.org</a:t>
            </a:r>
          </a:p>
          <a:p>
            <a:pPr defTabSz="914400" eaLnBrk="0" fontAlgn="base" hangingPunct="0">
              <a:spcBef>
                <a:spcPct val="0"/>
              </a:spcBef>
              <a:spcAft>
                <a:spcPct val="0"/>
              </a:spcAft>
            </a:pPr>
            <a:r>
              <a:rPr lang="en-IN" altLang="en-US" sz="2000">
                <a:solidFill>
                  <a:srgbClr val="000000"/>
                </a:solidFill>
                <a:latin typeface="Times New Roman"/>
                <a:cs typeface="Times New Roman"/>
              </a:rPr>
              <a:t>The computer receiving the HTTP request delivers it to web server software listening for requests on port 80. If the web server can fulfil the request it sends an HTTP response back to the browser indicating success:</a:t>
            </a:r>
          </a:p>
          <a:p>
            <a:pPr defTabSz="914400" eaLnBrk="0" fontAlgn="base" hangingPunct="0">
              <a:spcBef>
                <a:spcPct val="0"/>
              </a:spcBef>
              <a:spcAft>
                <a:spcPct val="0"/>
              </a:spcAft>
            </a:pPr>
            <a:endParaRPr lang="en-IN" altLang="en-US" sz="2000">
              <a:solidFill>
                <a:srgbClr val="000000"/>
              </a:solidFill>
            </a:endParaRPr>
          </a:p>
          <a:p>
            <a:pPr defTabSz="914400" eaLnBrk="0" fontAlgn="base" hangingPunct="0">
              <a:spcBef>
                <a:spcPct val="0"/>
              </a:spcBef>
              <a:spcAft>
                <a:spcPct val="0"/>
              </a:spcAft>
            </a:pPr>
            <a:r>
              <a:rPr lang="en-IN" altLang="en-US" sz="2000" i="1">
                <a:solidFill>
                  <a:srgbClr val="000000"/>
                </a:solidFill>
                <a:latin typeface="Times New Roman"/>
                <a:cs typeface="Times New Roman"/>
              </a:rPr>
              <a:t>HTTP/1.1 200 OK</a:t>
            </a:r>
          </a:p>
          <a:p>
            <a:pPr defTabSz="914400" eaLnBrk="0" fontAlgn="base" hangingPunct="0">
              <a:spcBef>
                <a:spcPct val="0"/>
              </a:spcBef>
              <a:spcAft>
                <a:spcPct val="0"/>
              </a:spcAft>
            </a:pPr>
            <a:r>
              <a:rPr lang="en-IN" altLang="en-US" sz="2000" i="1">
                <a:solidFill>
                  <a:srgbClr val="000000"/>
                </a:solidFill>
                <a:latin typeface="Times New Roman"/>
                <a:cs typeface="Times New Roman"/>
              </a:rPr>
              <a:t>Content:text text/html; charset=UTF-8</a:t>
            </a:r>
          </a:p>
          <a:p>
            <a:pPr defTabSz="914400" eaLnBrk="0" fontAlgn="base" hangingPunct="0">
              <a:spcBef>
                <a:spcPct val="0"/>
              </a:spcBef>
              <a:spcAft>
                <a:spcPct val="0"/>
              </a:spcAft>
            </a:pPr>
            <a:endParaRPr lang="en-IN" altLang="en-US" sz="2000" i="1">
              <a:solidFill>
                <a:srgbClr val="000000"/>
              </a:solidFill>
            </a:endParaRPr>
          </a:p>
          <a:p>
            <a:pPr defTabSz="914400" eaLnBrk="0" fontAlgn="base" hangingPunct="0">
              <a:spcBef>
                <a:spcPct val="0"/>
              </a:spcBef>
              <a:spcAft>
                <a:spcPct val="0"/>
              </a:spcAft>
            </a:pPr>
            <a:r>
              <a:rPr lang="en-IN" altLang="en-US" sz="2000">
                <a:solidFill>
                  <a:srgbClr val="000000"/>
                </a:solidFill>
                <a:latin typeface="Times New Roman"/>
                <a:cs typeface="Times New Roman"/>
              </a:rPr>
              <a:t>followed by the content of the requested page. Hypertext Markup Language (HTML) for a basic web page might look like this:</a:t>
            </a:r>
          </a:p>
          <a:p>
            <a:pPr defTabSz="914400" eaLnBrk="0" fontAlgn="base" hangingPunct="0">
              <a:spcBef>
                <a:spcPct val="0"/>
              </a:spcBef>
              <a:spcAft>
                <a:spcPct val="0"/>
              </a:spcAft>
            </a:pPr>
            <a:r>
              <a:rPr lang="en-IN" altLang="en-US" sz="2000" b="1" i="1">
                <a:solidFill>
                  <a:srgbClr val="292929"/>
                </a:solidFill>
                <a:latin typeface="Times New Roman"/>
                <a:cs typeface="Times New Roman"/>
              </a:rPr>
              <a:t>&lt;html&gt;</a:t>
            </a:r>
          </a:p>
          <a:p>
            <a:pPr defTabSz="914400" eaLnBrk="0" fontAlgn="base" hangingPunct="0">
              <a:spcBef>
                <a:spcPct val="0"/>
              </a:spcBef>
              <a:spcAft>
                <a:spcPct val="0"/>
              </a:spcAft>
            </a:pPr>
            <a:r>
              <a:rPr lang="en-IN" altLang="en-US" sz="2000" b="1" i="1">
                <a:solidFill>
                  <a:srgbClr val="292929"/>
                </a:solidFill>
                <a:latin typeface="Times New Roman"/>
                <a:cs typeface="Times New Roman"/>
              </a:rPr>
              <a:t>  &lt;head&gt;</a:t>
            </a:r>
          </a:p>
          <a:p>
            <a:pPr defTabSz="914400" eaLnBrk="0" fontAlgn="base" hangingPunct="0">
              <a:spcBef>
                <a:spcPct val="0"/>
              </a:spcBef>
              <a:spcAft>
                <a:spcPct val="0"/>
              </a:spcAft>
            </a:pPr>
            <a:r>
              <a:rPr lang="en-IN" altLang="en-US" sz="2000" b="1" i="1">
                <a:solidFill>
                  <a:srgbClr val="292929"/>
                </a:solidFill>
                <a:latin typeface="Times New Roman"/>
                <a:cs typeface="Times New Roman"/>
              </a:rPr>
              <a:t>    &lt;title&gt;Example.org – The World Wide Web&lt;/title&gt;</a:t>
            </a:r>
          </a:p>
          <a:p>
            <a:pPr defTabSz="914400" eaLnBrk="0" fontAlgn="base" hangingPunct="0">
              <a:spcBef>
                <a:spcPct val="0"/>
              </a:spcBef>
              <a:spcAft>
                <a:spcPct val="0"/>
              </a:spcAft>
            </a:pPr>
            <a:r>
              <a:rPr lang="en-IN" altLang="en-US" sz="2000" b="1" i="1">
                <a:solidFill>
                  <a:srgbClr val="292929"/>
                </a:solidFill>
                <a:latin typeface="Times New Roman"/>
                <a:cs typeface="Times New Roman"/>
              </a:rPr>
              <a:t>  &lt;/head&gt;</a:t>
            </a:r>
          </a:p>
          <a:p>
            <a:pPr defTabSz="914400" eaLnBrk="0" fontAlgn="base" hangingPunct="0">
              <a:spcBef>
                <a:spcPct val="0"/>
              </a:spcBef>
              <a:spcAft>
                <a:spcPct val="0"/>
              </a:spcAft>
            </a:pPr>
            <a:r>
              <a:rPr lang="en-IN" altLang="en-US" sz="2000" b="1" i="1">
                <a:solidFill>
                  <a:srgbClr val="292929"/>
                </a:solidFill>
                <a:latin typeface="Times New Roman"/>
                <a:cs typeface="Times New Roman"/>
              </a:rPr>
              <a:t>  &lt;body&gt;</a:t>
            </a:r>
          </a:p>
          <a:p>
            <a:pPr defTabSz="914400" eaLnBrk="0" fontAlgn="base" hangingPunct="0">
              <a:spcBef>
                <a:spcPct val="0"/>
              </a:spcBef>
              <a:spcAft>
                <a:spcPct val="0"/>
              </a:spcAft>
            </a:pPr>
            <a:r>
              <a:rPr lang="en-IN" altLang="en-US" sz="2000" b="1" i="1">
                <a:solidFill>
                  <a:srgbClr val="292929"/>
                </a:solidFill>
                <a:latin typeface="Times New Roman"/>
                <a:cs typeface="Times New Roman"/>
              </a:rPr>
              <a:t>    &lt;p&gt;The World Wide Web, abbreviated as WWW and commonly known ...&lt;/p&gt;</a:t>
            </a:r>
          </a:p>
          <a:p>
            <a:pPr defTabSz="914400" eaLnBrk="0" fontAlgn="base" hangingPunct="0">
              <a:spcBef>
                <a:spcPct val="0"/>
              </a:spcBef>
              <a:spcAft>
                <a:spcPct val="0"/>
              </a:spcAft>
            </a:pPr>
            <a:r>
              <a:rPr lang="en-IN" altLang="en-US" sz="2000" b="1" i="1">
                <a:solidFill>
                  <a:srgbClr val="292929"/>
                </a:solidFill>
                <a:latin typeface="Times New Roman"/>
                <a:cs typeface="Times New Roman"/>
              </a:rPr>
              <a:t>  &lt;/body&gt;</a:t>
            </a:r>
          </a:p>
          <a:p>
            <a:pPr defTabSz="914400" eaLnBrk="0" fontAlgn="base" hangingPunct="0">
              <a:spcBef>
                <a:spcPct val="0"/>
              </a:spcBef>
              <a:spcAft>
                <a:spcPct val="0"/>
              </a:spcAft>
            </a:pPr>
            <a:r>
              <a:rPr lang="en-IN" altLang="en-US" sz="2000" b="1" i="1">
                <a:solidFill>
                  <a:srgbClr val="292929"/>
                </a:solidFill>
                <a:latin typeface="Times New Roman"/>
                <a:cs typeface="Times New Roman"/>
              </a:rPr>
              <a:t>&lt;/html&gt;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7374A-2C84-87FE-1E1B-2CC1F7FF09D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3CACDA8-C990-3E3A-53D0-CD544EA168D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9CF306C-426C-A257-3ACD-05177E791058}"/>
              </a:ext>
            </a:extLst>
          </p:cNvPr>
          <p:cNvPicPr>
            <a:picLocks noChangeAspect="1"/>
          </p:cNvPicPr>
          <p:nvPr/>
        </p:nvPicPr>
        <p:blipFill>
          <a:blip r:embed="rId2"/>
          <a:stretch>
            <a:fillRect/>
          </a:stretch>
        </p:blipFill>
        <p:spPr>
          <a:xfrm>
            <a:off x="1317523" y="589935"/>
            <a:ext cx="9517625" cy="5102942"/>
          </a:xfrm>
          <a:prstGeom prst="rect">
            <a:avLst/>
          </a:prstGeom>
        </p:spPr>
      </p:pic>
    </p:spTree>
    <p:extLst>
      <p:ext uri="{BB962C8B-B14F-4D97-AF65-F5344CB8AC3E}">
        <p14:creationId xmlns:p14="http://schemas.microsoft.com/office/powerpoint/2010/main" val="1339680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89AE3-E90C-D37A-3799-FA8B53EE92EC}"/>
              </a:ext>
            </a:extLst>
          </p:cNvPr>
          <p:cNvSpPr>
            <a:spLocks noGrp="1"/>
          </p:cNvSpPr>
          <p:nvPr>
            <p:ph type="title"/>
          </p:nvPr>
        </p:nvSpPr>
        <p:spPr/>
        <p:txBody>
          <a:bodyPr>
            <a:normAutofit/>
          </a:bodyPr>
          <a:lstStyle/>
          <a:p>
            <a:r>
              <a:rPr lang="en-US" dirty="0"/>
              <a:t>Four types of languages used in web development:</a:t>
            </a:r>
            <a:endParaRPr lang="en-IN" dirty="0"/>
          </a:p>
        </p:txBody>
      </p:sp>
      <p:sp>
        <p:nvSpPr>
          <p:cNvPr id="3" name="Content Placeholder 2">
            <a:extLst>
              <a:ext uri="{FF2B5EF4-FFF2-40B4-BE49-F238E27FC236}">
                <a16:creationId xmlns:a16="http://schemas.microsoft.com/office/drawing/2014/main" id="{2791F078-773B-2EA2-D246-35C632FCCC5E}"/>
              </a:ext>
            </a:extLst>
          </p:cNvPr>
          <p:cNvSpPr>
            <a:spLocks noGrp="1"/>
          </p:cNvSpPr>
          <p:nvPr>
            <p:ph idx="1"/>
          </p:nvPr>
        </p:nvSpPr>
        <p:spPr/>
        <p:txBody>
          <a:bodyPr>
            <a:normAutofit/>
          </a:bodyPr>
          <a:lstStyle/>
          <a:p>
            <a:r>
              <a:rPr lang="en-IN" sz="2800" dirty="0"/>
              <a:t>Markup languages: Structure content (HTML)</a:t>
            </a:r>
          </a:p>
          <a:p>
            <a:r>
              <a:rPr lang="en-IN" sz="2800" dirty="0"/>
              <a:t>Style sheet languages: Control appearance (CSS)</a:t>
            </a:r>
          </a:p>
          <a:p>
            <a:r>
              <a:rPr lang="en-IN" sz="2800" dirty="0"/>
              <a:t>Client-side scripting: Add interactivity in the browser (JavaScript, C# Script, VBScript)</a:t>
            </a:r>
          </a:p>
          <a:p>
            <a:r>
              <a:rPr lang="en-IN" sz="2800" dirty="0"/>
              <a:t>Server-side scripting: Generate dynamic content on the server (JSP, PHP, ASP)</a:t>
            </a:r>
          </a:p>
        </p:txBody>
      </p:sp>
    </p:spTree>
    <p:extLst>
      <p:ext uri="{BB962C8B-B14F-4D97-AF65-F5344CB8AC3E}">
        <p14:creationId xmlns:p14="http://schemas.microsoft.com/office/powerpoint/2010/main" val="783492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C1F43-B68E-3FB9-BBA3-518EA6A76089}"/>
              </a:ext>
            </a:extLst>
          </p:cNvPr>
          <p:cNvSpPr>
            <a:spLocks noGrp="1"/>
          </p:cNvSpPr>
          <p:nvPr>
            <p:ph type="title"/>
          </p:nvPr>
        </p:nvSpPr>
        <p:spPr/>
        <p:txBody>
          <a:bodyPr/>
          <a:lstStyle/>
          <a:p>
            <a:r>
              <a:rPr lang="en-US" altLang="en-US" dirty="0"/>
              <a:t>HTML</a:t>
            </a:r>
            <a:endParaRPr lang="en-IN" dirty="0"/>
          </a:p>
        </p:txBody>
      </p:sp>
      <p:sp>
        <p:nvSpPr>
          <p:cNvPr id="3" name="Content Placeholder 2">
            <a:extLst>
              <a:ext uri="{FF2B5EF4-FFF2-40B4-BE49-F238E27FC236}">
                <a16:creationId xmlns:a16="http://schemas.microsoft.com/office/drawing/2014/main" id="{9E0C37B0-D502-BC54-1745-8F8E4E4E422E}"/>
              </a:ext>
            </a:extLst>
          </p:cNvPr>
          <p:cNvSpPr>
            <a:spLocks noGrp="1"/>
          </p:cNvSpPr>
          <p:nvPr>
            <p:ph idx="1"/>
          </p:nvPr>
        </p:nvSpPr>
        <p:spPr/>
        <p:txBody>
          <a:bodyPr/>
          <a:lstStyle/>
          <a:p>
            <a:pPr>
              <a:buFont typeface="Arial" panose="020B0604020202020204" pitchFamily="34" charset="0"/>
              <a:buChar char="•"/>
            </a:pPr>
            <a:r>
              <a:rPr lang="en-US" altLang="en-US" sz="2800" dirty="0"/>
              <a:t>HTML, known as Hyper Text Markup Language, is the language used to create Web pages</a:t>
            </a:r>
          </a:p>
          <a:p>
            <a:pPr>
              <a:buFont typeface="Arial" panose="020B0604020202020204" pitchFamily="34" charset="0"/>
              <a:buChar char="•"/>
            </a:pPr>
            <a:r>
              <a:rPr lang="en-IN" sz="2800" dirty="0"/>
              <a:t>Specifically created to make world wide web pages.</a:t>
            </a:r>
          </a:p>
        </p:txBody>
      </p:sp>
    </p:spTree>
    <p:extLst>
      <p:ext uri="{BB962C8B-B14F-4D97-AF65-F5344CB8AC3E}">
        <p14:creationId xmlns:p14="http://schemas.microsoft.com/office/powerpoint/2010/main" val="1662253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374FB-8D77-ECB4-B76E-D652E195C187}"/>
              </a:ext>
            </a:extLst>
          </p:cNvPr>
          <p:cNvSpPr>
            <a:spLocks noGrp="1"/>
          </p:cNvSpPr>
          <p:nvPr>
            <p:ph type="title"/>
          </p:nvPr>
        </p:nvSpPr>
        <p:spPr/>
        <p:txBody>
          <a:bodyPr/>
          <a:lstStyle/>
          <a:p>
            <a:r>
              <a:rPr lang="en-IN" dirty="0"/>
              <a:t>Web Standards</a:t>
            </a:r>
          </a:p>
        </p:txBody>
      </p:sp>
      <p:sp>
        <p:nvSpPr>
          <p:cNvPr id="3" name="Content Placeholder 2">
            <a:extLst>
              <a:ext uri="{FF2B5EF4-FFF2-40B4-BE49-F238E27FC236}">
                <a16:creationId xmlns:a16="http://schemas.microsoft.com/office/drawing/2014/main" id="{F362C64E-4864-311A-2FB6-E154AE189255}"/>
              </a:ext>
            </a:extLst>
          </p:cNvPr>
          <p:cNvSpPr>
            <a:spLocks noGrp="1"/>
          </p:cNvSpPr>
          <p:nvPr>
            <p:ph idx="1"/>
          </p:nvPr>
        </p:nvSpPr>
        <p:spPr/>
        <p:txBody>
          <a:bodyPr/>
          <a:lstStyle/>
          <a:p>
            <a:r>
              <a:rPr lang="en-US" dirty="0"/>
              <a:t>History of Web Standards: The web came into existence when the US military created a network for communication in the 1960s known as ARPANET.</a:t>
            </a:r>
          </a:p>
          <a:p>
            <a:r>
              <a:rPr lang="en-US" dirty="0"/>
              <a:t>ARPANET uses a method for transmitting information and it was the first network to use TCP/IP model.</a:t>
            </a:r>
            <a:endParaRPr lang="en-IN" dirty="0"/>
          </a:p>
        </p:txBody>
      </p:sp>
      <p:pic>
        <p:nvPicPr>
          <p:cNvPr id="5" name="Picture 4">
            <a:extLst>
              <a:ext uri="{FF2B5EF4-FFF2-40B4-BE49-F238E27FC236}">
                <a16:creationId xmlns:a16="http://schemas.microsoft.com/office/drawing/2014/main" id="{CD8C3E9D-FED8-6D9A-B7F2-E9778AED2255}"/>
              </a:ext>
            </a:extLst>
          </p:cNvPr>
          <p:cNvPicPr>
            <a:picLocks noChangeAspect="1"/>
          </p:cNvPicPr>
          <p:nvPr/>
        </p:nvPicPr>
        <p:blipFill>
          <a:blip r:embed="rId2"/>
          <a:stretch>
            <a:fillRect/>
          </a:stretch>
        </p:blipFill>
        <p:spPr>
          <a:xfrm>
            <a:off x="3082854" y="3125656"/>
            <a:ext cx="4000847" cy="2743438"/>
          </a:xfrm>
          <a:prstGeom prst="rect">
            <a:avLst/>
          </a:prstGeom>
        </p:spPr>
      </p:pic>
    </p:spTree>
    <p:extLst>
      <p:ext uri="{BB962C8B-B14F-4D97-AF65-F5344CB8AC3E}">
        <p14:creationId xmlns:p14="http://schemas.microsoft.com/office/powerpoint/2010/main" val="4282370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10B9-496E-70CB-88C0-A6ABDD8718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1FE9C9E-A742-5C36-F417-513DC2A146CA}"/>
              </a:ext>
            </a:extLst>
          </p:cNvPr>
          <p:cNvSpPr>
            <a:spLocks noGrp="1"/>
          </p:cNvSpPr>
          <p:nvPr>
            <p:ph idx="1"/>
          </p:nvPr>
        </p:nvSpPr>
        <p:spPr/>
        <p:txBody>
          <a:bodyPr>
            <a:normAutofit/>
          </a:bodyPr>
          <a:lstStyle/>
          <a:p>
            <a:pPr>
              <a:buFont typeface="Wingdings" panose="05000000000000000000" pitchFamily="2" charset="2"/>
              <a:buChar char="q"/>
            </a:pPr>
            <a:r>
              <a:rPr lang="en-US" sz="2800" dirty="0"/>
              <a:t>History of Web Standards: After two decades means in 1980, the concept of transmission of data among different nodes through linking was given by Tim Berners-Lee.</a:t>
            </a:r>
          </a:p>
          <a:p>
            <a:pPr>
              <a:buFont typeface="Wingdings" panose="05000000000000000000" pitchFamily="2" charset="2"/>
              <a:buChar char="q"/>
            </a:pPr>
            <a:r>
              <a:rPr lang="en-US" sz="2800" dirty="0"/>
              <a:t>In the year 1990, he made all the necessary arrangements to implement the first model of the web.</a:t>
            </a:r>
          </a:p>
          <a:p>
            <a:pPr>
              <a:buFont typeface="Wingdings" panose="05000000000000000000" pitchFamily="2" charset="2"/>
              <a:buChar char="q"/>
            </a:pPr>
            <a:r>
              <a:rPr lang="en-US" sz="2800" dirty="0"/>
              <a:t>It consists of HTTP protocols, HTML for creating web pages and a web browser to view web pages, and lastly an HTTP server. This is how the web started</a:t>
            </a:r>
            <a:endParaRPr lang="en-IN" sz="2800" dirty="0"/>
          </a:p>
        </p:txBody>
      </p:sp>
    </p:spTree>
    <p:extLst>
      <p:ext uri="{BB962C8B-B14F-4D97-AF65-F5344CB8AC3E}">
        <p14:creationId xmlns:p14="http://schemas.microsoft.com/office/powerpoint/2010/main" val="1954439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60A05-12BE-6019-18A5-A81FCDD5868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D7AD702-865D-35E2-8167-15C323B2AF7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3803DA0-837F-BBF8-D93D-948DA4AB66E1}"/>
              </a:ext>
            </a:extLst>
          </p:cNvPr>
          <p:cNvPicPr>
            <a:picLocks noChangeAspect="1"/>
          </p:cNvPicPr>
          <p:nvPr/>
        </p:nvPicPr>
        <p:blipFill>
          <a:blip r:embed="rId2"/>
          <a:stretch>
            <a:fillRect/>
          </a:stretch>
        </p:blipFill>
        <p:spPr>
          <a:xfrm>
            <a:off x="1097280" y="286603"/>
            <a:ext cx="9895185" cy="5582491"/>
          </a:xfrm>
          <a:prstGeom prst="rect">
            <a:avLst/>
          </a:prstGeom>
        </p:spPr>
      </p:pic>
    </p:spTree>
    <p:extLst>
      <p:ext uri="{BB962C8B-B14F-4D97-AF65-F5344CB8AC3E}">
        <p14:creationId xmlns:p14="http://schemas.microsoft.com/office/powerpoint/2010/main" val="3677078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F6B77-65BF-A095-3090-AC759A2C2B16}"/>
              </a:ext>
            </a:extLst>
          </p:cNvPr>
          <p:cNvSpPr>
            <a:spLocks noGrp="1"/>
          </p:cNvSpPr>
          <p:nvPr>
            <p:ph type="title"/>
          </p:nvPr>
        </p:nvSpPr>
        <p:spPr/>
        <p:txBody>
          <a:bodyPr/>
          <a:lstStyle/>
          <a:p>
            <a:r>
              <a:rPr lang="en-IN" dirty="0"/>
              <a:t>Web Standards</a:t>
            </a:r>
          </a:p>
        </p:txBody>
      </p:sp>
      <p:sp>
        <p:nvSpPr>
          <p:cNvPr id="3" name="Content Placeholder 2">
            <a:extLst>
              <a:ext uri="{FF2B5EF4-FFF2-40B4-BE49-F238E27FC236}">
                <a16:creationId xmlns:a16="http://schemas.microsoft.com/office/drawing/2014/main" id="{F0159368-412E-A245-DE61-B975E2F780B4}"/>
              </a:ext>
            </a:extLst>
          </p:cNvPr>
          <p:cNvSpPr>
            <a:spLocks noGrp="1"/>
          </p:cNvSpPr>
          <p:nvPr>
            <p:ph idx="1"/>
          </p:nvPr>
        </p:nvSpPr>
        <p:spPr>
          <a:xfrm>
            <a:off x="1097280" y="1845734"/>
            <a:ext cx="10058400" cy="4260098"/>
          </a:xfrm>
        </p:spPr>
        <p:txBody>
          <a:bodyPr>
            <a:noAutofit/>
          </a:bodyPr>
          <a:lstStyle/>
          <a:p>
            <a:pP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Web Standards are defined as </a:t>
            </a:r>
            <a:r>
              <a:rPr lang="en-IN" sz="2800" b="1" dirty="0">
                <a:latin typeface="Times New Roman" panose="02020603050405020304" pitchFamily="18" charset="0"/>
                <a:cs typeface="Times New Roman" panose="02020603050405020304" pitchFamily="18" charset="0"/>
              </a:rPr>
              <a:t>technologies that are used in building websites.</a:t>
            </a:r>
          </a:p>
          <a:p>
            <a:pP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It provides complete information on how web technology should work.</a:t>
            </a:r>
          </a:p>
          <a:p>
            <a:pP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Now people use different types of devices like mobile phones, tablets, laptops, desktops, etc.</a:t>
            </a:r>
          </a:p>
          <a:p>
            <a:pP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There are even more devices like interfaces that provide in-vehicle navigation and health care etc</a:t>
            </a:r>
          </a:p>
          <a:p>
            <a:pP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 Screen sizes are different and different operating systems.</a:t>
            </a:r>
          </a:p>
        </p:txBody>
      </p:sp>
    </p:spTree>
    <p:extLst>
      <p:ext uri="{BB962C8B-B14F-4D97-AF65-F5344CB8AC3E}">
        <p14:creationId xmlns:p14="http://schemas.microsoft.com/office/powerpoint/2010/main" val="3295796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6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6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BB9451F05B2E49A02781E91EF3E2C0" ma:contentTypeVersion="4" ma:contentTypeDescription="Create a new document." ma:contentTypeScope="" ma:versionID="f327ad584da6e8a8ed0f04dea9e3305d">
  <xsd:schema xmlns:xsd="http://www.w3.org/2001/XMLSchema" xmlns:xs="http://www.w3.org/2001/XMLSchema" xmlns:p="http://schemas.microsoft.com/office/2006/metadata/properties" xmlns:ns2="442843e9-9bfc-424c-b503-07d6d3704bf6" targetNamespace="http://schemas.microsoft.com/office/2006/metadata/properties" ma:root="true" ma:fieldsID="b31f62d5bd128eab84ed5999a59d576a" ns2:_="">
    <xsd:import namespace="442843e9-9bfc-424c-b503-07d6d3704bf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2843e9-9bfc-424c-b503-07d6d3704b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0BB4E57-9C8B-4A29-A165-55611AB118B2}"/>
</file>

<file path=customXml/itemProps2.xml><?xml version="1.0" encoding="utf-8"?>
<ds:datastoreItem xmlns:ds="http://schemas.openxmlformats.org/officeDocument/2006/customXml" ds:itemID="{94250E0F-4FBB-4B51-87CD-374081046FAF}"/>
</file>

<file path=customXml/itemProps3.xml><?xml version="1.0" encoding="utf-8"?>
<ds:datastoreItem xmlns:ds="http://schemas.openxmlformats.org/officeDocument/2006/customXml" ds:itemID="{A43FFB32-6BF5-48B5-A799-4B9B643929CE}"/>
</file>

<file path=docProps/app.xml><?xml version="1.0" encoding="utf-8"?>
<Properties xmlns="http://schemas.openxmlformats.org/officeDocument/2006/extended-properties" xmlns:vt="http://schemas.openxmlformats.org/officeDocument/2006/docPropsVTypes">
  <Template>Retrospect</Template>
  <TotalTime>1604</TotalTime>
  <Words>851</Words>
  <Application>Microsoft Office PowerPoint</Application>
  <PresentationFormat>Widescreen</PresentationFormat>
  <Paragraphs>81</Paragraphs>
  <Slides>22</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Arial</vt:lpstr>
      <vt:lpstr>Calibri</vt:lpstr>
      <vt:lpstr>Calibri Light</vt:lpstr>
      <vt:lpstr>sohne</vt:lpstr>
      <vt:lpstr>Times New Roman</vt:lpstr>
      <vt:lpstr>Wingdings</vt:lpstr>
      <vt:lpstr>Retrospect</vt:lpstr>
      <vt:lpstr>Default Design</vt:lpstr>
      <vt:lpstr>The World Wide Web</vt:lpstr>
      <vt:lpstr>Markup language</vt:lpstr>
      <vt:lpstr>PowerPoint Presentation</vt:lpstr>
      <vt:lpstr>Four types of languages used in web development:</vt:lpstr>
      <vt:lpstr>HTML</vt:lpstr>
      <vt:lpstr>Web Standards</vt:lpstr>
      <vt:lpstr>PowerPoint Presentation</vt:lpstr>
      <vt:lpstr>PowerPoint Presentation</vt:lpstr>
      <vt:lpstr>Web Standards</vt:lpstr>
      <vt:lpstr>Need for Web Standards </vt:lpstr>
      <vt:lpstr>Open Standards </vt:lpstr>
      <vt:lpstr>PowerPoint Presentation</vt:lpstr>
      <vt:lpstr>PowerPoint Presentation</vt:lpstr>
      <vt:lpstr>HTML</vt:lpstr>
      <vt:lpstr>PowerPoint Presentation</vt:lpstr>
      <vt:lpstr>PowerPoint Presentation</vt:lpstr>
      <vt:lpstr>PowerPoint Presentation</vt:lpstr>
      <vt:lpstr>PowerPoint Presentation</vt:lpstr>
      <vt:lpstr>WWW Structure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Geethu S</dc:creator>
  <cp:lastModifiedBy>Geethu S</cp:lastModifiedBy>
  <cp:revision>11</cp:revision>
  <dcterms:created xsi:type="dcterms:W3CDTF">2025-01-19T15:56:25Z</dcterms:created>
  <dcterms:modified xsi:type="dcterms:W3CDTF">2025-01-21T05:13:20Z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0x010100FABB9451F05B2E49A02781E91EF3E2C0</vt:lpwstr>
  </property>
</Properties>
</file>