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84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059940"/>
          </a:xfrm>
          <a:prstGeom prst="rect"/>
          <a:noFill/>
        </p:spPr>
        <p:txBody>
          <a:bodyPr rtlCol="0" wrap="square">
            <a:spAutoFit/>
          </a:bodyPr>
          <a:p>
            <a:r>
              <a:rPr dirty="0" sz="2400" lang="en-US"/>
              <a:t>STUDENT NAME</a:t>
            </a:r>
            <a:r>
              <a:rPr dirty="0" sz="2400" lang="en-IN"/>
              <a:t>:</a:t>
            </a:r>
            <a:r>
              <a:rPr dirty="0" sz="2400" lang="en-US"/>
              <a:t> </a:t>
            </a:r>
            <a:r>
              <a:rPr dirty="0" sz="2400" lang="en-US"/>
              <a:t>N</a:t>
            </a:r>
            <a:r>
              <a:rPr dirty="0" sz="2400" lang="en-US"/>
              <a:t>i</a:t>
            </a:r>
            <a:r>
              <a:rPr dirty="0" sz="2400" lang="en-US"/>
              <a:t>s</a:t>
            </a:r>
            <a:r>
              <a:rPr dirty="0" sz="2400" lang="en-US"/>
              <a:t>h</a:t>
            </a:r>
            <a:r>
              <a:rPr dirty="0" sz="2400" lang="en-US"/>
              <a:t>a</a:t>
            </a:r>
            <a:r>
              <a:rPr dirty="0" sz="2400" lang="en-US"/>
              <a:t>n</a:t>
            </a:r>
            <a:r>
              <a:rPr dirty="0" sz="2400" lang="en-US"/>
              <a:t>t</a:t>
            </a:r>
            <a:r>
              <a:rPr dirty="0" sz="2400" lang="en-US"/>
              <a:t>h</a:t>
            </a:r>
            <a:r>
              <a:rPr dirty="0" sz="2400" lang="en-US"/>
              <a:t>.</a:t>
            </a:r>
            <a:r>
              <a:rPr dirty="0" sz="2400" lang="en-US"/>
              <a:t>D</a:t>
            </a:r>
            <a:endParaRPr dirty="0" sz="2400" lang="en-US"/>
          </a:p>
          <a:p>
            <a:r>
              <a:rPr dirty="0" sz="2400" lang="en-US"/>
              <a:t>REGISTER NO: 3122</a:t>
            </a:r>
            <a:r>
              <a:rPr dirty="0" sz="2400" lang="en-US"/>
              <a:t>0</a:t>
            </a:r>
            <a:r>
              <a:rPr dirty="0" sz="2400" lang="en-US"/>
              <a:t>4</a:t>
            </a:r>
            <a:r>
              <a:rPr dirty="0" sz="2400" lang="en-US"/>
              <a:t>9</a:t>
            </a:r>
            <a:r>
              <a:rPr dirty="0" sz="2400" lang="en-US"/>
              <a:t>1</a:t>
            </a:r>
            <a:r>
              <a:rPr dirty="0" sz="2400" lang="en-US"/>
              <a:t>7</a:t>
            </a:r>
            <a:r>
              <a:rPr dirty="0" sz="2400" lang="en-US"/>
              <a:t>,</a:t>
            </a:r>
            <a:r>
              <a:rPr dirty="0" sz="2400" lang="en-US"/>
              <a:t> </a:t>
            </a:r>
            <a:r>
              <a:rPr dirty="0" sz="2400" lang="en-US"/>
              <a:t>asunm219unm219ncas2225cc11176</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023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84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2631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880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84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7023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84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111138"/>
            <a:ext cx="6934200" cy="2136138"/>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7023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84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8887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372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84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844039"/>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2024-09-09T04:39:26Z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5ebaacf4695342eeaa86f205856da926</vt:lpwstr>
  </property>
</Properties>
</file>