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411649" y="3075304"/>
            <a:ext cx="9374637" cy="186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NISHANTH S</a:t>
            </a:r>
            <a:endParaRPr altLang="en-US" sz="2800" lang="zh-CN"/>
          </a:p>
          <a:p>
            <a:r>
              <a:rPr dirty="0" sz="2400" lang="en-US"/>
              <a:t>REGISTER NO AND NMID</a:t>
            </a:r>
            <a:r>
              <a:rPr dirty="0" sz="2400" lang="en-US"/>
              <a:t>:8D1D23392D5A7C4885843D2402AB83C5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22022"/>
            <a:ext cx="10353601" cy="374838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2024-03-24T14:07:22Z</dcterms:created>
  <dcterms:modified xsi:type="dcterms:W3CDTF">2025-09-07T11:22:18Z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bc0da02f5ab24af6a1afa6cebc920834</vt:lpwstr>
  </property>
</Properties>
</file>