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07" r:id="rId11"/>
    <p:sldId id="406" r:id="rId12"/>
    <p:sldId id="415" r:id="rId13"/>
    <p:sldId id="404" r:id="rId14"/>
    <p:sldId id="403" r:id="rId15"/>
    <p:sldId id="411" r:id="rId16"/>
    <p:sldId id="412" r:id="rId17"/>
    <p:sldId id="413" r:id="rId18"/>
    <p:sldId id="414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3ABBC-B1F9-42D6-9580-51E9802F8743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8153C31-8E6B-4988-8F5C-9EE18B075496}">
      <dgm:prSet/>
      <dgm:spPr/>
      <dgm:t>
        <a:bodyPr/>
        <a:lstStyle/>
        <a:p>
          <a:r>
            <a:rPr lang="en-US" b="1" i="0"/>
            <a:t>Introduction</a:t>
          </a:r>
          <a:endParaRPr lang="en-US"/>
        </a:p>
      </dgm:t>
    </dgm:pt>
    <dgm:pt modelId="{1042AEED-1FCB-4499-AF9F-0A6EB11B558D}" type="parTrans" cxnId="{555145EE-01AF-40FD-9682-3BCD1888C011}">
      <dgm:prSet/>
      <dgm:spPr/>
      <dgm:t>
        <a:bodyPr/>
        <a:lstStyle/>
        <a:p>
          <a:endParaRPr lang="en-US"/>
        </a:p>
      </dgm:t>
    </dgm:pt>
    <dgm:pt modelId="{1BAEA0FA-C978-4F41-A579-9A20B8ABC64F}" type="sibTrans" cxnId="{555145EE-01AF-40FD-9682-3BCD1888C011}">
      <dgm:prSet/>
      <dgm:spPr/>
      <dgm:t>
        <a:bodyPr/>
        <a:lstStyle/>
        <a:p>
          <a:endParaRPr lang="en-US"/>
        </a:p>
      </dgm:t>
    </dgm:pt>
    <dgm:pt modelId="{990A5FF6-76F1-4590-B9D1-9F485217FE55}">
      <dgm:prSet/>
      <dgm:spPr/>
      <dgm:t>
        <a:bodyPr/>
        <a:lstStyle/>
        <a:p>
          <a:r>
            <a:rPr lang="en-US" b="1" i="0"/>
            <a:t>Version control system </a:t>
          </a:r>
          <a:endParaRPr lang="en-US"/>
        </a:p>
      </dgm:t>
    </dgm:pt>
    <dgm:pt modelId="{C0BF3CAA-D47B-425F-8C01-04D3741262B5}" type="parTrans" cxnId="{D965D4D9-BF78-44F9-9DE4-B7FEACAA1BF5}">
      <dgm:prSet/>
      <dgm:spPr/>
      <dgm:t>
        <a:bodyPr/>
        <a:lstStyle/>
        <a:p>
          <a:endParaRPr lang="en-US"/>
        </a:p>
      </dgm:t>
    </dgm:pt>
    <dgm:pt modelId="{97A6FE3F-CC8F-4D58-B47B-3D8B461B9B43}" type="sibTrans" cxnId="{D965D4D9-BF78-44F9-9DE4-B7FEACAA1BF5}">
      <dgm:prSet/>
      <dgm:spPr/>
      <dgm:t>
        <a:bodyPr/>
        <a:lstStyle/>
        <a:p>
          <a:endParaRPr lang="en-US"/>
        </a:p>
      </dgm:t>
    </dgm:pt>
    <dgm:pt modelId="{5EFA1A02-7EB2-47F5-A7B0-583260BE93FF}">
      <dgm:prSet/>
      <dgm:spPr/>
      <dgm:t>
        <a:bodyPr/>
        <a:lstStyle/>
        <a:p>
          <a:r>
            <a:rPr lang="en-US" b="1" i="0"/>
            <a:t>Advantages of vcs</a:t>
          </a:r>
          <a:endParaRPr lang="en-US"/>
        </a:p>
      </dgm:t>
    </dgm:pt>
    <dgm:pt modelId="{6AE4D690-FCC6-4E6D-9D61-B0F05393EC2C}" type="parTrans" cxnId="{3FB124D7-8C09-435A-9B60-7A859A257E1A}">
      <dgm:prSet/>
      <dgm:spPr/>
      <dgm:t>
        <a:bodyPr/>
        <a:lstStyle/>
        <a:p>
          <a:endParaRPr lang="en-US"/>
        </a:p>
      </dgm:t>
    </dgm:pt>
    <dgm:pt modelId="{849897B1-AF59-498D-A6A7-0E93611534CF}" type="sibTrans" cxnId="{3FB124D7-8C09-435A-9B60-7A859A257E1A}">
      <dgm:prSet/>
      <dgm:spPr/>
      <dgm:t>
        <a:bodyPr/>
        <a:lstStyle/>
        <a:p>
          <a:endParaRPr lang="en-US"/>
        </a:p>
      </dgm:t>
    </dgm:pt>
    <dgm:pt modelId="{AA95D134-3E5D-4CA6-8795-E9CF66B6097A}">
      <dgm:prSet/>
      <dgm:spPr/>
      <dgm:t>
        <a:bodyPr/>
        <a:lstStyle/>
        <a:p>
          <a:r>
            <a:rPr lang="en-US" b="1" i="0" dirty="0"/>
            <a:t>Diff between git and </a:t>
          </a:r>
          <a:r>
            <a:rPr lang="en-US" b="1" i="0" dirty="0" err="1"/>
            <a:t>github</a:t>
          </a:r>
          <a:r>
            <a:rPr lang="en-US" b="1" i="0" dirty="0"/>
            <a:t> and </a:t>
          </a:r>
          <a:r>
            <a:rPr lang="en-US" b="1" i="0" dirty="0" err="1"/>
            <a:t>gitlab</a:t>
          </a:r>
          <a:endParaRPr lang="en-US" dirty="0"/>
        </a:p>
      </dgm:t>
    </dgm:pt>
    <dgm:pt modelId="{C4506F76-28CD-46DF-B81B-5F89AB763354}" type="parTrans" cxnId="{D2656E03-FAB5-4121-A57D-EEE676DBF6B3}">
      <dgm:prSet/>
      <dgm:spPr/>
      <dgm:t>
        <a:bodyPr/>
        <a:lstStyle/>
        <a:p>
          <a:endParaRPr lang="en-US"/>
        </a:p>
      </dgm:t>
    </dgm:pt>
    <dgm:pt modelId="{7BFA1432-F68A-42D9-9C5F-214BDCA2FCCB}" type="sibTrans" cxnId="{D2656E03-FAB5-4121-A57D-EEE676DBF6B3}">
      <dgm:prSet/>
      <dgm:spPr/>
      <dgm:t>
        <a:bodyPr/>
        <a:lstStyle/>
        <a:p>
          <a:endParaRPr lang="en-US"/>
        </a:p>
      </dgm:t>
    </dgm:pt>
    <dgm:pt modelId="{3A8E777E-E0FE-4245-AC73-970E16113034}">
      <dgm:prSet/>
      <dgm:spPr/>
      <dgm:t>
        <a:bodyPr/>
        <a:lstStyle/>
        <a:p>
          <a:r>
            <a:rPr lang="en-US" b="1" i="0"/>
            <a:t>Commands in git hub</a:t>
          </a:r>
          <a:endParaRPr lang="en-US"/>
        </a:p>
      </dgm:t>
    </dgm:pt>
    <dgm:pt modelId="{C203EFAA-ABD7-46D5-94EE-E19FDD579EA4}" type="parTrans" cxnId="{4436D8A8-DEE2-489F-B251-B531F757EC74}">
      <dgm:prSet/>
      <dgm:spPr/>
      <dgm:t>
        <a:bodyPr/>
        <a:lstStyle/>
        <a:p>
          <a:endParaRPr lang="en-US"/>
        </a:p>
      </dgm:t>
    </dgm:pt>
    <dgm:pt modelId="{740AD5CE-7240-4B2D-A19F-A25C148FAF3A}" type="sibTrans" cxnId="{4436D8A8-DEE2-489F-B251-B531F757EC74}">
      <dgm:prSet/>
      <dgm:spPr/>
      <dgm:t>
        <a:bodyPr/>
        <a:lstStyle/>
        <a:p>
          <a:endParaRPr lang="en-US"/>
        </a:p>
      </dgm:t>
    </dgm:pt>
    <dgm:pt modelId="{E3BEE1A6-1658-41D4-9D72-77D581D223FB}" type="pres">
      <dgm:prSet presAssocID="{4983ABBC-B1F9-42D6-9580-51E9802F8743}" presName="outerComposite" presStyleCnt="0">
        <dgm:presLayoutVars>
          <dgm:chMax val="5"/>
          <dgm:dir/>
          <dgm:resizeHandles val="exact"/>
        </dgm:presLayoutVars>
      </dgm:prSet>
      <dgm:spPr/>
    </dgm:pt>
    <dgm:pt modelId="{77BE6FC9-41E0-4B97-B647-C05ABE4B0133}" type="pres">
      <dgm:prSet presAssocID="{4983ABBC-B1F9-42D6-9580-51E9802F8743}" presName="dummyMaxCanvas" presStyleCnt="0">
        <dgm:presLayoutVars/>
      </dgm:prSet>
      <dgm:spPr/>
    </dgm:pt>
    <dgm:pt modelId="{C62F2B4C-17A1-46C5-9282-FB74FEC7B5BA}" type="pres">
      <dgm:prSet presAssocID="{4983ABBC-B1F9-42D6-9580-51E9802F8743}" presName="FiveNodes_1" presStyleLbl="node1" presStyleIdx="0" presStyleCnt="5">
        <dgm:presLayoutVars>
          <dgm:bulletEnabled val="1"/>
        </dgm:presLayoutVars>
      </dgm:prSet>
      <dgm:spPr/>
    </dgm:pt>
    <dgm:pt modelId="{C44C73A3-0217-4C29-A0BC-54EDF93FFA52}" type="pres">
      <dgm:prSet presAssocID="{4983ABBC-B1F9-42D6-9580-51E9802F8743}" presName="FiveNodes_2" presStyleLbl="node1" presStyleIdx="1" presStyleCnt="5">
        <dgm:presLayoutVars>
          <dgm:bulletEnabled val="1"/>
        </dgm:presLayoutVars>
      </dgm:prSet>
      <dgm:spPr/>
    </dgm:pt>
    <dgm:pt modelId="{028D82D2-27D6-4763-B13D-91FD890B9ADC}" type="pres">
      <dgm:prSet presAssocID="{4983ABBC-B1F9-42D6-9580-51E9802F8743}" presName="FiveNodes_3" presStyleLbl="node1" presStyleIdx="2" presStyleCnt="5">
        <dgm:presLayoutVars>
          <dgm:bulletEnabled val="1"/>
        </dgm:presLayoutVars>
      </dgm:prSet>
      <dgm:spPr/>
    </dgm:pt>
    <dgm:pt modelId="{837B1D2F-1077-4D62-BD7E-4904FA3DF884}" type="pres">
      <dgm:prSet presAssocID="{4983ABBC-B1F9-42D6-9580-51E9802F8743}" presName="FiveNodes_4" presStyleLbl="node1" presStyleIdx="3" presStyleCnt="5">
        <dgm:presLayoutVars>
          <dgm:bulletEnabled val="1"/>
        </dgm:presLayoutVars>
      </dgm:prSet>
      <dgm:spPr/>
    </dgm:pt>
    <dgm:pt modelId="{856677A0-5C87-4297-8C90-E309F5B36868}" type="pres">
      <dgm:prSet presAssocID="{4983ABBC-B1F9-42D6-9580-51E9802F8743}" presName="FiveNodes_5" presStyleLbl="node1" presStyleIdx="4" presStyleCnt="5">
        <dgm:presLayoutVars>
          <dgm:bulletEnabled val="1"/>
        </dgm:presLayoutVars>
      </dgm:prSet>
      <dgm:spPr/>
    </dgm:pt>
    <dgm:pt modelId="{3583FE5C-9F07-463F-9A2F-E2F32406FA43}" type="pres">
      <dgm:prSet presAssocID="{4983ABBC-B1F9-42D6-9580-51E9802F8743}" presName="FiveConn_1-2" presStyleLbl="fgAccFollowNode1" presStyleIdx="0" presStyleCnt="4">
        <dgm:presLayoutVars>
          <dgm:bulletEnabled val="1"/>
        </dgm:presLayoutVars>
      </dgm:prSet>
      <dgm:spPr/>
    </dgm:pt>
    <dgm:pt modelId="{C1CA9997-0CE0-4EA1-AD91-E71B571EBF09}" type="pres">
      <dgm:prSet presAssocID="{4983ABBC-B1F9-42D6-9580-51E9802F8743}" presName="FiveConn_2-3" presStyleLbl="fgAccFollowNode1" presStyleIdx="1" presStyleCnt="4">
        <dgm:presLayoutVars>
          <dgm:bulletEnabled val="1"/>
        </dgm:presLayoutVars>
      </dgm:prSet>
      <dgm:spPr/>
    </dgm:pt>
    <dgm:pt modelId="{4067B791-C1D7-4570-B8A3-A41104C60E7E}" type="pres">
      <dgm:prSet presAssocID="{4983ABBC-B1F9-42D6-9580-51E9802F8743}" presName="FiveConn_3-4" presStyleLbl="fgAccFollowNode1" presStyleIdx="2" presStyleCnt="4">
        <dgm:presLayoutVars>
          <dgm:bulletEnabled val="1"/>
        </dgm:presLayoutVars>
      </dgm:prSet>
      <dgm:spPr/>
    </dgm:pt>
    <dgm:pt modelId="{E07E94AB-5DCE-4B45-ACE1-A584F8B2D348}" type="pres">
      <dgm:prSet presAssocID="{4983ABBC-B1F9-42D6-9580-51E9802F8743}" presName="FiveConn_4-5" presStyleLbl="fgAccFollowNode1" presStyleIdx="3" presStyleCnt="4">
        <dgm:presLayoutVars>
          <dgm:bulletEnabled val="1"/>
        </dgm:presLayoutVars>
      </dgm:prSet>
      <dgm:spPr/>
    </dgm:pt>
    <dgm:pt modelId="{ACBBBB64-C106-473D-BB8B-427FCD577D3E}" type="pres">
      <dgm:prSet presAssocID="{4983ABBC-B1F9-42D6-9580-51E9802F8743}" presName="FiveNodes_1_text" presStyleLbl="node1" presStyleIdx="4" presStyleCnt="5">
        <dgm:presLayoutVars>
          <dgm:bulletEnabled val="1"/>
        </dgm:presLayoutVars>
      </dgm:prSet>
      <dgm:spPr/>
    </dgm:pt>
    <dgm:pt modelId="{287106B1-7B00-4131-A86D-DD331523D33C}" type="pres">
      <dgm:prSet presAssocID="{4983ABBC-B1F9-42D6-9580-51E9802F8743}" presName="FiveNodes_2_text" presStyleLbl="node1" presStyleIdx="4" presStyleCnt="5">
        <dgm:presLayoutVars>
          <dgm:bulletEnabled val="1"/>
        </dgm:presLayoutVars>
      </dgm:prSet>
      <dgm:spPr/>
    </dgm:pt>
    <dgm:pt modelId="{B4A7B157-D183-43B9-B907-EB499FEAB37B}" type="pres">
      <dgm:prSet presAssocID="{4983ABBC-B1F9-42D6-9580-51E9802F8743}" presName="FiveNodes_3_text" presStyleLbl="node1" presStyleIdx="4" presStyleCnt="5">
        <dgm:presLayoutVars>
          <dgm:bulletEnabled val="1"/>
        </dgm:presLayoutVars>
      </dgm:prSet>
      <dgm:spPr/>
    </dgm:pt>
    <dgm:pt modelId="{4E9836A3-FDA0-43C1-AE6E-CAC686C801B4}" type="pres">
      <dgm:prSet presAssocID="{4983ABBC-B1F9-42D6-9580-51E9802F8743}" presName="FiveNodes_4_text" presStyleLbl="node1" presStyleIdx="4" presStyleCnt="5">
        <dgm:presLayoutVars>
          <dgm:bulletEnabled val="1"/>
        </dgm:presLayoutVars>
      </dgm:prSet>
      <dgm:spPr/>
    </dgm:pt>
    <dgm:pt modelId="{446C214B-343D-4A96-9B8D-102CB1577A55}" type="pres">
      <dgm:prSet presAssocID="{4983ABBC-B1F9-42D6-9580-51E9802F874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2656E03-FAB5-4121-A57D-EEE676DBF6B3}" srcId="{4983ABBC-B1F9-42D6-9580-51E9802F8743}" destId="{AA95D134-3E5D-4CA6-8795-E9CF66B6097A}" srcOrd="3" destOrd="0" parTransId="{C4506F76-28CD-46DF-B81B-5F89AB763354}" sibTransId="{7BFA1432-F68A-42D9-9C5F-214BDCA2FCCB}"/>
    <dgm:cxn modelId="{47828715-1C90-4BA6-8B97-891EE2AB26B8}" type="presOf" srcId="{B8153C31-8E6B-4988-8F5C-9EE18B075496}" destId="{ACBBBB64-C106-473D-BB8B-427FCD577D3E}" srcOrd="1" destOrd="0" presId="urn:microsoft.com/office/officeart/2005/8/layout/vProcess5"/>
    <dgm:cxn modelId="{F372B515-8904-4A05-B32B-62E27CC841BB}" type="presOf" srcId="{B8153C31-8E6B-4988-8F5C-9EE18B075496}" destId="{C62F2B4C-17A1-46C5-9282-FB74FEC7B5BA}" srcOrd="0" destOrd="0" presId="urn:microsoft.com/office/officeart/2005/8/layout/vProcess5"/>
    <dgm:cxn modelId="{CA60D01D-CAB6-4828-BE94-4BB860135389}" type="presOf" srcId="{5EFA1A02-7EB2-47F5-A7B0-583260BE93FF}" destId="{028D82D2-27D6-4763-B13D-91FD890B9ADC}" srcOrd="0" destOrd="0" presId="urn:microsoft.com/office/officeart/2005/8/layout/vProcess5"/>
    <dgm:cxn modelId="{CC9AC532-943E-45BD-AA72-50F9F429210F}" type="presOf" srcId="{AA95D134-3E5D-4CA6-8795-E9CF66B6097A}" destId="{837B1D2F-1077-4D62-BD7E-4904FA3DF884}" srcOrd="0" destOrd="0" presId="urn:microsoft.com/office/officeart/2005/8/layout/vProcess5"/>
    <dgm:cxn modelId="{26A46B41-DE49-498D-AA3F-5DE018D399A6}" type="presOf" srcId="{3A8E777E-E0FE-4245-AC73-970E16113034}" destId="{446C214B-343D-4A96-9B8D-102CB1577A55}" srcOrd="1" destOrd="0" presId="urn:microsoft.com/office/officeart/2005/8/layout/vProcess5"/>
    <dgm:cxn modelId="{18E38971-C223-4743-A44B-ADB3D7A75A31}" type="presOf" srcId="{849897B1-AF59-498D-A6A7-0E93611534CF}" destId="{4067B791-C1D7-4570-B8A3-A41104C60E7E}" srcOrd="0" destOrd="0" presId="urn:microsoft.com/office/officeart/2005/8/layout/vProcess5"/>
    <dgm:cxn modelId="{4FF8BC93-1DA8-4801-8844-C82FBA2ACA8D}" type="presOf" srcId="{990A5FF6-76F1-4590-B9D1-9F485217FE55}" destId="{287106B1-7B00-4131-A86D-DD331523D33C}" srcOrd="1" destOrd="0" presId="urn:microsoft.com/office/officeart/2005/8/layout/vProcess5"/>
    <dgm:cxn modelId="{9A70949B-5271-4088-A244-20736380ACD1}" type="presOf" srcId="{1BAEA0FA-C978-4F41-A579-9A20B8ABC64F}" destId="{3583FE5C-9F07-463F-9A2F-E2F32406FA43}" srcOrd="0" destOrd="0" presId="urn:microsoft.com/office/officeart/2005/8/layout/vProcess5"/>
    <dgm:cxn modelId="{FD22479D-F008-4130-9BA7-A80BEA3E2EED}" type="presOf" srcId="{4983ABBC-B1F9-42D6-9580-51E9802F8743}" destId="{E3BEE1A6-1658-41D4-9D72-77D581D223FB}" srcOrd="0" destOrd="0" presId="urn:microsoft.com/office/officeart/2005/8/layout/vProcess5"/>
    <dgm:cxn modelId="{4436D8A8-DEE2-489F-B251-B531F757EC74}" srcId="{4983ABBC-B1F9-42D6-9580-51E9802F8743}" destId="{3A8E777E-E0FE-4245-AC73-970E16113034}" srcOrd="4" destOrd="0" parTransId="{C203EFAA-ABD7-46D5-94EE-E19FDD579EA4}" sibTransId="{740AD5CE-7240-4B2D-A19F-A25C148FAF3A}"/>
    <dgm:cxn modelId="{E4CB50C2-D627-478E-8711-E34CFA27E877}" type="presOf" srcId="{3A8E777E-E0FE-4245-AC73-970E16113034}" destId="{856677A0-5C87-4297-8C90-E309F5B36868}" srcOrd="0" destOrd="0" presId="urn:microsoft.com/office/officeart/2005/8/layout/vProcess5"/>
    <dgm:cxn modelId="{45C8C9C9-B708-4F44-8BD6-B2AAEB30B4B7}" type="presOf" srcId="{990A5FF6-76F1-4590-B9D1-9F485217FE55}" destId="{C44C73A3-0217-4C29-A0BC-54EDF93FFA52}" srcOrd="0" destOrd="0" presId="urn:microsoft.com/office/officeart/2005/8/layout/vProcess5"/>
    <dgm:cxn modelId="{9DFAE1D6-E2F7-42A4-96B0-8FE9A9915DEE}" type="presOf" srcId="{AA95D134-3E5D-4CA6-8795-E9CF66B6097A}" destId="{4E9836A3-FDA0-43C1-AE6E-CAC686C801B4}" srcOrd="1" destOrd="0" presId="urn:microsoft.com/office/officeart/2005/8/layout/vProcess5"/>
    <dgm:cxn modelId="{3FB124D7-8C09-435A-9B60-7A859A257E1A}" srcId="{4983ABBC-B1F9-42D6-9580-51E9802F8743}" destId="{5EFA1A02-7EB2-47F5-A7B0-583260BE93FF}" srcOrd="2" destOrd="0" parTransId="{6AE4D690-FCC6-4E6D-9D61-B0F05393EC2C}" sibTransId="{849897B1-AF59-498D-A6A7-0E93611534CF}"/>
    <dgm:cxn modelId="{D965D4D9-BF78-44F9-9DE4-B7FEACAA1BF5}" srcId="{4983ABBC-B1F9-42D6-9580-51E9802F8743}" destId="{990A5FF6-76F1-4590-B9D1-9F485217FE55}" srcOrd="1" destOrd="0" parTransId="{C0BF3CAA-D47B-425F-8C01-04D3741262B5}" sibTransId="{97A6FE3F-CC8F-4D58-B47B-3D8B461B9B43}"/>
    <dgm:cxn modelId="{555145EE-01AF-40FD-9682-3BCD1888C011}" srcId="{4983ABBC-B1F9-42D6-9580-51E9802F8743}" destId="{B8153C31-8E6B-4988-8F5C-9EE18B075496}" srcOrd="0" destOrd="0" parTransId="{1042AEED-1FCB-4499-AF9F-0A6EB11B558D}" sibTransId="{1BAEA0FA-C978-4F41-A579-9A20B8ABC64F}"/>
    <dgm:cxn modelId="{A36870EF-89CB-4274-B2C1-517860144512}" type="presOf" srcId="{97A6FE3F-CC8F-4D58-B47B-3D8B461B9B43}" destId="{C1CA9997-0CE0-4EA1-AD91-E71B571EBF09}" srcOrd="0" destOrd="0" presId="urn:microsoft.com/office/officeart/2005/8/layout/vProcess5"/>
    <dgm:cxn modelId="{539263F0-75BC-4B81-B63E-0540095C7697}" type="presOf" srcId="{5EFA1A02-7EB2-47F5-A7B0-583260BE93FF}" destId="{B4A7B157-D183-43B9-B907-EB499FEAB37B}" srcOrd="1" destOrd="0" presId="urn:microsoft.com/office/officeart/2005/8/layout/vProcess5"/>
    <dgm:cxn modelId="{8FB5D2F6-1C68-49FE-8846-DBD0800C1B11}" type="presOf" srcId="{7BFA1432-F68A-42D9-9C5F-214BDCA2FCCB}" destId="{E07E94AB-5DCE-4B45-ACE1-A584F8B2D348}" srcOrd="0" destOrd="0" presId="urn:microsoft.com/office/officeart/2005/8/layout/vProcess5"/>
    <dgm:cxn modelId="{5E50870B-8764-4DED-99AD-08EE3E5B5B55}" type="presParOf" srcId="{E3BEE1A6-1658-41D4-9D72-77D581D223FB}" destId="{77BE6FC9-41E0-4B97-B647-C05ABE4B0133}" srcOrd="0" destOrd="0" presId="urn:microsoft.com/office/officeart/2005/8/layout/vProcess5"/>
    <dgm:cxn modelId="{20BAFB64-D914-46CA-A787-006A0B8A2E8A}" type="presParOf" srcId="{E3BEE1A6-1658-41D4-9D72-77D581D223FB}" destId="{C62F2B4C-17A1-46C5-9282-FB74FEC7B5BA}" srcOrd="1" destOrd="0" presId="urn:microsoft.com/office/officeart/2005/8/layout/vProcess5"/>
    <dgm:cxn modelId="{8C347709-63EA-470D-B21D-96CE08C8F75B}" type="presParOf" srcId="{E3BEE1A6-1658-41D4-9D72-77D581D223FB}" destId="{C44C73A3-0217-4C29-A0BC-54EDF93FFA52}" srcOrd="2" destOrd="0" presId="urn:microsoft.com/office/officeart/2005/8/layout/vProcess5"/>
    <dgm:cxn modelId="{C6A9F32D-63F0-4FF0-984C-78E6976E68CC}" type="presParOf" srcId="{E3BEE1A6-1658-41D4-9D72-77D581D223FB}" destId="{028D82D2-27D6-4763-B13D-91FD890B9ADC}" srcOrd="3" destOrd="0" presId="urn:microsoft.com/office/officeart/2005/8/layout/vProcess5"/>
    <dgm:cxn modelId="{F0669611-3ABC-4C12-A485-2BF6A45B604D}" type="presParOf" srcId="{E3BEE1A6-1658-41D4-9D72-77D581D223FB}" destId="{837B1D2F-1077-4D62-BD7E-4904FA3DF884}" srcOrd="4" destOrd="0" presId="urn:microsoft.com/office/officeart/2005/8/layout/vProcess5"/>
    <dgm:cxn modelId="{6555B65C-3561-4369-B028-88C1B01677CC}" type="presParOf" srcId="{E3BEE1A6-1658-41D4-9D72-77D581D223FB}" destId="{856677A0-5C87-4297-8C90-E309F5B36868}" srcOrd="5" destOrd="0" presId="urn:microsoft.com/office/officeart/2005/8/layout/vProcess5"/>
    <dgm:cxn modelId="{D6BD4EB5-0124-4BD7-8AC3-76E976C3ECCD}" type="presParOf" srcId="{E3BEE1A6-1658-41D4-9D72-77D581D223FB}" destId="{3583FE5C-9F07-463F-9A2F-E2F32406FA43}" srcOrd="6" destOrd="0" presId="urn:microsoft.com/office/officeart/2005/8/layout/vProcess5"/>
    <dgm:cxn modelId="{E3222BFB-46DD-4EF4-8F3B-D8453DED3B0A}" type="presParOf" srcId="{E3BEE1A6-1658-41D4-9D72-77D581D223FB}" destId="{C1CA9997-0CE0-4EA1-AD91-E71B571EBF09}" srcOrd="7" destOrd="0" presId="urn:microsoft.com/office/officeart/2005/8/layout/vProcess5"/>
    <dgm:cxn modelId="{6B545428-8FAA-4963-9601-23A90A65EE50}" type="presParOf" srcId="{E3BEE1A6-1658-41D4-9D72-77D581D223FB}" destId="{4067B791-C1D7-4570-B8A3-A41104C60E7E}" srcOrd="8" destOrd="0" presId="urn:microsoft.com/office/officeart/2005/8/layout/vProcess5"/>
    <dgm:cxn modelId="{4FBA8937-D243-406F-AAF8-C860F088203E}" type="presParOf" srcId="{E3BEE1A6-1658-41D4-9D72-77D581D223FB}" destId="{E07E94AB-5DCE-4B45-ACE1-A584F8B2D348}" srcOrd="9" destOrd="0" presId="urn:microsoft.com/office/officeart/2005/8/layout/vProcess5"/>
    <dgm:cxn modelId="{1316DB34-37D0-4C85-B0BC-53F5965B4F76}" type="presParOf" srcId="{E3BEE1A6-1658-41D4-9D72-77D581D223FB}" destId="{ACBBBB64-C106-473D-BB8B-427FCD577D3E}" srcOrd="10" destOrd="0" presId="urn:microsoft.com/office/officeart/2005/8/layout/vProcess5"/>
    <dgm:cxn modelId="{BBA7DE5B-ED0E-4463-B2EB-28B4AA61AA6C}" type="presParOf" srcId="{E3BEE1A6-1658-41D4-9D72-77D581D223FB}" destId="{287106B1-7B00-4131-A86D-DD331523D33C}" srcOrd="11" destOrd="0" presId="urn:microsoft.com/office/officeart/2005/8/layout/vProcess5"/>
    <dgm:cxn modelId="{B6597D4F-445B-4C63-83D8-744C3119188A}" type="presParOf" srcId="{E3BEE1A6-1658-41D4-9D72-77D581D223FB}" destId="{B4A7B157-D183-43B9-B907-EB499FEAB37B}" srcOrd="12" destOrd="0" presId="urn:microsoft.com/office/officeart/2005/8/layout/vProcess5"/>
    <dgm:cxn modelId="{2DB66316-2B09-4AF2-8990-5FE08268A728}" type="presParOf" srcId="{E3BEE1A6-1658-41D4-9D72-77D581D223FB}" destId="{4E9836A3-FDA0-43C1-AE6E-CAC686C801B4}" srcOrd="13" destOrd="0" presId="urn:microsoft.com/office/officeart/2005/8/layout/vProcess5"/>
    <dgm:cxn modelId="{CD5934B6-3AEB-45BD-AF59-2438B80DB75F}" type="presParOf" srcId="{E3BEE1A6-1658-41D4-9D72-77D581D223FB}" destId="{446C214B-343D-4A96-9B8D-102CB1577A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2B4C-17A1-46C5-9282-FB74FEC7B5BA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Introduction</a:t>
          </a:r>
          <a:endParaRPr lang="en-US" sz="2900" kern="1200"/>
        </a:p>
      </dsp:txBody>
      <dsp:txXfrm>
        <a:off x="19173" y="19173"/>
        <a:ext cx="7666087" cy="616267"/>
      </dsp:txXfrm>
    </dsp:sp>
    <dsp:sp modelId="{C44C73A3-0217-4C29-A0BC-54EDF93FFA52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Version control system </a:t>
          </a:r>
          <a:endParaRPr lang="en-US" sz="2900" kern="1200"/>
        </a:p>
      </dsp:txBody>
      <dsp:txXfrm>
        <a:off x="650109" y="764704"/>
        <a:ext cx="7354275" cy="616267"/>
      </dsp:txXfrm>
    </dsp:sp>
    <dsp:sp modelId="{028D82D2-27D6-4763-B13D-91FD890B9ADC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Advantages of vcs</a:t>
          </a:r>
          <a:endParaRPr lang="en-US" sz="2900" kern="1200"/>
        </a:p>
      </dsp:txBody>
      <dsp:txXfrm>
        <a:off x="1281044" y="1510236"/>
        <a:ext cx="7354275" cy="616267"/>
      </dsp:txXfrm>
    </dsp:sp>
    <dsp:sp modelId="{837B1D2F-1077-4D62-BD7E-4904FA3DF884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Diff between git and </a:t>
          </a:r>
          <a:r>
            <a:rPr lang="en-US" sz="2900" b="1" i="0" kern="1200" dirty="0" err="1"/>
            <a:t>github</a:t>
          </a:r>
          <a:r>
            <a:rPr lang="en-US" sz="2900" b="1" i="0" kern="1200" dirty="0"/>
            <a:t> and </a:t>
          </a:r>
          <a:r>
            <a:rPr lang="en-US" sz="2900" b="1" i="0" kern="1200" dirty="0" err="1"/>
            <a:t>gitlab</a:t>
          </a:r>
          <a:endParaRPr lang="en-US" sz="2900" kern="1200" dirty="0"/>
        </a:p>
      </dsp:txBody>
      <dsp:txXfrm>
        <a:off x="1911981" y="2255768"/>
        <a:ext cx="7354275" cy="616267"/>
      </dsp:txXfrm>
    </dsp:sp>
    <dsp:sp modelId="{856677A0-5C87-4297-8C90-E309F5B36868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Commands in git hub</a:t>
          </a:r>
          <a:endParaRPr lang="en-US" sz="2900" kern="1200"/>
        </a:p>
      </dsp:txBody>
      <dsp:txXfrm>
        <a:off x="2542916" y="3001299"/>
        <a:ext cx="7354275" cy="616267"/>
      </dsp:txXfrm>
    </dsp:sp>
    <dsp:sp modelId="{3583FE5C-9F07-463F-9A2F-E2F32406FA43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C1CA9997-0CE0-4EA1-AD91-E71B571EBF09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4067B791-C1D7-4570-B8A3-A41104C60E7E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E07E94AB-5DCE-4B45-ACE1-A584F8B2D348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89BA-CFC5-6152-267C-8EF50BCA7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517A-D8DB-1B23-310F-8958C249D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F672E-30C2-B0B4-CFD4-281F3606E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AD89E-1221-8E11-6888-7AE87892C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D71F5-A88A-26A3-C829-0F0254BF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DDB10-3DDD-73E7-CC83-4BE0F87AD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56A24-798B-B71B-8394-68B4EF55C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52EBB-9191-4938-7B32-60753F2A0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0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30961-2C3D-C491-8C15-BE56E986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29C6C-F3F0-32B9-BF87-8A06E4468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66F990-7F02-9CF0-0A0C-EAD9B8B8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D1888-A36C-E6DD-4E7C-F807770B0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2138-A0B3-8FC2-6B9A-1E30C00A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488D53-9CCC-8288-B70D-DE0B915D6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D1C4B-E76A-54A3-82D6-A4D036581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856A8-2FF5-552B-BB8A-D6ABF7FEC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58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2E82B-EB95-6ACC-8F62-88A9365D3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124A7-70B5-04DE-2CE2-671AB718B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F3644-496C-28A4-15A4-9B06DAC9F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23AC-136F-0272-884C-BC336F704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9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4668" y="596311"/>
            <a:ext cx="7924695" cy="3291840"/>
          </a:xfrm>
        </p:spPr>
        <p:txBody>
          <a:bodyPr/>
          <a:lstStyle/>
          <a:p>
            <a:r>
              <a:rPr lang="en-US" dirty="0"/>
              <a:t>Git: Global information 			tracker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350F-89A6-099B-B4C4-6A011EBB81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Configuration in git</a:t>
            </a:r>
          </a:p>
          <a:p>
            <a:r>
              <a:rPr lang="en-IN" dirty="0"/>
              <a:t>git config –global user.name “username of account”</a:t>
            </a:r>
          </a:p>
          <a:p>
            <a:r>
              <a:rPr lang="en-IN" dirty="0"/>
              <a:t>git config – global </a:t>
            </a:r>
            <a:r>
              <a:rPr lang="en-IN" dirty="0" err="1"/>
              <a:t>user.email</a:t>
            </a:r>
            <a:r>
              <a:rPr lang="en-IN" dirty="0"/>
              <a:t> “email of the account”</a:t>
            </a:r>
          </a:p>
          <a:p>
            <a:r>
              <a:rPr lang="en-IN" dirty="0"/>
              <a:t>git config – global –list (it shows the configured email and username )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Git commands 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6ED7DF43-4EA3-652D-76BB-94CE547ADB6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Clone it is used to clone a repository on our local machine .</a:t>
            </a:r>
          </a:p>
          <a:p>
            <a:pPr marL="0" indent="0">
              <a:buNone/>
            </a:pPr>
            <a:r>
              <a:rPr lang="en-IN" dirty="0"/>
              <a:t>git clone &lt;link&gt;</a:t>
            </a:r>
          </a:p>
          <a:p>
            <a:pPr marL="0" indent="0">
              <a:buNone/>
            </a:pPr>
            <a:r>
              <a:rPr lang="en-IN" dirty="0"/>
              <a:t>It is used to send the files remote to local.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git status : it shows the status of the current files 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6C0C-F4B1-D543-B2C4-A4B295DF1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727A3-A0C1-A58B-27F2-5B5ACA9F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Git commands 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F483193-D38E-5611-9238-B401642CB1E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Add : adding a the new files in your working directory to the git stagging area .</a:t>
            </a:r>
          </a:p>
          <a:p>
            <a:pPr marL="0" indent="0">
              <a:buNone/>
            </a:pPr>
            <a:r>
              <a:rPr lang="en-IN" dirty="0"/>
              <a:t>git add &lt;filename&gt; or git add . It is used to add all the files in the stagging area</a:t>
            </a:r>
          </a:p>
          <a:p>
            <a:pPr marL="0" indent="0">
              <a:buNone/>
            </a:pPr>
            <a:r>
              <a:rPr lang="en-IN" dirty="0"/>
              <a:t>Commit : it is the record of the change in the file</a:t>
            </a:r>
          </a:p>
          <a:p>
            <a:pPr marL="0" indent="0">
              <a:buNone/>
            </a:pPr>
            <a:r>
              <a:rPr lang="en-IN" dirty="0"/>
              <a:t>git commit –m “message”</a:t>
            </a:r>
          </a:p>
        </p:txBody>
      </p:sp>
    </p:spTree>
    <p:extLst>
      <p:ext uri="{BB962C8B-B14F-4D97-AF65-F5344CB8AC3E}">
        <p14:creationId xmlns:p14="http://schemas.microsoft.com/office/powerpoint/2010/main" val="170090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E9809-06E9-2753-D239-A73767F0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756A87-3859-FC73-7795-49C32A7A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Git commands 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23AC1610-1573-84F2-8AC5-ED7B88B87F5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Push upload the local repo content to remote repo </a:t>
            </a:r>
          </a:p>
          <a:p>
            <a:pPr marL="0" indent="0">
              <a:buNone/>
            </a:pPr>
            <a:r>
              <a:rPr lang="en-IN" dirty="0"/>
              <a:t>git push origin &lt;branch  name&gt;</a:t>
            </a:r>
          </a:p>
          <a:p>
            <a:pPr marL="0" indent="0">
              <a:buNone/>
            </a:pPr>
            <a:r>
              <a:rPr lang="en-IN" dirty="0"/>
              <a:t>git push –u origin &lt;branch name&gt;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Init : it is used to create a new git repo </a:t>
            </a:r>
          </a:p>
          <a:p>
            <a:pPr marL="0" indent="0">
              <a:buNone/>
            </a:pPr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(in our local machine)</a:t>
            </a:r>
          </a:p>
        </p:txBody>
      </p:sp>
    </p:spTree>
    <p:extLst>
      <p:ext uri="{BB962C8B-B14F-4D97-AF65-F5344CB8AC3E}">
        <p14:creationId xmlns:p14="http://schemas.microsoft.com/office/powerpoint/2010/main" val="411453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38B8C-160F-3087-EE8E-64437FB4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5444EB-4056-ADDF-3699-E14985DD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Git commands 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B2D7124-E8B6-FB1D-E925-11ED6697496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434075"/>
            <a:ext cx="10972800" cy="36367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Adding a </a:t>
            </a:r>
            <a:r>
              <a:rPr lang="en-IN" dirty="0" err="1"/>
              <a:t>github</a:t>
            </a:r>
            <a:r>
              <a:rPr lang="en-IN" dirty="0"/>
              <a:t> (remote) to the local machine</a:t>
            </a:r>
          </a:p>
          <a:p>
            <a:pPr marL="0" indent="0">
              <a:buNone/>
            </a:pPr>
            <a:r>
              <a:rPr lang="en-IN" dirty="0"/>
              <a:t>git remote add origin &lt;link&gt;</a:t>
            </a:r>
          </a:p>
          <a:p>
            <a:pPr marL="0" indent="0">
              <a:buNone/>
            </a:pPr>
            <a:r>
              <a:rPr lang="en-IN" dirty="0"/>
              <a:t>git remote –v (to verify remote)</a:t>
            </a:r>
          </a:p>
          <a:p>
            <a:pPr marL="0" indent="0">
              <a:buNone/>
            </a:pPr>
            <a:r>
              <a:rPr lang="en-IN" dirty="0"/>
              <a:t>git branch (it is used to check branch) </a:t>
            </a:r>
          </a:p>
          <a:p>
            <a:pPr marL="0" indent="0">
              <a:buNone/>
            </a:pPr>
            <a:r>
              <a:rPr lang="en-IN" dirty="0"/>
              <a:t>git branch –m main (it is used to rename the branch)</a:t>
            </a:r>
          </a:p>
          <a:p>
            <a:pPr marL="0" indent="0">
              <a:buNone/>
            </a:pPr>
            <a:r>
              <a:rPr lang="en-IN" dirty="0"/>
              <a:t>git checkout &lt;branch name&gt; (it is used to navigate between the branch)</a:t>
            </a:r>
          </a:p>
          <a:p>
            <a:pPr marL="0" indent="0">
              <a:buNone/>
            </a:pPr>
            <a:r>
              <a:rPr lang="en-IN" dirty="0"/>
              <a:t>git checkout –b &lt;new branch name&gt; (it will create a new branch)</a:t>
            </a:r>
          </a:p>
          <a:p>
            <a:pPr marL="0" indent="0">
              <a:buNone/>
            </a:pPr>
            <a:r>
              <a:rPr lang="en-IN" dirty="0"/>
              <a:t>Git branch –d &lt;branch name &gt; (it is used to delete the branch)</a:t>
            </a:r>
          </a:p>
        </p:txBody>
      </p:sp>
    </p:spTree>
    <p:extLst>
      <p:ext uri="{BB962C8B-B14F-4D97-AF65-F5344CB8AC3E}">
        <p14:creationId xmlns:p14="http://schemas.microsoft.com/office/powerpoint/2010/main" val="398346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C77CB-B916-917F-468F-24A22E1C5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BBF03-9488-4BD5-3EFB-DBCF7703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Git commands 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68C9F273-950A-3DE0-B3F5-73501C7C108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434075"/>
            <a:ext cx="10972800" cy="36367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git diff &lt;other branch name &gt; (it shows the differences between the two branches)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git merge &lt;other branch name&gt; it will merge the branch to the main branch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51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Sai Nishanth varma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167F59B-3E63-CDBD-C4DF-8A6A662B2DB2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15254782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036C71-6F66-033E-848A-3516DACFC018}"/>
              </a:ext>
            </a:extLst>
          </p:cNvPr>
          <p:cNvSpPr txBox="1"/>
          <p:nvPr/>
        </p:nvSpPr>
        <p:spPr>
          <a:xfrm>
            <a:off x="6052988" y="1290544"/>
            <a:ext cx="609426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800"/>
              </a:spcBef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Git?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 is a popular version control system. It was created by Linus Torvalds in 2005.</a:t>
            </a:r>
          </a:p>
          <a:p>
            <a:pPr rtl="0">
              <a:buNone/>
            </a:pPr>
            <a:endParaRPr lang="en-US" b="0" dirty="0">
              <a:effectLst/>
            </a:endParaRPr>
          </a:p>
          <a:p>
            <a:pPr rtl="0">
              <a:spcAft>
                <a:spcPts val="14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for:</a:t>
            </a:r>
            <a:endParaRPr lang="en-US" b="0" dirty="0">
              <a:effectLst/>
            </a:endParaRPr>
          </a:p>
          <a:p>
            <a:pPr rtl="0" fontAlgn="base"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Tracking code changes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Tracking who made changes</a:t>
            </a:r>
          </a:p>
          <a:p>
            <a:pPr rtl="0" fontAlgn="base"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Coding collaboration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8E23D-9169-E2BB-ED88-E89A73A1227B}"/>
              </a:ext>
            </a:extLst>
          </p:cNvPr>
          <p:cNvSpPr txBox="1"/>
          <p:nvPr/>
        </p:nvSpPr>
        <p:spPr>
          <a:xfrm>
            <a:off x="2789633" y="291829"/>
            <a:ext cx="9301848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 types:</a:t>
            </a:r>
            <a:endParaRPr lang="en-US" b="0" dirty="0">
              <a:effectLst/>
            </a:endParaRPr>
          </a:p>
          <a:p>
            <a:pPr rtl="0"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CVCS : centralized version control system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Central Server – All versions of the project are stored in one central place.</a:t>
            </a:r>
          </a:p>
          <a:p>
            <a:pPr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Requires Internet – Developers must connect to the server to access or update files.</a:t>
            </a:r>
          </a:p>
          <a:p>
            <a:pPr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Slower Operations – Since every action depends on the server, it can be slower.</a:t>
            </a:r>
          </a:p>
          <a:p>
            <a:pPr rtl="0" fontAlgn="base"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Risk of Data Loss – If the central server crashes, all history may be lost.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DVCS : Decentralized version control system/ distributed </a:t>
            </a:r>
            <a:endParaRPr lang="en-US" dirty="0"/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 Developer Has a Copy – Each person gets a full copy of the project, including its history.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Works Offline – You can make changes without an internet connection and sync later.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Faster Operations – Most actions (like commits) happen on your local machine.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Safer Backup – Since every developer has a copy, data loss is less likely.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 – Git, 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 err="1"/>
              <a:t>Vcs</a:t>
            </a:r>
            <a:r>
              <a:rPr lang="en-US" dirty="0"/>
              <a:t>: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21F9CBF-9A91-E046-EA84-6D3EA146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 err="1"/>
              <a:t>vcs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14268-2CB7-263D-02DB-E89CB3D3E5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>
            <a:normAutofit/>
          </a:bodyPr>
          <a:lstStyle/>
          <a:p>
            <a:pPr rtl="0">
              <a:buNone/>
            </a:pPr>
            <a:r>
              <a:rPr lang="en-US" sz="1900" b="0" i="0" u="none" strike="noStrike">
                <a:effectLst/>
              </a:rPr>
              <a:t>VCS:  version control system is used to maintain multiple versions of the  safe file /an application .</a:t>
            </a:r>
            <a:endParaRPr lang="en-US" sz="1900" b="0">
              <a:effectLst/>
            </a:endParaRPr>
          </a:p>
          <a:p>
            <a:pPr rtl="0">
              <a:buNone/>
            </a:pPr>
            <a:br>
              <a:rPr lang="en-US" sz="1900" b="0">
                <a:effectLst/>
              </a:rPr>
            </a:br>
            <a:r>
              <a:rPr lang="en-US" sz="1900" b="0" i="0" u="none" strike="noStrike">
                <a:effectLst/>
              </a:rPr>
              <a:t>Ex : v1 ------- v2------- v3 history of version can be stored</a:t>
            </a:r>
            <a:endParaRPr lang="en-US" sz="1900" b="0">
              <a:effectLst/>
            </a:endParaRPr>
          </a:p>
          <a:p>
            <a:pPr rtl="0">
              <a:buNone/>
            </a:pPr>
            <a:br>
              <a:rPr lang="en-US" sz="1900" b="0">
                <a:effectLst/>
              </a:rPr>
            </a:br>
            <a:r>
              <a:rPr lang="en-US" sz="1900" b="0" i="0" u="none" strike="noStrike" err="1">
                <a:effectLst/>
              </a:rPr>
              <a:t>Vcs</a:t>
            </a:r>
            <a:r>
              <a:rPr lang="en-US" sz="1900" b="0" i="0" u="none" strike="noStrike">
                <a:effectLst/>
              </a:rPr>
              <a:t> is a system that records changes to a file or set of files overtime so that you can recall specific version later .</a:t>
            </a:r>
            <a:endParaRPr lang="en-US" sz="1900" b="0">
              <a:effectLst/>
            </a:endParaRPr>
          </a:p>
          <a:p>
            <a:pPr>
              <a:buNone/>
            </a:pPr>
            <a:br>
              <a:rPr lang="en-US" sz="1900"/>
            </a:b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BDB68F-F468-9401-91B9-F8B70EE893FA}"/>
              </a:ext>
            </a:extLst>
          </p:cNvPr>
          <p:cNvSpPr txBox="1"/>
          <p:nvPr/>
        </p:nvSpPr>
        <p:spPr>
          <a:xfrm>
            <a:off x="449898" y="799822"/>
            <a:ext cx="70306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 of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vcs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Version Control System (VCS) helps manage changes to files, especially in software projects. Here’s why it’s useful: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Saves History – You can go back to older versions if needed.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Teamwork – Multiple people can work on the same project without messing up each other’s work.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Try New Ideas – You can create separate branches to test changes before adding them to the main project.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Keeps Track – It records who made what changes and why.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Reduces Mistakes – Helps fix problems by letting you compare and combine changes easily.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Safer Storage – Your work is backed up and protected, even if your computer crashes.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E7C759C-E5F0-EAC5-71E4-7E455BD7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39217"/>
            <a:ext cx="9778365" cy="1494596"/>
          </a:xfrm>
        </p:spPr>
        <p:txBody>
          <a:bodyPr/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Difference Between Git, GitHub, and GitLab</a:t>
            </a:r>
            <a:endParaRPr lang="en-US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2649C-0F1F-5665-678F-7D5E02285F26}"/>
              </a:ext>
            </a:extLst>
          </p:cNvPr>
          <p:cNvSpPr txBox="1"/>
          <p:nvPr/>
        </p:nvSpPr>
        <p:spPr>
          <a:xfrm>
            <a:off x="262646" y="2128644"/>
            <a:ext cx="711091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version control system (VCS) that tracks changes in files and allows collaboration.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Works locally on your computer.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cloud-based platform for hosting Git repositories.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Provides features like pull requests, issue tracking, and CI/CD integration.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for collaboration, open-source projects, and team management.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GitLab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to GitHub but with more built-in DevOps features like CI/CD and security testing.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be self-hosted on your own server for more control.</a:t>
            </a:r>
          </a:p>
          <a:p>
            <a:pPr marL="742950" lvl="1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Preferred by organizations needing more privacy and automation tools.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38B52-2806-0FAB-9417-372A46D8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678FC65-E9A9-D113-BD68-3CADA8E1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07" y="1128406"/>
            <a:ext cx="9778365" cy="76104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How to add new ssh credentials to the git hub 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4905B-9939-A30C-6825-75FAC3884113}"/>
              </a:ext>
            </a:extLst>
          </p:cNvPr>
          <p:cNvSpPr txBox="1"/>
          <p:nvPr/>
        </p:nvSpPr>
        <p:spPr>
          <a:xfrm>
            <a:off x="471785" y="2689853"/>
            <a:ext cx="60992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1 : go to git bash and type this in the git bash.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ssh-keygen -t ed25519 -C "your_email@example.com"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2 : </a:t>
            </a:r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Copy the SSH public key to your clipboard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Clip &lt; ~/.ssh/id_ed25519.pub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3 : now go to the git hub click on settings in settings click new ssh key and paste the ssh key .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4 : ssh key will be configured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59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86</TotalTime>
  <Words>955</Words>
  <Application>Microsoft Office PowerPoint</Application>
  <PresentationFormat>Widescreen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Franklin Gothic Book</vt:lpstr>
      <vt:lpstr>Franklin Gothic Demi</vt:lpstr>
      <vt:lpstr>Custom</vt:lpstr>
      <vt:lpstr>Git: Global information    tracker </vt:lpstr>
      <vt:lpstr>Agenda</vt:lpstr>
      <vt:lpstr>PowerPoint Presentation</vt:lpstr>
      <vt:lpstr>PowerPoint Presentation</vt:lpstr>
      <vt:lpstr>Vcs: version control system</vt:lpstr>
      <vt:lpstr>vcs</vt:lpstr>
      <vt:lpstr>PowerPoint Presentation</vt:lpstr>
      <vt:lpstr>Difference Between Git, GitHub, and GitLab</vt:lpstr>
      <vt:lpstr>How to add new ssh credentials to the git hub </vt:lpstr>
      <vt:lpstr>Git commands</vt:lpstr>
      <vt:lpstr>Git commands </vt:lpstr>
      <vt:lpstr>Git commands </vt:lpstr>
      <vt:lpstr>Git commands </vt:lpstr>
      <vt:lpstr>Git commands </vt:lpstr>
      <vt:lpstr>Git commands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Nishanth varma Dhanalakoti</dc:creator>
  <cp:lastModifiedBy>Nishanth varma Dhanalakoti</cp:lastModifiedBy>
  <cp:revision>1</cp:revision>
  <dcterms:created xsi:type="dcterms:W3CDTF">2025-03-11T05:31:50Z</dcterms:created>
  <dcterms:modified xsi:type="dcterms:W3CDTF">2025-03-11T06:58:46Z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