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Josefin Sans" panose="020B0604020202020204" charset="0"/>
      <p:regular r:id="rId16"/>
      <p:bold r:id="rId17"/>
      <p:italic r:id="rId18"/>
      <p:boldItalic r:id="rId19"/>
    </p:embeddedFont>
    <p:embeddedFont>
      <p:font typeface="Lilita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75D146-072F-47EB-AA47-13AC8D128E78}">
  <a:tblStyle styleId="{8575D146-072F-47EB-AA47-13AC8D128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70bd74dec0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70bd74dec0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6b4b2e228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9ff49156fd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9ff49156f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707a6dabb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707a6dab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70bd74dec0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70bd74dec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70bd74dec0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6b373fa0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70bd74dec0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70bd74dec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70bd74dec0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6b11a8b499_0_1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6b11a8b499_0_1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360"/>
        <p:cNvGrpSpPr/>
        <p:nvPr/>
      </p:nvGrpSpPr>
      <p:grpSpPr>
        <a:xfrm>
          <a:off x="0" y="0"/>
          <a:ext cx="0" cy="0"/>
          <a:chOff x="0" y="0"/>
          <a:chExt cx="0" cy="0"/>
        </a:xfrm>
      </p:grpSpPr>
      <p:sp>
        <p:nvSpPr>
          <p:cNvPr id="361" name="Google Shape;361;p1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2">
  <p:cSld name="CUSTOM_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2">
  <p:cSld name="CUSTOM_12">
    <p:spTree>
      <p:nvGrpSpPr>
        <p:cNvPr id="1" name="Shape 493"/>
        <p:cNvGrpSpPr/>
        <p:nvPr/>
      </p:nvGrpSpPr>
      <p:grpSpPr>
        <a:xfrm>
          <a:off x="0" y="0"/>
          <a:ext cx="0" cy="0"/>
          <a:chOff x="0" y="0"/>
          <a:chExt cx="0" cy="0"/>
        </a:xfrm>
      </p:grpSpPr>
      <p:sp>
        <p:nvSpPr>
          <p:cNvPr id="494" name="Google Shape;494;p2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3" name="Google Shape;513;p20"/>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5" name="Google Shape;515;p20"/>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7" name="Google Shape;517;p20"/>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0"/>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0"/>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3">
  <p:cSld name="CUSTOM_3">
    <p:spTree>
      <p:nvGrpSpPr>
        <p:cNvPr id="1" name="Shape 539"/>
        <p:cNvGrpSpPr/>
        <p:nvPr/>
      </p:nvGrpSpPr>
      <p:grpSpPr>
        <a:xfrm>
          <a:off x="0" y="0"/>
          <a:ext cx="0" cy="0"/>
          <a:chOff x="0" y="0"/>
          <a:chExt cx="0" cy="0"/>
        </a:xfrm>
      </p:grpSpPr>
      <p:sp>
        <p:nvSpPr>
          <p:cNvPr id="540" name="Google Shape;540;p2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8" name="Google Shape;598;p22"/>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22"/>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22"/>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22"/>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31" name="Google Shape;631;p22"/>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632" name="Google Shape;632;p22"/>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4">
  <p:cSld name="CUSTOM_5">
    <p:spTree>
      <p:nvGrpSpPr>
        <p:cNvPr id="1" name="Shape 633"/>
        <p:cNvGrpSpPr/>
        <p:nvPr/>
      </p:nvGrpSpPr>
      <p:grpSpPr>
        <a:xfrm>
          <a:off x="0" y="0"/>
          <a:ext cx="0" cy="0"/>
          <a:chOff x="0" y="0"/>
          <a:chExt cx="0" cy="0"/>
        </a:xfrm>
      </p:grpSpPr>
      <p:sp>
        <p:nvSpPr>
          <p:cNvPr id="634" name="Google Shape;634;p2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6" name="Google Shape;636;p23"/>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4 ">
  <p:cSld name="CUSTOM_13">
    <p:spTree>
      <p:nvGrpSpPr>
        <p:cNvPr id="1"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0" name="Google Shape;790;p28"/>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2" name="Google Shape;792;p28"/>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4" name="Google Shape;794;p28"/>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5">
  <p:cSld name="CUSTOM_4">
    <p:spTree>
      <p:nvGrpSpPr>
        <p:cNvPr id="1" name="Shape 795"/>
        <p:cNvGrpSpPr/>
        <p:nvPr/>
      </p:nvGrpSpPr>
      <p:grpSpPr>
        <a:xfrm>
          <a:off x="0" y="0"/>
          <a:ext cx="0" cy="0"/>
          <a:chOff x="0" y="0"/>
          <a:chExt cx="0" cy="0"/>
        </a:xfrm>
      </p:grpSpPr>
      <p:sp>
        <p:nvSpPr>
          <p:cNvPr id="796" name="Google Shape;796;p2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8" name="Google Shape;798;p29"/>
          <p:cNvSpPr txBox="1">
            <a:spLocks noGrp="1"/>
          </p:cNvSpPr>
          <p:nvPr>
            <p:ph type="subTitle" idx="1"/>
          </p:nvPr>
        </p:nvSpPr>
        <p:spPr>
          <a:xfrm>
            <a:off x="11898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9" name="Google Shape;799;p29"/>
          <p:cNvSpPr txBox="1">
            <a:spLocks noGrp="1"/>
          </p:cNvSpPr>
          <p:nvPr>
            <p:ph type="subTitle" idx="2"/>
          </p:nvPr>
        </p:nvSpPr>
        <p:spPr>
          <a:xfrm>
            <a:off x="11898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0" name="Google Shape;800;p29"/>
          <p:cNvSpPr txBox="1">
            <a:spLocks noGrp="1"/>
          </p:cNvSpPr>
          <p:nvPr>
            <p:ph type="subTitle" idx="3"/>
          </p:nvPr>
        </p:nvSpPr>
        <p:spPr>
          <a:xfrm>
            <a:off x="37242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1" name="Google Shape;801;p29"/>
          <p:cNvSpPr txBox="1">
            <a:spLocks noGrp="1"/>
          </p:cNvSpPr>
          <p:nvPr>
            <p:ph type="subTitle" idx="4"/>
          </p:nvPr>
        </p:nvSpPr>
        <p:spPr>
          <a:xfrm>
            <a:off x="37242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2" name="Google Shape;802;p29"/>
          <p:cNvSpPr txBox="1">
            <a:spLocks noGrp="1"/>
          </p:cNvSpPr>
          <p:nvPr>
            <p:ph type="subTitle" idx="5"/>
          </p:nvPr>
        </p:nvSpPr>
        <p:spPr>
          <a:xfrm>
            <a:off x="62586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3" name="Google Shape;803;p29"/>
          <p:cNvSpPr txBox="1">
            <a:spLocks noGrp="1"/>
          </p:cNvSpPr>
          <p:nvPr>
            <p:ph type="subTitle" idx="6"/>
          </p:nvPr>
        </p:nvSpPr>
        <p:spPr>
          <a:xfrm>
            <a:off x="62586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4" r:id="rId21"/>
    <p:sldLayoutId id="2147483675"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171600" y="58250"/>
            <a:ext cx="3893400" cy="28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MIES </a:t>
            </a:r>
            <a:endParaRPr/>
          </a:p>
          <a:p>
            <a:pPr marL="0" lvl="0" indent="0" algn="l" rtl="0">
              <a:spcBef>
                <a:spcPts val="0"/>
              </a:spcBef>
              <a:spcAft>
                <a:spcPts val="0"/>
              </a:spcAft>
              <a:buNone/>
            </a:pPr>
            <a:r>
              <a:rPr lang="en"/>
              <a:t>TERM PROJECT</a:t>
            </a:r>
            <a:endParaRPr/>
          </a:p>
        </p:txBody>
      </p:sp>
      <p:grpSp>
        <p:nvGrpSpPr>
          <p:cNvPr id="862" name="Google Shape;862;p34"/>
          <p:cNvGrpSpPr/>
          <p:nvPr/>
        </p:nvGrpSpPr>
        <p:grpSpPr>
          <a:xfrm>
            <a:off x="3551078" y="894499"/>
            <a:ext cx="5591283" cy="3790746"/>
            <a:chOff x="3551078" y="894499"/>
            <a:chExt cx="5591283" cy="3790746"/>
          </a:xfrm>
        </p:grpSpPr>
        <p:sp>
          <p:nvSpPr>
            <p:cNvPr id="863" name="Google Shape;863;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43"/>
          <p:cNvSpPr txBox="1"/>
          <p:nvPr/>
        </p:nvSpPr>
        <p:spPr>
          <a:xfrm>
            <a:off x="2945600" y="0"/>
            <a:ext cx="3000000"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a:solidFill>
                  <a:schemeClr val="dk1"/>
                </a:solidFill>
                <a:latin typeface="Lilita One"/>
                <a:ea typeface="Lilita One"/>
                <a:cs typeface="Lilita One"/>
                <a:sym typeface="Lilita One"/>
              </a:rPr>
              <a:t>Methodology</a:t>
            </a:r>
            <a:endParaRPr/>
          </a:p>
        </p:txBody>
      </p:sp>
      <p:sp>
        <p:nvSpPr>
          <p:cNvPr id="1847" name="Google Shape;1847;p43"/>
          <p:cNvSpPr txBox="1"/>
          <p:nvPr/>
        </p:nvSpPr>
        <p:spPr>
          <a:xfrm>
            <a:off x="234925" y="668700"/>
            <a:ext cx="8710200" cy="40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Monitoring the mouse activity of users while they performed their daily tasks within their own operating conditions and applications. Features were extracted and aggregated into histograms that were used to characterize each user. Four action types were defined:</a:t>
            </a:r>
            <a:endParaRPr/>
          </a:p>
          <a:p>
            <a:pPr marL="457200" lvl="0" indent="-317500" algn="l" rtl="0">
              <a:spcBef>
                <a:spcPts val="0"/>
              </a:spcBef>
              <a:spcAft>
                <a:spcPts val="0"/>
              </a:spcAft>
              <a:buSzPts val="1400"/>
              <a:buChar char="●"/>
            </a:pPr>
            <a:r>
              <a:rPr lang="en"/>
              <a:t> Mouse-Move (MM) – General movement between two points.</a:t>
            </a:r>
            <a:endParaRPr/>
          </a:p>
          <a:p>
            <a:pPr marL="457200" lvl="0" indent="-317500" algn="l" rtl="0">
              <a:spcBef>
                <a:spcPts val="0"/>
              </a:spcBef>
              <a:spcAft>
                <a:spcPts val="0"/>
              </a:spcAft>
              <a:buSzPts val="1400"/>
              <a:buChar char="●"/>
            </a:pPr>
            <a:r>
              <a:rPr lang="en"/>
              <a:t>Drag-and-drop (DD) – An action composed of the following sequence: a mouse-button down event, a movement and then a mouse-button up.</a:t>
            </a:r>
            <a:endParaRPr/>
          </a:p>
          <a:p>
            <a:pPr marL="457200" lvl="0" indent="-317500" algn="l" rtl="0">
              <a:spcBef>
                <a:spcPts val="0"/>
              </a:spcBef>
              <a:spcAft>
                <a:spcPts val="0"/>
              </a:spcAft>
              <a:buSzPts val="1400"/>
              <a:buChar char="●"/>
            </a:pPr>
            <a:r>
              <a:rPr lang="en"/>
              <a:t>Point and Click (PC) – Mouse-movement between two points followed by a click.</a:t>
            </a:r>
            <a:endParaRPr/>
          </a:p>
          <a:p>
            <a:pPr marL="457200" lvl="0" indent="-317500" algn="l" rtl="0">
              <a:spcBef>
                <a:spcPts val="0"/>
              </a:spcBef>
              <a:spcAft>
                <a:spcPts val="0"/>
              </a:spcAft>
              <a:buSzPts val="1400"/>
              <a:buChar char="●"/>
            </a:pPr>
            <a:r>
              <a:rPr lang="en"/>
              <a:t>Silence – No movement.</a:t>
            </a:r>
            <a:endParaRPr/>
          </a:p>
          <a:p>
            <a:pPr marL="457200" lvl="0" indent="0" algn="l" rtl="0">
              <a:spcBef>
                <a:spcPts val="0"/>
              </a:spcBef>
              <a:spcAft>
                <a:spcPts val="0"/>
              </a:spcAft>
              <a:buNone/>
            </a:pPr>
            <a:endParaRPr/>
          </a:p>
          <a:p>
            <a:pPr marL="0" lvl="0" indent="0" algn="l" rtl="0">
              <a:spcBef>
                <a:spcPts val="0"/>
              </a:spcBef>
              <a:spcAft>
                <a:spcPts val="0"/>
              </a:spcAft>
              <a:buNone/>
            </a:pPr>
            <a:r>
              <a:rPr lang="en"/>
              <a:t>Every action was described by properties such as the duration, traveled distance and the direction of the movement. Gamboa and Fred  proposed to verify a user based on her interaction with a memory game. The user was required to identify matching tiles and was verified based on characteristics of the mouse strokes that were performed to reveal of the tiles. A mouse-stroke was defined as the set of traversed points from one click to the next and a set of one or more strokes was used in order to verify a user. Spatial, temporal and statistical features were extracted to characterize each mouse-stroke.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pic>
        <p:nvPicPr>
          <p:cNvPr id="1852" name="Google Shape;1852;p44"/>
          <p:cNvPicPr preferRelativeResize="0"/>
          <p:nvPr/>
        </p:nvPicPr>
        <p:blipFill>
          <a:blip r:embed="rId3">
            <a:alphaModFix/>
          </a:blip>
          <a:stretch>
            <a:fillRect/>
          </a:stretch>
        </p:blipFill>
        <p:spPr>
          <a:xfrm>
            <a:off x="152400" y="193725"/>
            <a:ext cx="8839199" cy="337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grpSp>
        <p:nvGrpSpPr>
          <p:cNvPr id="1857" name="Google Shape;1857;p45"/>
          <p:cNvGrpSpPr/>
          <p:nvPr/>
        </p:nvGrpSpPr>
        <p:grpSpPr>
          <a:xfrm>
            <a:off x="897421" y="1248371"/>
            <a:ext cx="1591514" cy="3426812"/>
            <a:chOff x="1418399" y="1248430"/>
            <a:chExt cx="1510405" cy="3426812"/>
          </a:xfrm>
        </p:grpSpPr>
        <p:sp>
          <p:nvSpPr>
            <p:cNvPr id="1858" name="Google Shape;1858;p45"/>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5"/>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5"/>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5"/>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5"/>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5"/>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5"/>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5"/>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5"/>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5"/>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5"/>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5"/>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5"/>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5"/>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5"/>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5"/>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5"/>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5"/>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5"/>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5"/>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5"/>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5"/>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5"/>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5"/>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5"/>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5"/>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5"/>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5"/>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5"/>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5"/>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5"/>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5"/>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5"/>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5"/>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5"/>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5"/>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5"/>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5"/>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5"/>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5"/>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5"/>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5"/>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5"/>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5"/>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5"/>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5"/>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5"/>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5"/>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5"/>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5"/>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5"/>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5"/>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5"/>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5"/>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5"/>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5"/>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5"/>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5"/>
          <p:cNvSpPr txBox="1">
            <a:spLocks noGrp="1"/>
          </p:cNvSpPr>
          <p:nvPr>
            <p:ph type="subTitle" idx="2"/>
          </p:nvPr>
        </p:nvSpPr>
        <p:spPr>
          <a:xfrm>
            <a:off x="3132675" y="1009125"/>
            <a:ext cx="5774100" cy="111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As some of the features mentioned in the above table , we had used horizontal velocity , which is the velocity of the mouse with respect to the x-axis. Then the vertical velocity(velocity with respect to the y-axis), then the acceleration , jerk and the angular velocity of the mouse.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46"/>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928" name="Google Shape;1928;p46"/>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Nearly 55% of accuracy in decision making.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145" name="Google Shape;1145;p35"/>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Team</a:t>
            </a:r>
            <a:endParaRPr/>
          </a:p>
        </p:txBody>
      </p:sp>
      <p:sp>
        <p:nvSpPr>
          <p:cNvPr id="1146" name="Google Shape;1146;p35"/>
          <p:cNvSpPr txBox="1">
            <a:spLocks noGrp="1"/>
          </p:cNvSpPr>
          <p:nvPr>
            <p:ph type="subTitle" idx="3"/>
          </p:nvPr>
        </p:nvSpPr>
        <p:spPr>
          <a:xfrm>
            <a:off x="2428325" y="3017850"/>
            <a:ext cx="20448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1147" name="Google Shape;1147;p35"/>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148" name="Google Shape;1148;p35"/>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About the Project</a:t>
            </a:r>
            <a:endParaRPr/>
          </a:p>
        </p:txBody>
      </p:sp>
      <p:sp>
        <p:nvSpPr>
          <p:cNvPr id="1149" name="Google Shape;1149;p35"/>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Results</a:t>
            </a:r>
            <a:endParaRPr/>
          </a:p>
        </p:txBody>
      </p:sp>
      <p:sp>
        <p:nvSpPr>
          <p:cNvPr id="1150" name="Google Shape;1150;p35"/>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Methodology</a:t>
            </a:r>
            <a:endParaRPr/>
          </a:p>
        </p:txBody>
      </p:sp>
      <p:sp>
        <p:nvSpPr>
          <p:cNvPr id="1151" name="Google Shape;1151;p35"/>
          <p:cNvSpPr txBox="1">
            <a:spLocks noGrp="1"/>
          </p:cNvSpPr>
          <p:nvPr>
            <p:ph type="title" idx="16"/>
          </p:nvPr>
        </p:nvSpPr>
        <p:spPr>
          <a:xfrm>
            <a:off x="1768250" y="1573701"/>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1152" name="Google Shape;1152;p35"/>
          <p:cNvSpPr txBox="1">
            <a:spLocks noGrp="1"/>
          </p:cNvSpPr>
          <p:nvPr>
            <p:ph type="title" idx="17"/>
          </p:nvPr>
        </p:nvSpPr>
        <p:spPr>
          <a:xfrm>
            <a:off x="1768250" y="263340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1153" name="Google Shape;1153;p35"/>
          <p:cNvSpPr txBox="1">
            <a:spLocks noGrp="1"/>
          </p:cNvSpPr>
          <p:nvPr>
            <p:ph type="title" idx="18"/>
          </p:nvPr>
        </p:nvSpPr>
        <p:spPr>
          <a:xfrm>
            <a:off x="1768349" y="3666699"/>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1154" name="Google Shape;1154;p35"/>
          <p:cNvSpPr txBox="1">
            <a:spLocks noGrp="1"/>
          </p:cNvSpPr>
          <p:nvPr>
            <p:ph type="title" idx="19"/>
          </p:nvPr>
        </p:nvSpPr>
        <p:spPr>
          <a:xfrm flipH="1">
            <a:off x="6715775" y="1616069"/>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1155" name="Google Shape;1155;p35"/>
          <p:cNvSpPr txBox="1">
            <a:spLocks noGrp="1"/>
          </p:cNvSpPr>
          <p:nvPr>
            <p:ph type="title" idx="20"/>
          </p:nvPr>
        </p:nvSpPr>
        <p:spPr>
          <a:xfrm flipH="1">
            <a:off x="6715775" y="2641167"/>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1156" name="Google Shape;1156;p35"/>
          <p:cNvSpPr txBox="1">
            <a:spLocks noGrp="1"/>
          </p:cNvSpPr>
          <p:nvPr>
            <p:ph type="title" idx="21"/>
          </p:nvPr>
        </p:nvSpPr>
        <p:spPr>
          <a:xfrm flipH="1">
            <a:off x="6708401" y="3682198"/>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grpSp>
        <p:nvGrpSpPr>
          <p:cNvPr id="1157" name="Google Shape;1157;p35"/>
          <p:cNvGrpSpPr/>
          <p:nvPr/>
        </p:nvGrpSpPr>
        <p:grpSpPr>
          <a:xfrm>
            <a:off x="6776267" y="1531164"/>
            <a:ext cx="1774160" cy="3142919"/>
            <a:chOff x="6795211" y="1526652"/>
            <a:chExt cx="1774160" cy="3142919"/>
          </a:xfrm>
        </p:grpSpPr>
        <p:sp>
          <p:nvSpPr>
            <p:cNvPr id="1158" name="Google Shape;1158;p35"/>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35"/>
          <p:cNvGrpSpPr/>
          <p:nvPr/>
        </p:nvGrpSpPr>
        <p:grpSpPr>
          <a:xfrm>
            <a:off x="563450" y="1531138"/>
            <a:ext cx="1774192" cy="3142951"/>
            <a:chOff x="575781" y="1520210"/>
            <a:chExt cx="1774192" cy="3142951"/>
          </a:xfrm>
        </p:grpSpPr>
        <p:sp>
          <p:nvSpPr>
            <p:cNvPr id="1182" name="Google Shape;1182;p35"/>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grpSp>
        <p:nvGrpSpPr>
          <p:cNvPr id="1209" name="Google Shape;1209;p36"/>
          <p:cNvGrpSpPr/>
          <p:nvPr/>
        </p:nvGrpSpPr>
        <p:grpSpPr>
          <a:xfrm>
            <a:off x="2925927" y="1760981"/>
            <a:ext cx="3356826" cy="560957"/>
            <a:chOff x="2925927" y="1608581"/>
            <a:chExt cx="3356826" cy="560957"/>
          </a:xfrm>
        </p:grpSpPr>
        <p:sp>
          <p:nvSpPr>
            <p:cNvPr id="1210" name="Google Shape;1210;p36"/>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6"/>
          <p:cNvGrpSpPr/>
          <p:nvPr/>
        </p:nvGrpSpPr>
        <p:grpSpPr>
          <a:xfrm>
            <a:off x="3486915" y="634482"/>
            <a:ext cx="1920875" cy="1315249"/>
            <a:chOff x="3486915" y="482082"/>
            <a:chExt cx="1920875" cy="1315249"/>
          </a:xfrm>
        </p:grpSpPr>
        <p:sp>
          <p:nvSpPr>
            <p:cNvPr id="1213" name="Google Shape;1213;p36"/>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36"/>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 </a:t>
            </a:r>
            <a:endParaRPr/>
          </a:p>
        </p:txBody>
      </p:sp>
      <p:sp>
        <p:nvSpPr>
          <p:cNvPr id="1242" name="Google Shape;1242;p36"/>
          <p:cNvSpPr txBox="1">
            <a:spLocks noGrp="1"/>
          </p:cNvSpPr>
          <p:nvPr>
            <p:ph type="subTitle" idx="1"/>
          </p:nvPr>
        </p:nvSpPr>
        <p:spPr>
          <a:xfrm rot="-537">
            <a:off x="304375" y="2892416"/>
            <a:ext cx="192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Love Kumar Paikra</a:t>
            </a:r>
            <a:endParaRPr sz="1700"/>
          </a:p>
        </p:txBody>
      </p:sp>
      <p:sp>
        <p:nvSpPr>
          <p:cNvPr id="1243" name="Google Shape;1243;p36"/>
          <p:cNvSpPr txBox="1">
            <a:spLocks noGrp="1"/>
          </p:cNvSpPr>
          <p:nvPr>
            <p:ph type="subTitle" idx="3"/>
          </p:nvPr>
        </p:nvSpPr>
        <p:spPr>
          <a:xfrm>
            <a:off x="3599563" y="2892425"/>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Mayank Sonu</a:t>
            </a:r>
            <a:endParaRPr sz="1700"/>
          </a:p>
        </p:txBody>
      </p:sp>
      <p:sp>
        <p:nvSpPr>
          <p:cNvPr id="1244" name="Google Shape;1244;p36"/>
          <p:cNvSpPr txBox="1">
            <a:spLocks noGrp="1"/>
          </p:cNvSpPr>
          <p:nvPr>
            <p:ph type="subTitle" idx="5"/>
          </p:nvPr>
        </p:nvSpPr>
        <p:spPr>
          <a:xfrm>
            <a:off x="2028600" y="39036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Sayan Biswas</a:t>
            </a:r>
            <a:endParaRPr sz="1700"/>
          </a:p>
        </p:txBody>
      </p:sp>
      <p:sp>
        <p:nvSpPr>
          <p:cNvPr id="1245" name="Google Shape;1245;p36"/>
          <p:cNvSpPr txBox="1">
            <a:spLocks noGrp="1"/>
          </p:cNvSpPr>
          <p:nvPr>
            <p:ph type="subTitle" idx="5"/>
          </p:nvPr>
        </p:nvSpPr>
        <p:spPr>
          <a:xfrm>
            <a:off x="6669475" y="2932750"/>
            <a:ext cx="1695600" cy="3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 Nishanth</a:t>
            </a:r>
            <a:endParaRPr sz="1700"/>
          </a:p>
        </p:txBody>
      </p:sp>
      <p:sp>
        <p:nvSpPr>
          <p:cNvPr id="1246" name="Google Shape;1246;p36"/>
          <p:cNvSpPr txBox="1">
            <a:spLocks noGrp="1"/>
          </p:cNvSpPr>
          <p:nvPr>
            <p:ph type="subTitle" idx="5"/>
          </p:nvPr>
        </p:nvSpPr>
        <p:spPr>
          <a:xfrm>
            <a:off x="5295175" y="398425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Tejas Taral</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grpSp>
        <p:nvGrpSpPr>
          <p:cNvPr id="1251" name="Google Shape;1251;p37"/>
          <p:cNvGrpSpPr/>
          <p:nvPr/>
        </p:nvGrpSpPr>
        <p:grpSpPr>
          <a:xfrm>
            <a:off x="897421" y="1248371"/>
            <a:ext cx="1591514" cy="3426812"/>
            <a:chOff x="1418399" y="1248430"/>
            <a:chExt cx="1510405" cy="3426812"/>
          </a:xfrm>
        </p:grpSpPr>
        <p:sp>
          <p:nvSpPr>
            <p:cNvPr id="1252" name="Google Shape;1252;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37"/>
          <p:cNvSpPr txBox="1">
            <a:spLocks noGrp="1"/>
          </p:cNvSpPr>
          <p:nvPr>
            <p:ph type="title"/>
          </p:nvPr>
        </p:nvSpPr>
        <p:spPr>
          <a:xfrm>
            <a:off x="3132675" y="1248400"/>
            <a:ext cx="32403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solidFill>
                  <a:schemeClr val="dk2"/>
                </a:solidFill>
                <a:latin typeface="Josefin Sans"/>
                <a:ea typeface="Josefin Sans"/>
                <a:cs typeface="Josefin Sans"/>
                <a:sym typeface="Josefin Sans"/>
              </a:rPr>
              <a:t>Problem Statement</a:t>
            </a:r>
            <a:endParaRPr sz="3800" b="1"/>
          </a:p>
        </p:txBody>
      </p:sp>
      <p:sp>
        <p:nvSpPr>
          <p:cNvPr id="1317" name="Google Shape;1317;p37"/>
          <p:cNvSpPr txBox="1">
            <a:spLocks noGrp="1"/>
          </p:cNvSpPr>
          <p:nvPr>
            <p:ph type="subTitle" idx="2"/>
          </p:nvPr>
        </p:nvSpPr>
        <p:spPr>
          <a:xfrm>
            <a:off x="3132675" y="1896525"/>
            <a:ext cx="5774100" cy="10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dirty="0"/>
              <a:t>Authenticate the user by training and testing an </a:t>
            </a:r>
            <a:r>
              <a:rPr lang="en" sz="1700" b="1" dirty="0"/>
              <a:t>Artificial Neural Network(ANN)</a:t>
            </a:r>
            <a:r>
              <a:rPr lang="en" sz="1700" dirty="0"/>
              <a:t>  by the neutral, happy and sad mood data. </a:t>
            </a:r>
            <a:r>
              <a:rPr lang="en" sz="1700"/>
              <a:t>Use five-fold cross validation to report results.</a:t>
            </a:r>
            <a:endParaRPr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38"/>
          <p:cNvSpPr txBox="1">
            <a:spLocks noGrp="1"/>
          </p:cNvSpPr>
          <p:nvPr>
            <p:ph type="title"/>
          </p:nvPr>
        </p:nvSpPr>
        <p:spPr>
          <a:xfrm>
            <a:off x="141900" y="2451825"/>
            <a:ext cx="38004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Introduction</a:t>
            </a:r>
            <a:endParaRPr/>
          </a:p>
        </p:txBody>
      </p:sp>
      <p:sp>
        <p:nvSpPr>
          <p:cNvPr id="1323" name="Google Shape;1323;p38"/>
          <p:cNvSpPr txBox="1">
            <a:spLocks noGrp="1"/>
          </p:cNvSpPr>
          <p:nvPr>
            <p:ph type="body" idx="1"/>
          </p:nvPr>
        </p:nvSpPr>
        <p:spPr>
          <a:xfrm>
            <a:off x="254000" y="2997200"/>
            <a:ext cx="4687200" cy="160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Identity theft is a crime in which hackers perpetrate fraudulent activity under stolen identities by using credentials, such as passwords and smartcards, unlawfully obtained from legitimate users or by using logged-on computers that are left unattended. User verification methods provide a security layer in addition to the username and password by continuously validating the identity of logged-on users based on their physiological and behavioral characteristics.</a:t>
            </a:r>
            <a:endParaRPr/>
          </a:p>
        </p:txBody>
      </p:sp>
      <p:grpSp>
        <p:nvGrpSpPr>
          <p:cNvPr id="1324" name="Google Shape;1324;p38"/>
          <p:cNvGrpSpPr/>
          <p:nvPr/>
        </p:nvGrpSpPr>
        <p:grpSpPr>
          <a:xfrm>
            <a:off x="5010970" y="678211"/>
            <a:ext cx="3270564" cy="3996027"/>
            <a:chOff x="5010970" y="678211"/>
            <a:chExt cx="3270564" cy="3996027"/>
          </a:xfrm>
        </p:grpSpPr>
        <p:sp>
          <p:nvSpPr>
            <p:cNvPr id="1325" name="Google Shape;1325;p38"/>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grpSp>
        <p:nvGrpSpPr>
          <p:cNvPr id="1501" name="Google Shape;1501;p39"/>
          <p:cNvGrpSpPr/>
          <p:nvPr/>
        </p:nvGrpSpPr>
        <p:grpSpPr>
          <a:xfrm>
            <a:off x="7166359" y="1663770"/>
            <a:ext cx="1404877" cy="3025504"/>
            <a:chOff x="7068759" y="1663770"/>
            <a:chExt cx="1404877" cy="3025504"/>
          </a:xfrm>
        </p:grpSpPr>
        <p:sp>
          <p:nvSpPr>
            <p:cNvPr id="1502" name="Google Shape;1502;p39"/>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9"/>
          <p:cNvGrpSpPr/>
          <p:nvPr/>
        </p:nvGrpSpPr>
        <p:grpSpPr>
          <a:xfrm>
            <a:off x="806191" y="1734895"/>
            <a:ext cx="1359886" cy="2949793"/>
            <a:chOff x="760216" y="1734895"/>
            <a:chExt cx="1359886" cy="2949793"/>
          </a:xfrm>
        </p:grpSpPr>
        <p:sp>
          <p:nvSpPr>
            <p:cNvPr id="1574" name="Google Shape;1574;p39"/>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39"/>
          <p:cNvSpPr txBox="1">
            <a:spLocks noGrp="1"/>
          </p:cNvSpPr>
          <p:nvPr>
            <p:ph type="body" idx="1"/>
          </p:nvPr>
        </p:nvSpPr>
        <p:spPr>
          <a:xfrm>
            <a:off x="505525" y="74350"/>
            <a:ext cx="8504700" cy="10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Facial Expression Recognition (FER) system, aid in modeling facial expression space for facial expression recognition by facial characteristic points and Gini index. Facial expression information are mostly concentrated on facial expression information regions, so the, eyes, eyebrows, and mouth are extracted from the input image. When a face image is input the feature extraction is performed which help in detecting facial characteristic points. Facial animation parameters are calculated in order to recognize one of the six basic facial expressions. </a:t>
            </a:r>
            <a:endParaRPr/>
          </a:p>
        </p:txBody>
      </p:sp>
      <p:sp>
        <p:nvSpPr>
          <p:cNvPr id="1657" name="Google Shape;1657;p39"/>
          <p:cNvSpPr txBox="1">
            <a:spLocks noGrp="1"/>
          </p:cNvSpPr>
          <p:nvPr>
            <p:ph type="body" idx="2"/>
          </p:nvPr>
        </p:nvSpPr>
        <p:spPr>
          <a:xfrm>
            <a:off x="2378875" y="1135750"/>
            <a:ext cx="4404300" cy="341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implemented technique is applied to JAFFE database consisting 30 images, each having six basic facial expression images (neutral, happy, surprise, fear, sad and angry). For certain expressions like, surprise, fear and happy it gives the promising results with best recognition rate, however for expressions like, neutral, sad and angry the recognition rate is lower. Recognition of facial expression has been an active area of research in literature for long time. Facial expression play important role in cognition of human emotions. The major purpose of facial expression recognition (FER) is to introduce a natural way of communication in man-machine interaction. The FER is the base of affective computing as it is use to recognize the human expression effectively. Human facial expressions contain extremely abundant information of human behaviors and play a crucial role in interpersonal communication.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grpSp>
        <p:nvGrpSpPr>
          <p:cNvPr id="1662" name="Google Shape;1662;p40"/>
          <p:cNvGrpSpPr/>
          <p:nvPr/>
        </p:nvGrpSpPr>
        <p:grpSpPr>
          <a:xfrm>
            <a:off x="6698750" y="1435902"/>
            <a:ext cx="2445259" cy="3352887"/>
            <a:chOff x="5213500" y="1896950"/>
            <a:chExt cx="1894375" cy="2597325"/>
          </a:xfrm>
        </p:grpSpPr>
        <p:sp>
          <p:nvSpPr>
            <p:cNvPr id="1663" name="Google Shape;1663;p40"/>
            <p:cNvSpPr/>
            <p:nvPr/>
          </p:nvSpPr>
          <p:spPr>
            <a:xfrm>
              <a:off x="7045175" y="1896950"/>
              <a:ext cx="62700" cy="2588600"/>
            </a:xfrm>
            <a:custGeom>
              <a:avLst/>
              <a:gdLst/>
              <a:ahLst/>
              <a:cxnLst/>
              <a:rect l="l" t="t" r="r" b="b"/>
              <a:pathLst>
                <a:path w="2508" h="103544" extrusionOk="0">
                  <a:moveTo>
                    <a:pt x="1" y="1"/>
                  </a:moveTo>
                  <a:lnTo>
                    <a:pt x="168" y="103543"/>
                  </a:lnTo>
                  <a:lnTo>
                    <a:pt x="2507" y="103543"/>
                  </a:lnTo>
                  <a:lnTo>
                    <a:pt x="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6905675" y="1897375"/>
              <a:ext cx="62675" cy="2588175"/>
            </a:xfrm>
            <a:custGeom>
              <a:avLst/>
              <a:gdLst/>
              <a:ahLst/>
              <a:cxnLst/>
              <a:rect l="l" t="t" r="r" b="b"/>
              <a:pathLst>
                <a:path w="2507" h="103527" extrusionOk="0">
                  <a:moveTo>
                    <a:pt x="0" y="0"/>
                  </a:moveTo>
                  <a:lnTo>
                    <a:pt x="167"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5687200" y="1899475"/>
              <a:ext cx="62675" cy="2588150"/>
            </a:xfrm>
            <a:custGeom>
              <a:avLst/>
              <a:gdLst/>
              <a:ahLst/>
              <a:cxnLst/>
              <a:rect l="l" t="t" r="r" b="b"/>
              <a:pathLst>
                <a:path w="2507" h="103526" extrusionOk="0">
                  <a:moveTo>
                    <a:pt x="0" y="0"/>
                  </a:moveTo>
                  <a:lnTo>
                    <a:pt x="184"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5547675" y="1899475"/>
              <a:ext cx="62675" cy="2588575"/>
            </a:xfrm>
            <a:custGeom>
              <a:avLst/>
              <a:gdLst/>
              <a:ahLst/>
              <a:cxnLst/>
              <a:rect l="l" t="t" r="r" b="b"/>
              <a:pathLst>
                <a:path w="2507" h="103543" extrusionOk="0">
                  <a:moveTo>
                    <a:pt x="2340" y="0"/>
                  </a:moveTo>
                  <a:lnTo>
                    <a:pt x="1" y="17"/>
                  </a:lnTo>
                  <a:lnTo>
                    <a:pt x="184" y="103543"/>
                  </a:lnTo>
                  <a:lnTo>
                    <a:pt x="2507" y="103543"/>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5547675" y="1896950"/>
              <a:ext cx="1555600" cy="61850"/>
            </a:xfrm>
            <a:custGeom>
              <a:avLst/>
              <a:gdLst/>
              <a:ahLst/>
              <a:cxnLst/>
              <a:rect l="l" t="t" r="r" b="b"/>
              <a:pathLst>
                <a:path w="62224" h="2474" extrusionOk="0">
                  <a:moveTo>
                    <a:pt x="62223" y="1"/>
                  </a:moveTo>
                  <a:lnTo>
                    <a:pt x="1" y="118"/>
                  </a:lnTo>
                  <a:lnTo>
                    <a:pt x="17" y="2474"/>
                  </a:lnTo>
                  <a:lnTo>
                    <a:pt x="62223" y="2373"/>
                  </a:lnTo>
                  <a:lnTo>
                    <a:pt x="622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5548525" y="2428300"/>
              <a:ext cx="1555575" cy="20475"/>
            </a:xfrm>
            <a:custGeom>
              <a:avLst/>
              <a:gdLst/>
              <a:ahLst/>
              <a:cxnLst/>
              <a:rect l="l" t="t" r="r" b="b"/>
              <a:pathLst>
                <a:path w="62223" h="819" extrusionOk="0">
                  <a:moveTo>
                    <a:pt x="62223" y="0"/>
                  </a:moveTo>
                  <a:lnTo>
                    <a:pt x="0" y="117"/>
                  </a:lnTo>
                  <a:lnTo>
                    <a:pt x="17" y="819"/>
                  </a:lnTo>
                  <a:lnTo>
                    <a:pt x="62223" y="718"/>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5549350" y="2929550"/>
              <a:ext cx="1555600" cy="20075"/>
            </a:xfrm>
            <a:custGeom>
              <a:avLst/>
              <a:gdLst/>
              <a:ahLst/>
              <a:cxnLst/>
              <a:rect l="l" t="t" r="r" b="b"/>
              <a:pathLst>
                <a:path w="62224" h="803" extrusionOk="0">
                  <a:moveTo>
                    <a:pt x="62223" y="0"/>
                  </a:moveTo>
                  <a:lnTo>
                    <a:pt x="1" y="100"/>
                  </a:lnTo>
                  <a:lnTo>
                    <a:pt x="17" y="802"/>
                  </a:lnTo>
                  <a:lnTo>
                    <a:pt x="62223" y="702"/>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5550600" y="3430375"/>
              <a:ext cx="1555175" cy="20075"/>
            </a:xfrm>
            <a:custGeom>
              <a:avLst/>
              <a:gdLst/>
              <a:ahLst/>
              <a:cxnLst/>
              <a:rect l="l" t="t" r="r" b="b"/>
              <a:pathLst>
                <a:path w="62207" h="803" extrusionOk="0">
                  <a:moveTo>
                    <a:pt x="62207" y="1"/>
                  </a:moveTo>
                  <a:lnTo>
                    <a:pt x="1" y="101"/>
                  </a:lnTo>
                  <a:lnTo>
                    <a:pt x="1" y="803"/>
                  </a:lnTo>
                  <a:lnTo>
                    <a:pt x="62207" y="702"/>
                  </a:lnTo>
                  <a:lnTo>
                    <a:pt x="622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5551450" y="3931225"/>
              <a:ext cx="1555175" cy="20075"/>
            </a:xfrm>
            <a:custGeom>
              <a:avLst/>
              <a:gdLst/>
              <a:ahLst/>
              <a:cxnLst/>
              <a:rect l="l" t="t" r="r" b="b"/>
              <a:pathLst>
                <a:path w="62207" h="803" extrusionOk="0">
                  <a:moveTo>
                    <a:pt x="62206" y="0"/>
                  </a:moveTo>
                  <a:lnTo>
                    <a:pt x="0" y="101"/>
                  </a:lnTo>
                  <a:lnTo>
                    <a:pt x="0" y="802"/>
                  </a:lnTo>
                  <a:lnTo>
                    <a:pt x="62206" y="702"/>
                  </a:lnTo>
                  <a:lnTo>
                    <a:pt x="622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6199325" y="3640075"/>
              <a:ext cx="276125" cy="292850"/>
            </a:xfrm>
            <a:custGeom>
              <a:avLst/>
              <a:gdLst/>
              <a:ahLst/>
              <a:cxnLst/>
              <a:rect l="l" t="t" r="r" b="b"/>
              <a:pathLst>
                <a:path w="11045" h="11714" extrusionOk="0">
                  <a:moveTo>
                    <a:pt x="11011" y="0"/>
                  </a:moveTo>
                  <a:lnTo>
                    <a:pt x="0" y="17"/>
                  </a:lnTo>
                  <a:lnTo>
                    <a:pt x="17" y="11713"/>
                  </a:lnTo>
                  <a:lnTo>
                    <a:pt x="11044" y="11680"/>
                  </a:lnTo>
                  <a:lnTo>
                    <a:pt x="110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5924875" y="3640500"/>
              <a:ext cx="276125" cy="292825"/>
            </a:xfrm>
            <a:custGeom>
              <a:avLst/>
              <a:gdLst/>
              <a:ahLst/>
              <a:cxnLst/>
              <a:rect l="l" t="t" r="r" b="b"/>
              <a:pathLst>
                <a:path w="11045" h="11713" extrusionOk="0">
                  <a:moveTo>
                    <a:pt x="11028" y="0"/>
                  </a:moveTo>
                  <a:lnTo>
                    <a:pt x="1" y="17"/>
                  </a:lnTo>
                  <a:lnTo>
                    <a:pt x="17" y="11713"/>
                  </a:lnTo>
                  <a:lnTo>
                    <a:pt x="11045" y="11679"/>
                  </a:lnTo>
                  <a:lnTo>
                    <a:pt x="1102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5922375" y="3714875"/>
              <a:ext cx="555150" cy="7525"/>
            </a:xfrm>
            <a:custGeom>
              <a:avLst/>
              <a:gdLst/>
              <a:ahLst/>
              <a:cxnLst/>
              <a:rect l="l" t="t" r="r" b="b"/>
              <a:pathLst>
                <a:path w="22206" h="301" extrusionOk="0">
                  <a:moveTo>
                    <a:pt x="13223" y="1"/>
                  </a:moveTo>
                  <a:cubicBezTo>
                    <a:pt x="8851" y="1"/>
                    <a:pt x="4481" y="33"/>
                    <a:pt x="117" y="83"/>
                  </a:cubicBezTo>
                  <a:cubicBezTo>
                    <a:pt x="0" y="83"/>
                    <a:pt x="0" y="250"/>
                    <a:pt x="117" y="250"/>
                  </a:cubicBezTo>
                  <a:cubicBezTo>
                    <a:pt x="3465" y="280"/>
                    <a:pt x="6819" y="301"/>
                    <a:pt x="10175" y="301"/>
                  </a:cubicBezTo>
                  <a:cubicBezTo>
                    <a:pt x="14154" y="301"/>
                    <a:pt x="18135" y="272"/>
                    <a:pt x="22106" y="200"/>
                  </a:cubicBezTo>
                  <a:cubicBezTo>
                    <a:pt x="22206" y="200"/>
                    <a:pt x="22206" y="49"/>
                    <a:pt x="22106" y="49"/>
                  </a:cubicBezTo>
                  <a:cubicBezTo>
                    <a:pt x="19144" y="16"/>
                    <a:pt x="16183" y="1"/>
                    <a:pt x="132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271150" y="2538975"/>
              <a:ext cx="202200" cy="214725"/>
            </a:xfrm>
            <a:custGeom>
              <a:avLst/>
              <a:gdLst/>
              <a:ahLst/>
              <a:cxnLst/>
              <a:rect l="l" t="t" r="r" b="b"/>
              <a:pathLst>
                <a:path w="8088" h="8589" extrusionOk="0">
                  <a:moveTo>
                    <a:pt x="8071" y="1"/>
                  </a:moveTo>
                  <a:lnTo>
                    <a:pt x="1" y="17"/>
                  </a:lnTo>
                  <a:lnTo>
                    <a:pt x="18" y="8589"/>
                  </a:lnTo>
                  <a:lnTo>
                    <a:pt x="8088" y="8572"/>
                  </a:lnTo>
                  <a:lnTo>
                    <a:pt x="80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070250" y="2539400"/>
              <a:ext cx="202200" cy="214725"/>
            </a:xfrm>
            <a:custGeom>
              <a:avLst/>
              <a:gdLst/>
              <a:ahLst/>
              <a:cxnLst/>
              <a:rect l="l" t="t" r="r" b="b"/>
              <a:pathLst>
                <a:path w="8088" h="8589" extrusionOk="0">
                  <a:moveTo>
                    <a:pt x="8070" y="0"/>
                  </a:moveTo>
                  <a:lnTo>
                    <a:pt x="0" y="17"/>
                  </a:lnTo>
                  <a:lnTo>
                    <a:pt x="17" y="8589"/>
                  </a:lnTo>
                  <a:lnTo>
                    <a:pt x="8087" y="8572"/>
                  </a:lnTo>
                  <a:lnTo>
                    <a:pt x="80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067725" y="2593475"/>
              <a:ext cx="407300" cy="6525"/>
            </a:xfrm>
            <a:custGeom>
              <a:avLst/>
              <a:gdLst/>
              <a:ahLst/>
              <a:cxnLst/>
              <a:rect l="l" t="t" r="r" b="b"/>
              <a:pathLst>
                <a:path w="16292" h="261" extrusionOk="0">
                  <a:moveTo>
                    <a:pt x="9147" y="0"/>
                  </a:moveTo>
                  <a:cubicBezTo>
                    <a:pt x="6130" y="0"/>
                    <a:pt x="3113" y="22"/>
                    <a:pt x="101" y="60"/>
                  </a:cubicBezTo>
                  <a:cubicBezTo>
                    <a:pt x="1" y="60"/>
                    <a:pt x="1" y="227"/>
                    <a:pt x="101" y="227"/>
                  </a:cubicBezTo>
                  <a:cubicBezTo>
                    <a:pt x="2442" y="249"/>
                    <a:pt x="4786" y="261"/>
                    <a:pt x="7131" y="261"/>
                  </a:cubicBezTo>
                  <a:cubicBezTo>
                    <a:pt x="10158" y="261"/>
                    <a:pt x="13186" y="240"/>
                    <a:pt x="16208" y="193"/>
                  </a:cubicBezTo>
                  <a:cubicBezTo>
                    <a:pt x="16292" y="177"/>
                    <a:pt x="16292" y="60"/>
                    <a:pt x="16208" y="43"/>
                  </a:cubicBezTo>
                  <a:cubicBezTo>
                    <a:pt x="13857" y="14"/>
                    <a:pt x="11502" y="0"/>
                    <a:pt x="91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233575" y="2749925"/>
              <a:ext cx="366775" cy="175050"/>
            </a:xfrm>
            <a:custGeom>
              <a:avLst/>
              <a:gdLst/>
              <a:ahLst/>
              <a:cxnLst/>
              <a:rect l="l" t="t" r="r" b="b"/>
              <a:pathLst>
                <a:path w="14671" h="7002" extrusionOk="0">
                  <a:moveTo>
                    <a:pt x="14670" y="1"/>
                  </a:moveTo>
                  <a:lnTo>
                    <a:pt x="0" y="17"/>
                  </a:lnTo>
                  <a:lnTo>
                    <a:pt x="17" y="7001"/>
                  </a:lnTo>
                  <a:lnTo>
                    <a:pt x="14670" y="6968"/>
                  </a:lnTo>
                  <a:lnTo>
                    <a:pt x="146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5869325" y="2748675"/>
              <a:ext cx="366775" cy="175050"/>
            </a:xfrm>
            <a:custGeom>
              <a:avLst/>
              <a:gdLst/>
              <a:ahLst/>
              <a:cxnLst/>
              <a:rect l="l" t="t" r="r" b="b"/>
              <a:pathLst>
                <a:path w="14671" h="7002" extrusionOk="0">
                  <a:moveTo>
                    <a:pt x="14654" y="0"/>
                  </a:moveTo>
                  <a:lnTo>
                    <a:pt x="0" y="34"/>
                  </a:lnTo>
                  <a:lnTo>
                    <a:pt x="0" y="7001"/>
                  </a:lnTo>
                  <a:lnTo>
                    <a:pt x="14670" y="6985"/>
                  </a:lnTo>
                  <a:lnTo>
                    <a:pt x="1465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5865975" y="2792450"/>
              <a:ext cx="736450" cy="9100"/>
            </a:xfrm>
            <a:custGeom>
              <a:avLst/>
              <a:gdLst/>
              <a:ahLst/>
              <a:cxnLst/>
              <a:rect l="l" t="t" r="r" b="b"/>
              <a:pathLst>
                <a:path w="29458" h="364" extrusionOk="0">
                  <a:moveTo>
                    <a:pt x="17345" y="0"/>
                  </a:moveTo>
                  <a:cubicBezTo>
                    <a:pt x="11598" y="0"/>
                    <a:pt x="5846" y="52"/>
                    <a:pt x="101" y="121"/>
                  </a:cubicBezTo>
                  <a:cubicBezTo>
                    <a:pt x="1" y="121"/>
                    <a:pt x="1" y="288"/>
                    <a:pt x="101" y="288"/>
                  </a:cubicBezTo>
                  <a:cubicBezTo>
                    <a:pt x="4671" y="335"/>
                    <a:pt x="9245" y="363"/>
                    <a:pt x="13818" y="363"/>
                  </a:cubicBezTo>
                  <a:cubicBezTo>
                    <a:pt x="19008" y="363"/>
                    <a:pt x="24196" y="327"/>
                    <a:pt x="29374" y="238"/>
                  </a:cubicBezTo>
                  <a:cubicBezTo>
                    <a:pt x="29458" y="221"/>
                    <a:pt x="29458" y="87"/>
                    <a:pt x="29374" y="87"/>
                  </a:cubicBezTo>
                  <a:cubicBezTo>
                    <a:pt x="25369" y="26"/>
                    <a:pt x="21358" y="0"/>
                    <a:pt x="173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93375" y="2071150"/>
              <a:ext cx="92775" cy="359250"/>
            </a:xfrm>
            <a:custGeom>
              <a:avLst/>
              <a:gdLst/>
              <a:ahLst/>
              <a:cxnLst/>
              <a:rect l="l" t="t" r="r" b="b"/>
              <a:pathLst>
                <a:path w="3711" h="14370" extrusionOk="0">
                  <a:moveTo>
                    <a:pt x="1" y="0"/>
                  </a:moveTo>
                  <a:lnTo>
                    <a:pt x="18" y="14370"/>
                  </a:lnTo>
                  <a:lnTo>
                    <a:pt x="3710" y="14370"/>
                  </a:lnTo>
                  <a:lnTo>
                    <a:pt x="36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587375" y="2168050"/>
              <a:ext cx="92750" cy="261100"/>
            </a:xfrm>
            <a:custGeom>
              <a:avLst/>
              <a:gdLst/>
              <a:ahLst/>
              <a:cxnLst/>
              <a:rect l="l" t="t" r="r" b="b"/>
              <a:pathLst>
                <a:path w="3710" h="10444" extrusionOk="0">
                  <a:moveTo>
                    <a:pt x="0" y="1"/>
                  </a:moveTo>
                  <a:lnTo>
                    <a:pt x="17" y="10443"/>
                  </a:lnTo>
                  <a:lnTo>
                    <a:pt x="3710" y="10443"/>
                  </a:lnTo>
                  <a:lnTo>
                    <a:pt x="36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349275" y="2138400"/>
              <a:ext cx="143725" cy="291575"/>
            </a:xfrm>
            <a:custGeom>
              <a:avLst/>
              <a:gdLst/>
              <a:ahLst/>
              <a:cxnLst/>
              <a:rect l="l" t="t" r="r" b="b"/>
              <a:pathLst>
                <a:path w="5749" h="11663" extrusionOk="0">
                  <a:moveTo>
                    <a:pt x="5715" y="0"/>
                  </a:moveTo>
                  <a:lnTo>
                    <a:pt x="0" y="17"/>
                  </a:lnTo>
                  <a:lnTo>
                    <a:pt x="17" y="11663"/>
                  </a:lnTo>
                  <a:lnTo>
                    <a:pt x="5748" y="11646"/>
                  </a:lnTo>
                  <a:lnTo>
                    <a:pt x="571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305825" y="2138800"/>
              <a:ext cx="45975" cy="291175"/>
            </a:xfrm>
            <a:custGeom>
              <a:avLst/>
              <a:gdLst/>
              <a:ahLst/>
              <a:cxnLst/>
              <a:rect l="l" t="t" r="r" b="b"/>
              <a:pathLst>
                <a:path w="1839" h="11647" extrusionOk="0">
                  <a:moveTo>
                    <a:pt x="1" y="1"/>
                  </a:moveTo>
                  <a:lnTo>
                    <a:pt x="17" y="11647"/>
                  </a:lnTo>
                  <a:lnTo>
                    <a:pt x="1839" y="11647"/>
                  </a:lnTo>
                  <a:lnTo>
                    <a:pt x="18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260725" y="2206075"/>
              <a:ext cx="45550" cy="223900"/>
            </a:xfrm>
            <a:custGeom>
              <a:avLst/>
              <a:gdLst/>
              <a:ahLst/>
              <a:cxnLst/>
              <a:rect l="l" t="t" r="r" b="b"/>
              <a:pathLst>
                <a:path w="1822" h="8956" extrusionOk="0">
                  <a:moveTo>
                    <a:pt x="1805" y="0"/>
                  </a:moveTo>
                  <a:lnTo>
                    <a:pt x="0" y="17"/>
                  </a:lnTo>
                  <a:lnTo>
                    <a:pt x="0" y="8956"/>
                  </a:lnTo>
                  <a:lnTo>
                    <a:pt x="1821" y="8956"/>
                  </a:lnTo>
                  <a:lnTo>
                    <a:pt x="18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520125" y="3087025"/>
              <a:ext cx="215150" cy="346300"/>
            </a:xfrm>
            <a:custGeom>
              <a:avLst/>
              <a:gdLst/>
              <a:ahLst/>
              <a:cxnLst/>
              <a:rect l="l" t="t" r="r" b="b"/>
              <a:pathLst>
                <a:path w="8606" h="13852" extrusionOk="0">
                  <a:moveTo>
                    <a:pt x="3409" y="0"/>
                  </a:moveTo>
                  <a:lnTo>
                    <a:pt x="0" y="1437"/>
                  </a:lnTo>
                  <a:lnTo>
                    <a:pt x="5197" y="13852"/>
                  </a:lnTo>
                  <a:lnTo>
                    <a:pt x="8605" y="12431"/>
                  </a:lnTo>
                  <a:lnTo>
                    <a:pt x="34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439925" y="3074075"/>
              <a:ext cx="92750" cy="359250"/>
            </a:xfrm>
            <a:custGeom>
              <a:avLst/>
              <a:gdLst/>
              <a:ahLst/>
              <a:cxnLst/>
              <a:rect l="l" t="t" r="r" b="b"/>
              <a:pathLst>
                <a:path w="3710" h="14370" extrusionOk="0">
                  <a:moveTo>
                    <a:pt x="3693" y="0"/>
                  </a:moveTo>
                  <a:lnTo>
                    <a:pt x="0" y="17"/>
                  </a:lnTo>
                  <a:lnTo>
                    <a:pt x="34" y="14370"/>
                  </a:lnTo>
                  <a:lnTo>
                    <a:pt x="3709" y="14370"/>
                  </a:lnTo>
                  <a:lnTo>
                    <a:pt x="369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6249850" y="3141750"/>
              <a:ext cx="143725" cy="291150"/>
            </a:xfrm>
            <a:custGeom>
              <a:avLst/>
              <a:gdLst/>
              <a:ahLst/>
              <a:cxnLst/>
              <a:rect l="l" t="t" r="r" b="b"/>
              <a:pathLst>
                <a:path w="5749" h="11646" extrusionOk="0">
                  <a:moveTo>
                    <a:pt x="5732" y="0"/>
                  </a:moveTo>
                  <a:lnTo>
                    <a:pt x="1" y="17"/>
                  </a:lnTo>
                  <a:lnTo>
                    <a:pt x="17" y="11646"/>
                  </a:lnTo>
                  <a:lnTo>
                    <a:pt x="5749" y="11646"/>
                  </a:lnTo>
                  <a:lnTo>
                    <a:pt x="573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6392725" y="3033975"/>
              <a:ext cx="32175" cy="398925"/>
            </a:xfrm>
            <a:custGeom>
              <a:avLst/>
              <a:gdLst/>
              <a:ahLst/>
              <a:cxnLst/>
              <a:rect l="l" t="t" r="r" b="b"/>
              <a:pathLst>
                <a:path w="1287" h="15957" extrusionOk="0">
                  <a:moveTo>
                    <a:pt x="0" y="0"/>
                  </a:moveTo>
                  <a:lnTo>
                    <a:pt x="34" y="15957"/>
                  </a:lnTo>
                  <a:lnTo>
                    <a:pt x="1287" y="15957"/>
                  </a:lnTo>
                  <a:lnTo>
                    <a:pt x="125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6424450" y="3096200"/>
              <a:ext cx="15900" cy="336700"/>
            </a:xfrm>
            <a:custGeom>
              <a:avLst/>
              <a:gdLst/>
              <a:ahLst/>
              <a:cxnLst/>
              <a:rect l="l" t="t" r="r" b="b"/>
              <a:pathLst>
                <a:path w="636" h="13468" extrusionOk="0">
                  <a:moveTo>
                    <a:pt x="1" y="1"/>
                  </a:moveTo>
                  <a:lnTo>
                    <a:pt x="18" y="13468"/>
                  </a:lnTo>
                  <a:lnTo>
                    <a:pt x="636" y="13468"/>
                  </a:lnTo>
                  <a:lnTo>
                    <a:pt x="61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5912350" y="3418275"/>
              <a:ext cx="336700" cy="16300"/>
            </a:xfrm>
            <a:custGeom>
              <a:avLst/>
              <a:gdLst/>
              <a:ahLst/>
              <a:cxnLst/>
              <a:rect l="l" t="t" r="r" b="b"/>
              <a:pathLst>
                <a:path w="13468" h="652" extrusionOk="0">
                  <a:moveTo>
                    <a:pt x="13467" y="0"/>
                  </a:moveTo>
                  <a:lnTo>
                    <a:pt x="0" y="17"/>
                  </a:lnTo>
                  <a:lnTo>
                    <a:pt x="0" y="652"/>
                  </a:lnTo>
                  <a:lnTo>
                    <a:pt x="13467" y="618"/>
                  </a:lnTo>
                  <a:lnTo>
                    <a:pt x="134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5883100" y="3325125"/>
              <a:ext cx="367200" cy="93575"/>
            </a:xfrm>
            <a:custGeom>
              <a:avLst/>
              <a:gdLst/>
              <a:ahLst/>
              <a:cxnLst/>
              <a:rect l="l" t="t" r="r" b="b"/>
              <a:pathLst>
                <a:path w="14688" h="3743" extrusionOk="0">
                  <a:moveTo>
                    <a:pt x="14687" y="0"/>
                  </a:moveTo>
                  <a:lnTo>
                    <a:pt x="1" y="17"/>
                  </a:lnTo>
                  <a:lnTo>
                    <a:pt x="17" y="3743"/>
                  </a:lnTo>
                  <a:lnTo>
                    <a:pt x="14687" y="3726"/>
                  </a:lnTo>
                  <a:lnTo>
                    <a:pt x="1468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5955375" y="3231125"/>
              <a:ext cx="294925" cy="94025"/>
            </a:xfrm>
            <a:custGeom>
              <a:avLst/>
              <a:gdLst/>
              <a:ahLst/>
              <a:cxnLst/>
              <a:rect l="l" t="t" r="r" b="b"/>
              <a:pathLst>
                <a:path w="11797" h="3761" extrusionOk="0">
                  <a:moveTo>
                    <a:pt x="11780" y="1"/>
                  </a:moveTo>
                  <a:lnTo>
                    <a:pt x="0" y="34"/>
                  </a:lnTo>
                  <a:lnTo>
                    <a:pt x="0" y="3760"/>
                  </a:lnTo>
                  <a:lnTo>
                    <a:pt x="11796" y="3727"/>
                  </a:lnTo>
                  <a:lnTo>
                    <a:pt x="117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5836725" y="4382350"/>
              <a:ext cx="244825" cy="107575"/>
            </a:xfrm>
            <a:custGeom>
              <a:avLst/>
              <a:gdLst/>
              <a:ahLst/>
              <a:cxnLst/>
              <a:rect l="l" t="t" r="r" b="b"/>
              <a:pathLst>
                <a:path w="9793" h="4303" extrusionOk="0">
                  <a:moveTo>
                    <a:pt x="4496" y="0"/>
                  </a:moveTo>
                  <a:lnTo>
                    <a:pt x="4479" y="2824"/>
                  </a:lnTo>
                  <a:cubicBezTo>
                    <a:pt x="4479" y="2824"/>
                    <a:pt x="1" y="3827"/>
                    <a:pt x="1087" y="4161"/>
                  </a:cubicBezTo>
                  <a:cubicBezTo>
                    <a:pt x="1446" y="4266"/>
                    <a:pt x="2486" y="4302"/>
                    <a:pt x="3729" y="4302"/>
                  </a:cubicBezTo>
                  <a:cubicBezTo>
                    <a:pt x="5843" y="4302"/>
                    <a:pt x="8542" y="4197"/>
                    <a:pt x="9458" y="4144"/>
                  </a:cubicBezTo>
                  <a:lnTo>
                    <a:pt x="9792" y="4111"/>
                  </a:lnTo>
                  <a:lnTo>
                    <a:pt x="975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6033900" y="4448225"/>
              <a:ext cx="47225" cy="37750"/>
            </a:xfrm>
            <a:custGeom>
              <a:avLst/>
              <a:gdLst/>
              <a:ahLst/>
              <a:cxnLst/>
              <a:rect l="l" t="t" r="r" b="b"/>
              <a:pathLst>
                <a:path w="1889" h="1510" extrusionOk="0">
                  <a:moveTo>
                    <a:pt x="1757" y="0"/>
                  </a:moveTo>
                  <a:cubicBezTo>
                    <a:pt x="1365" y="0"/>
                    <a:pt x="969" y="134"/>
                    <a:pt x="669" y="390"/>
                  </a:cubicBezTo>
                  <a:cubicBezTo>
                    <a:pt x="301" y="657"/>
                    <a:pt x="67" y="1058"/>
                    <a:pt x="0" y="1509"/>
                  </a:cubicBezTo>
                  <a:lnTo>
                    <a:pt x="1889" y="1476"/>
                  </a:lnTo>
                  <a:lnTo>
                    <a:pt x="1889" y="5"/>
                  </a:lnTo>
                  <a:cubicBezTo>
                    <a:pt x="1845" y="2"/>
                    <a:pt x="1801" y="0"/>
                    <a:pt x="175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5855125" y="4467150"/>
              <a:ext cx="226425" cy="22475"/>
            </a:xfrm>
            <a:custGeom>
              <a:avLst/>
              <a:gdLst/>
              <a:ahLst/>
              <a:cxnLst/>
              <a:rect l="l" t="t" r="r" b="b"/>
              <a:pathLst>
                <a:path w="9057" h="899" extrusionOk="0">
                  <a:moveTo>
                    <a:pt x="1571" y="0"/>
                  </a:moveTo>
                  <a:cubicBezTo>
                    <a:pt x="1571" y="0"/>
                    <a:pt x="0" y="451"/>
                    <a:pt x="201" y="702"/>
                  </a:cubicBezTo>
                  <a:cubicBezTo>
                    <a:pt x="293" y="836"/>
                    <a:pt x="1842" y="898"/>
                    <a:pt x="3701" y="898"/>
                  </a:cubicBezTo>
                  <a:cubicBezTo>
                    <a:pt x="5560" y="898"/>
                    <a:pt x="7728" y="836"/>
                    <a:pt x="9056" y="719"/>
                  </a:cubicBezTo>
                  <a:lnTo>
                    <a:pt x="9040" y="602"/>
                  </a:lnTo>
                  <a:lnTo>
                    <a:pt x="2039" y="669"/>
                  </a:lnTo>
                  <a:cubicBezTo>
                    <a:pt x="2039" y="669"/>
                    <a:pt x="1872" y="0"/>
                    <a:pt x="157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5858875" y="4480925"/>
              <a:ext cx="223500" cy="3375"/>
            </a:xfrm>
            <a:custGeom>
              <a:avLst/>
              <a:gdLst/>
              <a:ahLst/>
              <a:cxnLst/>
              <a:rect l="l" t="t" r="r" b="b"/>
              <a:pathLst>
                <a:path w="8940" h="135" extrusionOk="0">
                  <a:moveTo>
                    <a:pt x="55" y="27"/>
                  </a:moveTo>
                  <a:cubicBezTo>
                    <a:pt x="38" y="27"/>
                    <a:pt x="23" y="34"/>
                    <a:pt x="1" y="34"/>
                  </a:cubicBezTo>
                  <a:lnTo>
                    <a:pt x="84" y="34"/>
                  </a:lnTo>
                  <a:cubicBezTo>
                    <a:pt x="73" y="29"/>
                    <a:pt x="64" y="27"/>
                    <a:pt x="55" y="27"/>
                  </a:cubicBezTo>
                  <a:close/>
                  <a:moveTo>
                    <a:pt x="8839" y="1"/>
                  </a:moveTo>
                  <a:lnTo>
                    <a:pt x="8589" y="17"/>
                  </a:lnTo>
                  <a:lnTo>
                    <a:pt x="7620" y="34"/>
                  </a:lnTo>
                  <a:cubicBezTo>
                    <a:pt x="6818" y="51"/>
                    <a:pt x="5698" y="68"/>
                    <a:pt x="4462" y="68"/>
                  </a:cubicBezTo>
                  <a:cubicBezTo>
                    <a:pt x="4100" y="72"/>
                    <a:pt x="3749" y="74"/>
                    <a:pt x="3413" y="74"/>
                  </a:cubicBezTo>
                  <a:cubicBezTo>
                    <a:pt x="2604" y="74"/>
                    <a:pt x="1883" y="63"/>
                    <a:pt x="1304" y="51"/>
                  </a:cubicBezTo>
                  <a:cubicBezTo>
                    <a:pt x="936" y="34"/>
                    <a:pt x="602" y="34"/>
                    <a:pt x="351" y="34"/>
                  </a:cubicBezTo>
                  <a:lnTo>
                    <a:pt x="84" y="34"/>
                  </a:lnTo>
                  <a:lnTo>
                    <a:pt x="351" y="51"/>
                  </a:lnTo>
                  <a:lnTo>
                    <a:pt x="1304" y="101"/>
                  </a:lnTo>
                  <a:cubicBezTo>
                    <a:pt x="2106" y="118"/>
                    <a:pt x="3225" y="134"/>
                    <a:pt x="4462" y="134"/>
                  </a:cubicBezTo>
                  <a:cubicBezTo>
                    <a:pt x="5698" y="134"/>
                    <a:pt x="6818" y="118"/>
                    <a:pt x="7620" y="84"/>
                  </a:cubicBezTo>
                  <a:lnTo>
                    <a:pt x="8589" y="34"/>
                  </a:lnTo>
                  <a:cubicBezTo>
                    <a:pt x="8672" y="34"/>
                    <a:pt x="8773" y="34"/>
                    <a:pt x="8839" y="17"/>
                  </a:cubicBezTo>
                  <a:lnTo>
                    <a:pt x="8940" y="17"/>
                  </a:lnTo>
                  <a:cubicBezTo>
                    <a:pt x="8906" y="1"/>
                    <a:pt x="8873" y="1"/>
                    <a:pt x="8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5893125" y="4465900"/>
              <a:ext cx="13400" cy="20475"/>
            </a:xfrm>
            <a:custGeom>
              <a:avLst/>
              <a:gdLst/>
              <a:ahLst/>
              <a:cxnLst/>
              <a:rect l="l" t="t" r="r" b="b"/>
              <a:pathLst>
                <a:path w="536" h="819" extrusionOk="0">
                  <a:moveTo>
                    <a:pt x="1" y="0"/>
                  </a:moveTo>
                  <a:lnTo>
                    <a:pt x="1" y="0"/>
                  </a:lnTo>
                  <a:cubicBezTo>
                    <a:pt x="268" y="201"/>
                    <a:pt x="452" y="501"/>
                    <a:pt x="519" y="819"/>
                  </a:cubicBezTo>
                  <a:cubicBezTo>
                    <a:pt x="535" y="468"/>
                    <a:pt x="335"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5939925" y="4452525"/>
              <a:ext cx="7950" cy="11300"/>
            </a:xfrm>
            <a:custGeom>
              <a:avLst/>
              <a:gdLst/>
              <a:ahLst/>
              <a:cxnLst/>
              <a:rect l="l" t="t" r="r" b="b"/>
              <a:pathLst>
                <a:path w="318" h="452" extrusionOk="0">
                  <a:moveTo>
                    <a:pt x="17" y="0"/>
                  </a:moveTo>
                  <a:lnTo>
                    <a:pt x="17" y="0"/>
                  </a:lnTo>
                  <a:cubicBezTo>
                    <a:pt x="0" y="17"/>
                    <a:pt x="50" y="117"/>
                    <a:pt x="134" y="251"/>
                  </a:cubicBezTo>
                  <a:cubicBezTo>
                    <a:pt x="201" y="368"/>
                    <a:pt x="284" y="452"/>
                    <a:pt x="301" y="452"/>
                  </a:cubicBezTo>
                  <a:cubicBezTo>
                    <a:pt x="317" y="435"/>
                    <a:pt x="251" y="335"/>
                    <a:pt x="184" y="218"/>
                  </a:cubicBezTo>
                  <a:cubicBezTo>
                    <a:pt x="100" y="84"/>
                    <a:pt x="33"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5949525" y="4450425"/>
              <a:ext cx="8800" cy="7625"/>
            </a:xfrm>
            <a:custGeom>
              <a:avLst/>
              <a:gdLst/>
              <a:ahLst/>
              <a:cxnLst/>
              <a:rect l="l" t="t" r="r" b="b"/>
              <a:pathLst>
                <a:path w="352" h="305" extrusionOk="0">
                  <a:moveTo>
                    <a:pt x="0" y="1"/>
                  </a:moveTo>
                  <a:cubicBezTo>
                    <a:pt x="0" y="18"/>
                    <a:pt x="67" y="101"/>
                    <a:pt x="151" y="185"/>
                  </a:cubicBezTo>
                  <a:cubicBezTo>
                    <a:pt x="223" y="257"/>
                    <a:pt x="296" y="305"/>
                    <a:pt x="325" y="305"/>
                  </a:cubicBezTo>
                  <a:cubicBezTo>
                    <a:pt x="329" y="305"/>
                    <a:pt x="332" y="304"/>
                    <a:pt x="334" y="302"/>
                  </a:cubicBezTo>
                  <a:cubicBezTo>
                    <a:pt x="351" y="285"/>
                    <a:pt x="284" y="218"/>
                    <a:pt x="201" y="135"/>
                  </a:cubicBezTo>
                  <a:cubicBezTo>
                    <a:pt x="101" y="51"/>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5950775" y="4444850"/>
              <a:ext cx="13800" cy="1700"/>
            </a:xfrm>
            <a:custGeom>
              <a:avLst/>
              <a:gdLst/>
              <a:ahLst/>
              <a:cxnLst/>
              <a:rect l="l" t="t" r="r" b="b"/>
              <a:pathLst>
                <a:path w="552" h="68" extrusionOk="0">
                  <a:moveTo>
                    <a:pt x="304" y="0"/>
                  </a:moveTo>
                  <a:cubicBezTo>
                    <a:pt x="203" y="0"/>
                    <a:pt x="102" y="13"/>
                    <a:pt x="0" y="40"/>
                  </a:cubicBezTo>
                  <a:cubicBezTo>
                    <a:pt x="59" y="60"/>
                    <a:pt x="112" y="68"/>
                    <a:pt x="166" y="68"/>
                  </a:cubicBezTo>
                  <a:cubicBezTo>
                    <a:pt x="204" y="68"/>
                    <a:pt x="243" y="64"/>
                    <a:pt x="284" y="57"/>
                  </a:cubicBezTo>
                  <a:cubicBezTo>
                    <a:pt x="307" y="61"/>
                    <a:pt x="330" y="63"/>
                    <a:pt x="355" y="63"/>
                  </a:cubicBezTo>
                  <a:cubicBezTo>
                    <a:pt x="421" y="63"/>
                    <a:pt x="491" y="48"/>
                    <a:pt x="552" y="23"/>
                  </a:cubicBezTo>
                  <a:cubicBezTo>
                    <a:pt x="469" y="8"/>
                    <a:pt x="387"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5951200" y="4436650"/>
              <a:ext cx="15900" cy="2575"/>
            </a:xfrm>
            <a:custGeom>
              <a:avLst/>
              <a:gdLst/>
              <a:ahLst/>
              <a:cxnLst/>
              <a:rect l="l" t="t" r="r" b="b"/>
              <a:pathLst>
                <a:path w="636" h="103" extrusionOk="0">
                  <a:moveTo>
                    <a:pt x="635" y="1"/>
                  </a:moveTo>
                  <a:lnTo>
                    <a:pt x="635" y="1"/>
                  </a:lnTo>
                  <a:cubicBezTo>
                    <a:pt x="418" y="17"/>
                    <a:pt x="217" y="34"/>
                    <a:pt x="0" y="51"/>
                  </a:cubicBezTo>
                  <a:cubicBezTo>
                    <a:pt x="91" y="85"/>
                    <a:pt x="181" y="103"/>
                    <a:pt x="270" y="103"/>
                  </a:cubicBezTo>
                  <a:cubicBezTo>
                    <a:pt x="395" y="103"/>
                    <a:pt x="518" y="69"/>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5917775" y="4440475"/>
              <a:ext cx="25075" cy="14175"/>
            </a:xfrm>
            <a:custGeom>
              <a:avLst/>
              <a:gdLst/>
              <a:ahLst/>
              <a:cxnLst/>
              <a:rect l="l" t="t" r="r" b="b"/>
              <a:pathLst>
                <a:path w="1003" h="567" extrusionOk="0">
                  <a:moveTo>
                    <a:pt x="336" y="60"/>
                  </a:moveTo>
                  <a:cubicBezTo>
                    <a:pt x="391" y="60"/>
                    <a:pt x="446" y="68"/>
                    <a:pt x="502" y="81"/>
                  </a:cubicBezTo>
                  <a:cubicBezTo>
                    <a:pt x="619" y="115"/>
                    <a:pt x="719" y="182"/>
                    <a:pt x="802" y="265"/>
                  </a:cubicBezTo>
                  <a:cubicBezTo>
                    <a:pt x="847" y="333"/>
                    <a:pt x="885" y="392"/>
                    <a:pt x="915" y="460"/>
                  </a:cubicBezTo>
                  <a:lnTo>
                    <a:pt x="915" y="460"/>
                  </a:lnTo>
                  <a:cubicBezTo>
                    <a:pt x="856" y="454"/>
                    <a:pt x="771" y="441"/>
                    <a:pt x="669" y="416"/>
                  </a:cubicBezTo>
                  <a:cubicBezTo>
                    <a:pt x="552" y="399"/>
                    <a:pt x="435" y="366"/>
                    <a:pt x="318" y="332"/>
                  </a:cubicBezTo>
                  <a:cubicBezTo>
                    <a:pt x="251" y="315"/>
                    <a:pt x="184" y="282"/>
                    <a:pt x="134" y="249"/>
                  </a:cubicBezTo>
                  <a:cubicBezTo>
                    <a:pt x="67" y="215"/>
                    <a:pt x="51" y="148"/>
                    <a:pt x="101" y="115"/>
                  </a:cubicBezTo>
                  <a:cubicBezTo>
                    <a:pt x="179" y="76"/>
                    <a:pt x="257" y="60"/>
                    <a:pt x="336" y="60"/>
                  </a:cubicBezTo>
                  <a:close/>
                  <a:moveTo>
                    <a:pt x="337" y="1"/>
                  </a:moveTo>
                  <a:cubicBezTo>
                    <a:pt x="246" y="1"/>
                    <a:pt x="154" y="21"/>
                    <a:pt x="67" y="65"/>
                  </a:cubicBezTo>
                  <a:cubicBezTo>
                    <a:pt x="17" y="98"/>
                    <a:pt x="0" y="148"/>
                    <a:pt x="17" y="198"/>
                  </a:cubicBezTo>
                  <a:cubicBezTo>
                    <a:pt x="34" y="249"/>
                    <a:pt x="51" y="282"/>
                    <a:pt x="101" y="299"/>
                  </a:cubicBezTo>
                  <a:cubicBezTo>
                    <a:pt x="168" y="332"/>
                    <a:pt x="234" y="366"/>
                    <a:pt x="301" y="382"/>
                  </a:cubicBezTo>
                  <a:cubicBezTo>
                    <a:pt x="418" y="432"/>
                    <a:pt x="535" y="449"/>
                    <a:pt x="669" y="466"/>
                  </a:cubicBezTo>
                  <a:cubicBezTo>
                    <a:pt x="719" y="474"/>
                    <a:pt x="773" y="478"/>
                    <a:pt x="830" y="478"/>
                  </a:cubicBezTo>
                  <a:cubicBezTo>
                    <a:pt x="860" y="478"/>
                    <a:pt x="890" y="477"/>
                    <a:pt x="921" y="475"/>
                  </a:cubicBezTo>
                  <a:lnTo>
                    <a:pt x="921" y="475"/>
                  </a:lnTo>
                  <a:cubicBezTo>
                    <a:pt x="933" y="503"/>
                    <a:pt x="944" y="533"/>
                    <a:pt x="953" y="566"/>
                  </a:cubicBezTo>
                  <a:cubicBezTo>
                    <a:pt x="953" y="535"/>
                    <a:pt x="953" y="504"/>
                    <a:pt x="940" y="473"/>
                  </a:cubicBezTo>
                  <a:lnTo>
                    <a:pt x="940" y="473"/>
                  </a:lnTo>
                  <a:cubicBezTo>
                    <a:pt x="961" y="471"/>
                    <a:pt x="982" y="469"/>
                    <a:pt x="1003" y="466"/>
                  </a:cubicBezTo>
                  <a:cubicBezTo>
                    <a:pt x="1003" y="466"/>
                    <a:pt x="979" y="466"/>
                    <a:pt x="935" y="462"/>
                  </a:cubicBezTo>
                  <a:lnTo>
                    <a:pt x="935" y="462"/>
                  </a:lnTo>
                  <a:cubicBezTo>
                    <a:pt x="918" y="380"/>
                    <a:pt x="885" y="314"/>
                    <a:pt x="836" y="249"/>
                  </a:cubicBezTo>
                  <a:cubicBezTo>
                    <a:pt x="712" y="90"/>
                    <a:pt x="526" y="1"/>
                    <a:pt x="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5939075" y="4436225"/>
              <a:ext cx="12975" cy="16325"/>
            </a:xfrm>
            <a:custGeom>
              <a:avLst/>
              <a:gdLst/>
              <a:ahLst/>
              <a:cxnLst/>
              <a:rect l="l" t="t" r="r" b="b"/>
              <a:pathLst>
                <a:path w="519" h="653" extrusionOk="0">
                  <a:moveTo>
                    <a:pt x="402" y="1"/>
                  </a:moveTo>
                  <a:cubicBezTo>
                    <a:pt x="285" y="1"/>
                    <a:pt x="168" y="68"/>
                    <a:pt x="118" y="168"/>
                  </a:cubicBezTo>
                  <a:cubicBezTo>
                    <a:pt x="67" y="251"/>
                    <a:pt x="34" y="335"/>
                    <a:pt x="17" y="419"/>
                  </a:cubicBezTo>
                  <a:cubicBezTo>
                    <a:pt x="1" y="502"/>
                    <a:pt x="17" y="586"/>
                    <a:pt x="67" y="652"/>
                  </a:cubicBezTo>
                  <a:cubicBezTo>
                    <a:pt x="51" y="586"/>
                    <a:pt x="51" y="502"/>
                    <a:pt x="67" y="435"/>
                  </a:cubicBezTo>
                  <a:cubicBezTo>
                    <a:pt x="84" y="352"/>
                    <a:pt x="118" y="268"/>
                    <a:pt x="168" y="201"/>
                  </a:cubicBezTo>
                  <a:cubicBezTo>
                    <a:pt x="213" y="140"/>
                    <a:pt x="287" y="66"/>
                    <a:pt x="363" y="66"/>
                  </a:cubicBezTo>
                  <a:cubicBezTo>
                    <a:pt x="370" y="66"/>
                    <a:pt x="378" y="66"/>
                    <a:pt x="385" y="68"/>
                  </a:cubicBezTo>
                  <a:cubicBezTo>
                    <a:pt x="468" y="84"/>
                    <a:pt x="435" y="201"/>
                    <a:pt x="385" y="285"/>
                  </a:cubicBezTo>
                  <a:cubicBezTo>
                    <a:pt x="351" y="352"/>
                    <a:pt x="301" y="419"/>
                    <a:pt x="251" y="485"/>
                  </a:cubicBezTo>
                  <a:cubicBezTo>
                    <a:pt x="151" y="586"/>
                    <a:pt x="84" y="636"/>
                    <a:pt x="84" y="652"/>
                  </a:cubicBezTo>
                  <a:cubicBezTo>
                    <a:pt x="168" y="619"/>
                    <a:pt x="235" y="569"/>
                    <a:pt x="285" y="519"/>
                  </a:cubicBezTo>
                  <a:cubicBezTo>
                    <a:pt x="351" y="452"/>
                    <a:pt x="402" y="385"/>
                    <a:pt x="435" y="302"/>
                  </a:cubicBezTo>
                  <a:cubicBezTo>
                    <a:pt x="468" y="268"/>
                    <a:pt x="485" y="218"/>
                    <a:pt x="502" y="151"/>
                  </a:cubicBezTo>
                  <a:cubicBezTo>
                    <a:pt x="519" y="84"/>
                    <a:pt x="468" y="18"/>
                    <a:pt x="4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6036400" y="4446775"/>
              <a:ext cx="46825" cy="38350"/>
            </a:xfrm>
            <a:custGeom>
              <a:avLst/>
              <a:gdLst/>
              <a:ahLst/>
              <a:cxnLst/>
              <a:rect l="l" t="t" r="r" b="b"/>
              <a:pathLst>
                <a:path w="1873" h="1534" extrusionOk="0">
                  <a:moveTo>
                    <a:pt x="1621" y="1"/>
                  </a:moveTo>
                  <a:cubicBezTo>
                    <a:pt x="1571" y="1"/>
                    <a:pt x="1521" y="5"/>
                    <a:pt x="1471" y="13"/>
                  </a:cubicBezTo>
                  <a:cubicBezTo>
                    <a:pt x="819" y="47"/>
                    <a:pt x="251" y="498"/>
                    <a:pt x="51" y="1133"/>
                  </a:cubicBezTo>
                  <a:cubicBezTo>
                    <a:pt x="34" y="1233"/>
                    <a:pt x="17" y="1333"/>
                    <a:pt x="1" y="1417"/>
                  </a:cubicBezTo>
                  <a:cubicBezTo>
                    <a:pt x="1" y="1450"/>
                    <a:pt x="1" y="1500"/>
                    <a:pt x="1" y="1534"/>
                  </a:cubicBezTo>
                  <a:cubicBezTo>
                    <a:pt x="17" y="1534"/>
                    <a:pt x="17" y="1383"/>
                    <a:pt x="101" y="1149"/>
                  </a:cubicBezTo>
                  <a:cubicBezTo>
                    <a:pt x="301" y="548"/>
                    <a:pt x="853" y="114"/>
                    <a:pt x="1488" y="47"/>
                  </a:cubicBezTo>
                  <a:cubicBezTo>
                    <a:pt x="1605" y="38"/>
                    <a:pt x="1701" y="38"/>
                    <a:pt x="1768" y="38"/>
                  </a:cubicBezTo>
                  <a:cubicBezTo>
                    <a:pt x="1834" y="38"/>
                    <a:pt x="1872" y="38"/>
                    <a:pt x="1872" y="30"/>
                  </a:cubicBezTo>
                  <a:cubicBezTo>
                    <a:pt x="1839" y="30"/>
                    <a:pt x="1805" y="13"/>
                    <a:pt x="1772" y="13"/>
                  </a:cubicBezTo>
                  <a:cubicBezTo>
                    <a:pt x="1722" y="5"/>
                    <a:pt x="1672" y="1"/>
                    <a:pt x="1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6068575" y="4388625"/>
              <a:ext cx="2525" cy="54325"/>
            </a:xfrm>
            <a:custGeom>
              <a:avLst/>
              <a:gdLst/>
              <a:ahLst/>
              <a:cxnLst/>
              <a:rect l="l" t="t" r="r" b="b"/>
              <a:pathLst>
                <a:path w="101" h="2173" extrusionOk="0">
                  <a:moveTo>
                    <a:pt x="34" y="0"/>
                  </a:moveTo>
                  <a:lnTo>
                    <a:pt x="34" y="0"/>
                  </a:lnTo>
                  <a:cubicBezTo>
                    <a:pt x="0" y="735"/>
                    <a:pt x="17" y="1454"/>
                    <a:pt x="67" y="2172"/>
                  </a:cubicBezTo>
                  <a:cubicBezTo>
                    <a:pt x="101" y="1454"/>
                    <a:pt x="84" y="719"/>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5981275" y="4468650"/>
              <a:ext cx="38450" cy="2125"/>
            </a:xfrm>
            <a:custGeom>
              <a:avLst/>
              <a:gdLst/>
              <a:ahLst/>
              <a:cxnLst/>
              <a:rect l="l" t="t" r="r" b="b"/>
              <a:pathLst>
                <a:path w="1538" h="85" extrusionOk="0">
                  <a:moveTo>
                    <a:pt x="1454" y="0"/>
                  </a:moveTo>
                  <a:cubicBezTo>
                    <a:pt x="1326" y="0"/>
                    <a:pt x="1064" y="12"/>
                    <a:pt x="769" y="24"/>
                  </a:cubicBezTo>
                  <a:cubicBezTo>
                    <a:pt x="479" y="24"/>
                    <a:pt x="234" y="16"/>
                    <a:pt x="103" y="16"/>
                  </a:cubicBezTo>
                  <a:cubicBezTo>
                    <a:pt x="37" y="16"/>
                    <a:pt x="0" y="18"/>
                    <a:pt x="0" y="24"/>
                  </a:cubicBezTo>
                  <a:cubicBezTo>
                    <a:pt x="239" y="64"/>
                    <a:pt x="486" y="85"/>
                    <a:pt x="733" y="85"/>
                  </a:cubicBezTo>
                  <a:cubicBezTo>
                    <a:pt x="1004" y="85"/>
                    <a:pt x="1275" y="60"/>
                    <a:pt x="1537" y="7"/>
                  </a:cubicBezTo>
                  <a:cubicBezTo>
                    <a:pt x="1537" y="2"/>
                    <a:pt x="1507" y="0"/>
                    <a:pt x="14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6041425" y="4468725"/>
              <a:ext cx="4200" cy="7625"/>
            </a:xfrm>
            <a:custGeom>
              <a:avLst/>
              <a:gdLst/>
              <a:ahLst/>
              <a:cxnLst/>
              <a:rect l="l" t="t" r="r" b="b"/>
              <a:pathLst>
                <a:path w="168" h="305" extrusionOk="0">
                  <a:moveTo>
                    <a:pt x="158" y="1"/>
                  </a:moveTo>
                  <a:cubicBezTo>
                    <a:pt x="134" y="1"/>
                    <a:pt x="77" y="48"/>
                    <a:pt x="34" y="121"/>
                  </a:cubicBezTo>
                  <a:cubicBezTo>
                    <a:pt x="0" y="221"/>
                    <a:pt x="17" y="305"/>
                    <a:pt x="34" y="305"/>
                  </a:cubicBezTo>
                  <a:cubicBezTo>
                    <a:pt x="50" y="305"/>
                    <a:pt x="67" y="238"/>
                    <a:pt x="100" y="154"/>
                  </a:cubicBezTo>
                  <a:cubicBezTo>
                    <a:pt x="134" y="71"/>
                    <a:pt x="167" y="21"/>
                    <a:pt x="167" y="4"/>
                  </a:cubicBezTo>
                  <a:cubicBezTo>
                    <a:pt x="165" y="2"/>
                    <a:pt x="162"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6049775" y="4456600"/>
              <a:ext cx="5875" cy="5150"/>
            </a:xfrm>
            <a:custGeom>
              <a:avLst/>
              <a:gdLst/>
              <a:ahLst/>
              <a:cxnLst/>
              <a:rect l="l" t="t" r="r" b="b"/>
              <a:pathLst>
                <a:path w="235" h="206" extrusionOk="0">
                  <a:moveTo>
                    <a:pt x="206" y="0"/>
                  </a:moveTo>
                  <a:cubicBezTo>
                    <a:pt x="183" y="0"/>
                    <a:pt x="142" y="30"/>
                    <a:pt x="101" y="71"/>
                  </a:cubicBezTo>
                  <a:cubicBezTo>
                    <a:pt x="34" y="138"/>
                    <a:pt x="0" y="188"/>
                    <a:pt x="17" y="205"/>
                  </a:cubicBezTo>
                  <a:cubicBezTo>
                    <a:pt x="34" y="205"/>
                    <a:pt x="84" y="172"/>
                    <a:pt x="134" y="122"/>
                  </a:cubicBezTo>
                  <a:cubicBezTo>
                    <a:pt x="201" y="71"/>
                    <a:pt x="234" y="5"/>
                    <a:pt x="218" y="5"/>
                  </a:cubicBezTo>
                  <a:cubicBezTo>
                    <a:pt x="215" y="2"/>
                    <a:pt x="211" y="0"/>
                    <a:pt x="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6061475" y="4450475"/>
              <a:ext cx="7825" cy="3325"/>
            </a:xfrm>
            <a:custGeom>
              <a:avLst/>
              <a:gdLst/>
              <a:ahLst/>
              <a:cxnLst/>
              <a:rect l="l" t="t" r="r" b="b"/>
              <a:pathLst>
                <a:path w="313" h="133" extrusionOk="0">
                  <a:moveTo>
                    <a:pt x="225" y="1"/>
                  </a:moveTo>
                  <a:cubicBezTo>
                    <a:pt x="199" y="1"/>
                    <a:pt x="167" y="5"/>
                    <a:pt x="134" y="16"/>
                  </a:cubicBezTo>
                  <a:cubicBezTo>
                    <a:pt x="34" y="32"/>
                    <a:pt x="0" y="116"/>
                    <a:pt x="0" y="133"/>
                  </a:cubicBezTo>
                  <a:cubicBezTo>
                    <a:pt x="17" y="133"/>
                    <a:pt x="84" y="99"/>
                    <a:pt x="151" y="66"/>
                  </a:cubicBezTo>
                  <a:cubicBezTo>
                    <a:pt x="234" y="32"/>
                    <a:pt x="301" y="49"/>
                    <a:pt x="301" y="16"/>
                  </a:cubicBezTo>
                  <a:cubicBezTo>
                    <a:pt x="312" y="16"/>
                    <a:pt x="279" y="1"/>
                    <a:pt x="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6074825" y="4448025"/>
              <a:ext cx="4200" cy="2325"/>
            </a:xfrm>
            <a:custGeom>
              <a:avLst/>
              <a:gdLst/>
              <a:ahLst/>
              <a:cxnLst/>
              <a:rect l="l" t="t" r="r" b="b"/>
              <a:pathLst>
                <a:path w="168" h="93" extrusionOk="0">
                  <a:moveTo>
                    <a:pt x="139" y="1"/>
                  </a:moveTo>
                  <a:cubicBezTo>
                    <a:pt x="122" y="1"/>
                    <a:pt x="101" y="5"/>
                    <a:pt x="84" y="13"/>
                  </a:cubicBezTo>
                  <a:cubicBezTo>
                    <a:pt x="34" y="30"/>
                    <a:pt x="1" y="64"/>
                    <a:pt x="1" y="80"/>
                  </a:cubicBezTo>
                  <a:cubicBezTo>
                    <a:pt x="9" y="89"/>
                    <a:pt x="22" y="93"/>
                    <a:pt x="38" y="93"/>
                  </a:cubicBezTo>
                  <a:cubicBezTo>
                    <a:pt x="55" y="93"/>
                    <a:pt x="76" y="89"/>
                    <a:pt x="101" y="80"/>
                  </a:cubicBezTo>
                  <a:cubicBezTo>
                    <a:pt x="135" y="64"/>
                    <a:pt x="168" y="30"/>
                    <a:pt x="168" y="13"/>
                  </a:cubicBezTo>
                  <a:cubicBezTo>
                    <a:pt x="168" y="5"/>
                    <a:pt x="15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485025" y="2132125"/>
              <a:ext cx="1176300" cy="313725"/>
            </a:xfrm>
            <a:custGeom>
              <a:avLst/>
              <a:gdLst/>
              <a:ahLst/>
              <a:cxnLst/>
              <a:rect l="l" t="t" r="r" b="b"/>
              <a:pathLst>
                <a:path w="47052" h="12549" extrusionOk="0">
                  <a:moveTo>
                    <a:pt x="685" y="1"/>
                  </a:moveTo>
                  <a:lnTo>
                    <a:pt x="0" y="10828"/>
                  </a:lnTo>
                  <a:lnTo>
                    <a:pt x="47052" y="12549"/>
                  </a:lnTo>
                  <a:lnTo>
                    <a:pt x="47052" y="1855"/>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213500" y="2230225"/>
              <a:ext cx="81900" cy="54975"/>
            </a:xfrm>
            <a:custGeom>
              <a:avLst/>
              <a:gdLst/>
              <a:ahLst/>
              <a:cxnLst/>
              <a:rect l="l" t="t" r="r" b="b"/>
              <a:pathLst>
                <a:path w="3276" h="2199" extrusionOk="0">
                  <a:moveTo>
                    <a:pt x="2519" y="1"/>
                  </a:moveTo>
                  <a:cubicBezTo>
                    <a:pt x="1688" y="1"/>
                    <a:pt x="416" y="129"/>
                    <a:pt x="1" y="872"/>
                  </a:cubicBezTo>
                  <a:cubicBezTo>
                    <a:pt x="1" y="872"/>
                    <a:pt x="494" y="2199"/>
                    <a:pt x="2860" y="2199"/>
                  </a:cubicBezTo>
                  <a:cubicBezTo>
                    <a:pt x="2957" y="2199"/>
                    <a:pt x="3056" y="2197"/>
                    <a:pt x="3159" y="2192"/>
                  </a:cubicBezTo>
                  <a:lnTo>
                    <a:pt x="3276" y="37"/>
                  </a:lnTo>
                  <a:cubicBezTo>
                    <a:pt x="3276" y="37"/>
                    <a:pt x="2959" y="1"/>
                    <a:pt x="2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282850" y="2132125"/>
              <a:ext cx="219325" cy="270700"/>
            </a:xfrm>
            <a:custGeom>
              <a:avLst/>
              <a:gdLst/>
              <a:ahLst/>
              <a:cxnLst/>
              <a:rect l="l" t="t" r="r" b="b"/>
              <a:pathLst>
                <a:path w="8773" h="10828" extrusionOk="0">
                  <a:moveTo>
                    <a:pt x="8772" y="1"/>
                  </a:moveTo>
                  <a:lnTo>
                    <a:pt x="6684" y="1956"/>
                  </a:lnTo>
                  <a:cubicBezTo>
                    <a:pt x="6266" y="2340"/>
                    <a:pt x="5798" y="2657"/>
                    <a:pt x="5280" y="2875"/>
                  </a:cubicBezTo>
                  <a:cubicBezTo>
                    <a:pt x="4645" y="3159"/>
                    <a:pt x="3793" y="3509"/>
                    <a:pt x="3292" y="3543"/>
                  </a:cubicBezTo>
                  <a:cubicBezTo>
                    <a:pt x="2971" y="3559"/>
                    <a:pt x="2648" y="3566"/>
                    <a:pt x="2324" y="3566"/>
                  </a:cubicBezTo>
                  <a:cubicBezTo>
                    <a:pt x="1638" y="3566"/>
                    <a:pt x="949" y="3533"/>
                    <a:pt x="268" y="3476"/>
                  </a:cubicBezTo>
                  <a:lnTo>
                    <a:pt x="0" y="6433"/>
                  </a:lnTo>
                  <a:lnTo>
                    <a:pt x="3175" y="6734"/>
                  </a:lnTo>
                  <a:cubicBezTo>
                    <a:pt x="3175" y="6734"/>
                    <a:pt x="4478" y="6851"/>
                    <a:pt x="5982" y="8472"/>
                  </a:cubicBezTo>
                  <a:cubicBezTo>
                    <a:pt x="7486" y="10093"/>
                    <a:pt x="8087" y="10828"/>
                    <a:pt x="8087" y="10828"/>
                  </a:cubicBezTo>
                  <a:lnTo>
                    <a:pt x="87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6661300" y="2178500"/>
              <a:ext cx="69800" cy="267350"/>
            </a:xfrm>
            <a:custGeom>
              <a:avLst/>
              <a:gdLst/>
              <a:ahLst/>
              <a:cxnLst/>
              <a:rect l="l" t="t" r="r" b="b"/>
              <a:pathLst>
                <a:path w="2792" h="10694" extrusionOk="0">
                  <a:moveTo>
                    <a:pt x="1" y="0"/>
                  </a:moveTo>
                  <a:lnTo>
                    <a:pt x="1" y="10694"/>
                  </a:lnTo>
                  <a:cubicBezTo>
                    <a:pt x="1" y="10694"/>
                    <a:pt x="1755" y="9307"/>
                    <a:pt x="2240" y="5748"/>
                  </a:cubicBezTo>
                  <a:cubicBezTo>
                    <a:pt x="2791" y="160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492550" y="2230700"/>
              <a:ext cx="1168775" cy="114900"/>
            </a:xfrm>
            <a:custGeom>
              <a:avLst/>
              <a:gdLst/>
              <a:ahLst/>
              <a:cxnLst/>
              <a:rect l="l" t="t" r="r" b="b"/>
              <a:pathLst>
                <a:path w="46751" h="4596" extrusionOk="0">
                  <a:moveTo>
                    <a:pt x="167" y="1"/>
                  </a:moveTo>
                  <a:lnTo>
                    <a:pt x="0" y="2741"/>
                  </a:lnTo>
                  <a:lnTo>
                    <a:pt x="46751" y="4596"/>
                  </a:lnTo>
                  <a:lnTo>
                    <a:pt x="46751" y="1705"/>
                  </a:lnTo>
                  <a:lnTo>
                    <a:pt x="16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6088200" y="2176000"/>
              <a:ext cx="208875" cy="251050"/>
            </a:xfrm>
            <a:custGeom>
              <a:avLst/>
              <a:gdLst/>
              <a:ahLst/>
              <a:cxnLst/>
              <a:rect l="l" t="t" r="r" b="b"/>
              <a:pathLst>
                <a:path w="8355" h="10042" extrusionOk="0">
                  <a:moveTo>
                    <a:pt x="3108" y="0"/>
                  </a:moveTo>
                  <a:lnTo>
                    <a:pt x="251" y="618"/>
                  </a:lnTo>
                  <a:lnTo>
                    <a:pt x="1" y="9925"/>
                  </a:lnTo>
                  <a:lnTo>
                    <a:pt x="2290" y="10042"/>
                  </a:lnTo>
                  <a:cubicBezTo>
                    <a:pt x="2290" y="9607"/>
                    <a:pt x="2273" y="9073"/>
                    <a:pt x="2273" y="8622"/>
                  </a:cubicBezTo>
                  <a:lnTo>
                    <a:pt x="2273" y="8622"/>
                  </a:lnTo>
                  <a:cubicBezTo>
                    <a:pt x="2301" y="8625"/>
                    <a:pt x="2329" y="8627"/>
                    <a:pt x="2357" y="8627"/>
                  </a:cubicBezTo>
                  <a:cubicBezTo>
                    <a:pt x="2721" y="8627"/>
                    <a:pt x="3023" y="8332"/>
                    <a:pt x="3225" y="8037"/>
                  </a:cubicBezTo>
                  <a:cubicBezTo>
                    <a:pt x="3443" y="7703"/>
                    <a:pt x="3593" y="7318"/>
                    <a:pt x="3877" y="7051"/>
                  </a:cubicBezTo>
                  <a:cubicBezTo>
                    <a:pt x="4050" y="6889"/>
                    <a:pt x="4302" y="6776"/>
                    <a:pt x="4538" y="6776"/>
                  </a:cubicBezTo>
                  <a:cubicBezTo>
                    <a:pt x="4690" y="6776"/>
                    <a:pt x="4835" y="6823"/>
                    <a:pt x="4946" y="6934"/>
                  </a:cubicBezTo>
                  <a:cubicBezTo>
                    <a:pt x="5080" y="7051"/>
                    <a:pt x="5164" y="7268"/>
                    <a:pt x="5347" y="7285"/>
                  </a:cubicBezTo>
                  <a:cubicBezTo>
                    <a:pt x="5368" y="7289"/>
                    <a:pt x="5387" y="7291"/>
                    <a:pt x="5406" y="7291"/>
                  </a:cubicBezTo>
                  <a:cubicBezTo>
                    <a:pt x="5688" y="7291"/>
                    <a:pt x="5736" y="6830"/>
                    <a:pt x="5798" y="6516"/>
                  </a:cubicBezTo>
                  <a:cubicBezTo>
                    <a:pt x="5966" y="5781"/>
                    <a:pt x="6834" y="5497"/>
                    <a:pt x="7386" y="4979"/>
                  </a:cubicBezTo>
                  <a:cubicBezTo>
                    <a:pt x="8355" y="4060"/>
                    <a:pt x="8154" y="2456"/>
                    <a:pt x="6985" y="1805"/>
                  </a:cubicBezTo>
                  <a:cubicBezTo>
                    <a:pt x="6367" y="1454"/>
                    <a:pt x="5581" y="1454"/>
                    <a:pt x="4963" y="1103"/>
                  </a:cubicBezTo>
                  <a:cubicBezTo>
                    <a:pt x="4328" y="752"/>
                    <a:pt x="3844" y="50"/>
                    <a:pt x="3108"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6219775" y="4386525"/>
              <a:ext cx="244400" cy="107750"/>
            </a:xfrm>
            <a:custGeom>
              <a:avLst/>
              <a:gdLst/>
              <a:ahLst/>
              <a:cxnLst/>
              <a:rect l="l" t="t" r="r" b="b"/>
              <a:pathLst>
                <a:path w="9776" h="4310" extrusionOk="0">
                  <a:moveTo>
                    <a:pt x="17" y="1"/>
                  </a:moveTo>
                  <a:lnTo>
                    <a:pt x="1" y="4128"/>
                  </a:lnTo>
                  <a:lnTo>
                    <a:pt x="318" y="4144"/>
                  </a:lnTo>
                  <a:cubicBezTo>
                    <a:pt x="1237" y="4197"/>
                    <a:pt x="3951" y="4310"/>
                    <a:pt x="6068" y="4310"/>
                  </a:cubicBezTo>
                  <a:cubicBezTo>
                    <a:pt x="7302" y="4310"/>
                    <a:pt x="8333" y="4272"/>
                    <a:pt x="8689" y="4161"/>
                  </a:cubicBezTo>
                  <a:cubicBezTo>
                    <a:pt x="9775" y="3827"/>
                    <a:pt x="5297" y="2824"/>
                    <a:pt x="5297" y="2824"/>
                  </a:cubicBezTo>
                  <a:lnTo>
                    <a:pt x="5281" y="17"/>
                  </a:lnTo>
                  <a:lnTo>
                    <a:pt x="17"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6219775" y="4452400"/>
              <a:ext cx="47650" cy="37750"/>
            </a:xfrm>
            <a:custGeom>
              <a:avLst/>
              <a:gdLst/>
              <a:ahLst/>
              <a:cxnLst/>
              <a:rect l="l" t="t" r="r" b="b"/>
              <a:pathLst>
                <a:path w="1906" h="1510" extrusionOk="0">
                  <a:moveTo>
                    <a:pt x="132" y="0"/>
                  </a:moveTo>
                  <a:cubicBezTo>
                    <a:pt x="88" y="0"/>
                    <a:pt x="44" y="2"/>
                    <a:pt x="1" y="5"/>
                  </a:cubicBezTo>
                  <a:lnTo>
                    <a:pt x="1" y="1476"/>
                  </a:lnTo>
                  <a:lnTo>
                    <a:pt x="1906" y="1509"/>
                  </a:lnTo>
                  <a:cubicBezTo>
                    <a:pt x="1822" y="1058"/>
                    <a:pt x="1588" y="657"/>
                    <a:pt x="1237" y="390"/>
                  </a:cubicBezTo>
                  <a:cubicBezTo>
                    <a:pt x="922" y="134"/>
                    <a:pt x="525" y="0"/>
                    <a:pt x="13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6219375" y="4471325"/>
              <a:ext cx="226425" cy="22475"/>
            </a:xfrm>
            <a:custGeom>
              <a:avLst/>
              <a:gdLst/>
              <a:ahLst/>
              <a:cxnLst/>
              <a:rect l="l" t="t" r="r" b="b"/>
              <a:pathLst>
                <a:path w="9057" h="899" extrusionOk="0">
                  <a:moveTo>
                    <a:pt x="7502" y="0"/>
                  </a:moveTo>
                  <a:cubicBezTo>
                    <a:pt x="7185" y="17"/>
                    <a:pt x="7034" y="669"/>
                    <a:pt x="7034" y="669"/>
                  </a:cubicBezTo>
                  <a:lnTo>
                    <a:pt x="17" y="602"/>
                  </a:lnTo>
                  <a:lnTo>
                    <a:pt x="0" y="719"/>
                  </a:lnTo>
                  <a:cubicBezTo>
                    <a:pt x="1328" y="836"/>
                    <a:pt x="3496" y="898"/>
                    <a:pt x="5357" y="898"/>
                  </a:cubicBezTo>
                  <a:cubicBezTo>
                    <a:pt x="7218" y="898"/>
                    <a:pt x="8772" y="836"/>
                    <a:pt x="8872" y="702"/>
                  </a:cubicBezTo>
                  <a:cubicBezTo>
                    <a:pt x="9056" y="452"/>
                    <a:pt x="7502" y="0"/>
                    <a:pt x="75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6218950" y="4485100"/>
              <a:ext cx="221000" cy="3475"/>
            </a:xfrm>
            <a:custGeom>
              <a:avLst/>
              <a:gdLst/>
              <a:ahLst/>
              <a:cxnLst/>
              <a:rect l="l" t="t" r="r" b="b"/>
              <a:pathLst>
                <a:path w="8840" h="139" extrusionOk="0">
                  <a:moveTo>
                    <a:pt x="84" y="1"/>
                  </a:moveTo>
                  <a:cubicBezTo>
                    <a:pt x="50" y="1"/>
                    <a:pt x="17" y="1"/>
                    <a:pt x="0" y="17"/>
                  </a:cubicBezTo>
                  <a:lnTo>
                    <a:pt x="84" y="17"/>
                  </a:lnTo>
                  <a:cubicBezTo>
                    <a:pt x="167" y="34"/>
                    <a:pt x="251" y="34"/>
                    <a:pt x="335" y="34"/>
                  </a:cubicBezTo>
                  <a:lnTo>
                    <a:pt x="1304" y="84"/>
                  </a:lnTo>
                  <a:cubicBezTo>
                    <a:pt x="2106" y="118"/>
                    <a:pt x="3225" y="134"/>
                    <a:pt x="4462" y="134"/>
                  </a:cubicBezTo>
                  <a:cubicBezTo>
                    <a:pt x="4698" y="138"/>
                    <a:pt x="4930" y="139"/>
                    <a:pt x="5156" y="139"/>
                  </a:cubicBezTo>
                  <a:cubicBezTo>
                    <a:pt x="6114" y="139"/>
                    <a:pt x="6971" y="115"/>
                    <a:pt x="7619" y="101"/>
                  </a:cubicBezTo>
                  <a:cubicBezTo>
                    <a:pt x="8004" y="84"/>
                    <a:pt x="8321" y="68"/>
                    <a:pt x="8572" y="51"/>
                  </a:cubicBezTo>
                  <a:lnTo>
                    <a:pt x="8839" y="34"/>
                  </a:lnTo>
                  <a:lnTo>
                    <a:pt x="8572" y="34"/>
                  </a:lnTo>
                  <a:lnTo>
                    <a:pt x="7619" y="51"/>
                  </a:lnTo>
                  <a:cubicBezTo>
                    <a:pt x="6817" y="68"/>
                    <a:pt x="5698" y="84"/>
                    <a:pt x="4462" y="84"/>
                  </a:cubicBezTo>
                  <a:cubicBezTo>
                    <a:pt x="3225" y="68"/>
                    <a:pt x="2106" y="51"/>
                    <a:pt x="1304" y="34"/>
                  </a:cubicBezTo>
                  <a:cubicBezTo>
                    <a:pt x="919" y="34"/>
                    <a:pt x="602" y="17"/>
                    <a:pt x="351" y="17"/>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6394375" y="4470075"/>
              <a:ext cx="13400" cy="20475"/>
            </a:xfrm>
            <a:custGeom>
              <a:avLst/>
              <a:gdLst/>
              <a:ahLst/>
              <a:cxnLst/>
              <a:rect l="l" t="t" r="r" b="b"/>
              <a:pathLst>
                <a:path w="536" h="819" extrusionOk="0">
                  <a:moveTo>
                    <a:pt x="536" y="0"/>
                  </a:moveTo>
                  <a:lnTo>
                    <a:pt x="536" y="0"/>
                  </a:lnTo>
                  <a:cubicBezTo>
                    <a:pt x="201" y="151"/>
                    <a:pt x="1" y="468"/>
                    <a:pt x="34" y="819"/>
                  </a:cubicBezTo>
                  <a:cubicBezTo>
                    <a:pt x="68" y="669"/>
                    <a:pt x="135" y="518"/>
                    <a:pt x="201" y="368"/>
                  </a:cubicBezTo>
                  <a:cubicBezTo>
                    <a:pt x="302" y="234"/>
                    <a:pt x="402" y="117"/>
                    <a:pt x="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6353450" y="4457075"/>
              <a:ext cx="7550" cy="10925"/>
            </a:xfrm>
            <a:custGeom>
              <a:avLst/>
              <a:gdLst/>
              <a:ahLst/>
              <a:cxnLst/>
              <a:rect l="l" t="t" r="r" b="b"/>
              <a:pathLst>
                <a:path w="302" h="437" extrusionOk="0">
                  <a:moveTo>
                    <a:pt x="279" y="0"/>
                  </a:moveTo>
                  <a:cubicBezTo>
                    <a:pt x="256" y="0"/>
                    <a:pt x="194" y="80"/>
                    <a:pt x="117" y="203"/>
                  </a:cubicBezTo>
                  <a:cubicBezTo>
                    <a:pt x="51" y="320"/>
                    <a:pt x="1" y="420"/>
                    <a:pt x="17" y="437"/>
                  </a:cubicBezTo>
                  <a:cubicBezTo>
                    <a:pt x="17" y="437"/>
                    <a:pt x="101" y="353"/>
                    <a:pt x="184" y="236"/>
                  </a:cubicBezTo>
                  <a:cubicBezTo>
                    <a:pt x="251" y="103"/>
                    <a:pt x="301" y="2"/>
                    <a:pt x="285" y="2"/>
                  </a:cubicBezTo>
                  <a:cubicBezTo>
                    <a:pt x="283" y="1"/>
                    <a:pt x="281" y="0"/>
                    <a:pt x="2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6342600" y="4454950"/>
              <a:ext cx="8775" cy="7275"/>
            </a:xfrm>
            <a:custGeom>
              <a:avLst/>
              <a:gdLst/>
              <a:ahLst/>
              <a:cxnLst/>
              <a:rect l="l" t="t" r="r" b="b"/>
              <a:pathLst>
                <a:path w="351" h="291" extrusionOk="0">
                  <a:moveTo>
                    <a:pt x="341" y="1"/>
                  </a:moveTo>
                  <a:cubicBezTo>
                    <a:pt x="313" y="1"/>
                    <a:pt x="240" y="48"/>
                    <a:pt x="167" y="121"/>
                  </a:cubicBezTo>
                  <a:cubicBezTo>
                    <a:pt x="67" y="204"/>
                    <a:pt x="0" y="271"/>
                    <a:pt x="17" y="288"/>
                  </a:cubicBezTo>
                  <a:cubicBezTo>
                    <a:pt x="19" y="290"/>
                    <a:pt x="22" y="291"/>
                    <a:pt x="26" y="291"/>
                  </a:cubicBezTo>
                  <a:cubicBezTo>
                    <a:pt x="55" y="291"/>
                    <a:pt x="128" y="244"/>
                    <a:pt x="201" y="171"/>
                  </a:cubicBezTo>
                  <a:cubicBezTo>
                    <a:pt x="301" y="87"/>
                    <a:pt x="351" y="4"/>
                    <a:pt x="351" y="4"/>
                  </a:cubicBezTo>
                  <a:cubicBezTo>
                    <a:pt x="349" y="2"/>
                    <a:pt x="346" y="1"/>
                    <a:pt x="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6336325" y="4449025"/>
              <a:ext cx="13800" cy="1850"/>
            </a:xfrm>
            <a:custGeom>
              <a:avLst/>
              <a:gdLst/>
              <a:ahLst/>
              <a:cxnLst/>
              <a:rect l="l" t="t" r="r" b="b"/>
              <a:pathLst>
                <a:path w="552" h="74" extrusionOk="0">
                  <a:moveTo>
                    <a:pt x="248" y="0"/>
                  </a:moveTo>
                  <a:cubicBezTo>
                    <a:pt x="166" y="0"/>
                    <a:pt x="83" y="9"/>
                    <a:pt x="0" y="24"/>
                  </a:cubicBezTo>
                  <a:cubicBezTo>
                    <a:pt x="84" y="57"/>
                    <a:pt x="184" y="74"/>
                    <a:pt x="268" y="74"/>
                  </a:cubicBezTo>
                  <a:cubicBezTo>
                    <a:pt x="368" y="74"/>
                    <a:pt x="468" y="74"/>
                    <a:pt x="552" y="40"/>
                  </a:cubicBezTo>
                  <a:cubicBezTo>
                    <a:pt x="451" y="13"/>
                    <a:pt x="349" y="0"/>
                    <a:pt x="2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6333825" y="4440825"/>
              <a:ext cx="15900" cy="2575"/>
            </a:xfrm>
            <a:custGeom>
              <a:avLst/>
              <a:gdLst/>
              <a:ahLst/>
              <a:cxnLst/>
              <a:rect l="l" t="t" r="r" b="b"/>
              <a:pathLst>
                <a:path w="636" h="103" extrusionOk="0">
                  <a:moveTo>
                    <a:pt x="0" y="1"/>
                  </a:moveTo>
                  <a:cubicBezTo>
                    <a:pt x="117" y="69"/>
                    <a:pt x="240" y="103"/>
                    <a:pt x="365" y="103"/>
                  </a:cubicBezTo>
                  <a:cubicBezTo>
                    <a:pt x="454" y="103"/>
                    <a:pt x="545" y="86"/>
                    <a:pt x="635" y="51"/>
                  </a:cubicBezTo>
                  <a:cubicBezTo>
                    <a:pt x="418" y="51"/>
                    <a:pt x="2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6358050" y="4444675"/>
              <a:ext cx="25075" cy="14150"/>
            </a:xfrm>
            <a:custGeom>
              <a:avLst/>
              <a:gdLst/>
              <a:ahLst/>
              <a:cxnLst/>
              <a:rect l="l" t="t" r="r" b="b"/>
              <a:pathLst>
                <a:path w="1003" h="566" extrusionOk="0">
                  <a:moveTo>
                    <a:pt x="668" y="59"/>
                  </a:moveTo>
                  <a:cubicBezTo>
                    <a:pt x="746" y="59"/>
                    <a:pt x="824" y="75"/>
                    <a:pt x="903" y="114"/>
                  </a:cubicBezTo>
                  <a:cubicBezTo>
                    <a:pt x="953" y="147"/>
                    <a:pt x="936" y="214"/>
                    <a:pt x="869" y="248"/>
                  </a:cubicBezTo>
                  <a:cubicBezTo>
                    <a:pt x="819" y="281"/>
                    <a:pt x="752" y="314"/>
                    <a:pt x="685" y="331"/>
                  </a:cubicBezTo>
                  <a:cubicBezTo>
                    <a:pt x="568" y="365"/>
                    <a:pt x="451" y="398"/>
                    <a:pt x="334" y="415"/>
                  </a:cubicBezTo>
                  <a:cubicBezTo>
                    <a:pt x="235" y="440"/>
                    <a:pt x="152" y="452"/>
                    <a:pt x="93" y="458"/>
                  </a:cubicBezTo>
                  <a:lnTo>
                    <a:pt x="93" y="458"/>
                  </a:lnTo>
                  <a:cubicBezTo>
                    <a:pt x="124" y="395"/>
                    <a:pt x="164" y="335"/>
                    <a:pt x="218" y="281"/>
                  </a:cubicBezTo>
                  <a:cubicBezTo>
                    <a:pt x="284" y="181"/>
                    <a:pt x="385" y="114"/>
                    <a:pt x="502" y="81"/>
                  </a:cubicBezTo>
                  <a:cubicBezTo>
                    <a:pt x="557" y="67"/>
                    <a:pt x="612" y="59"/>
                    <a:pt x="668" y="59"/>
                  </a:cubicBezTo>
                  <a:close/>
                  <a:moveTo>
                    <a:pt x="667" y="0"/>
                  </a:moveTo>
                  <a:cubicBezTo>
                    <a:pt x="477" y="0"/>
                    <a:pt x="292" y="89"/>
                    <a:pt x="167" y="248"/>
                  </a:cubicBezTo>
                  <a:cubicBezTo>
                    <a:pt x="118" y="313"/>
                    <a:pt x="85" y="379"/>
                    <a:pt x="68" y="461"/>
                  </a:cubicBezTo>
                  <a:lnTo>
                    <a:pt x="68" y="461"/>
                  </a:lnTo>
                  <a:cubicBezTo>
                    <a:pt x="25" y="465"/>
                    <a:pt x="0" y="465"/>
                    <a:pt x="0" y="465"/>
                  </a:cubicBezTo>
                  <a:cubicBezTo>
                    <a:pt x="21" y="468"/>
                    <a:pt x="43" y="470"/>
                    <a:pt x="64" y="472"/>
                  </a:cubicBezTo>
                  <a:lnTo>
                    <a:pt x="64" y="472"/>
                  </a:lnTo>
                  <a:cubicBezTo>
                    <a:pt x="50" y="503"/>
                    <a:pt x="50" y="534"/>
                    <a:pt x="50" y="565"/>
                  </a:cubicBezTo>
                  <a:cubicBezTo>
                    <a:pt x="61" y="535"/>
                    <a:pt x="72" y="504"/>
                    <a:pt x="86" y="474"/>
                  </a:cubicBezTo>
                  <a:lnTo>
                    <a:pt x="86" y="474"/>
                  </a:lnTo>
                  <a:cubicBezTo>
                    <a:pt x="116" y="476"/>
                    <a:pt x="145" y="477"/>
                    <a:pt x="174" y="477"/>
                  </a:cubicBezTo>
                  <a:cubicBezTo>
                    <a:pt x="230" y="477"/>
                    <a:pt x="284" y="473"/>
                    <a:pt x="334" y="465"/>
                  </a:cubicBezTo>
                  <a:cubicBezTo>
                    <a:pt x="468" y="448"/>
                    <a:pt x="585" y="431"/>
                    <a:pt x="702" y="381"/>
                  </a:cubicBezTo>
                  <a:cubicBezTo>
                    <a:pt x="769" y="365"/>
                    <a:pt x="836" y="348"/>
                    <a:pt x="903" y="298"/>
                  </a:cubicBezTo>
                  <a:cubicBezTo>
                    <a:pt x="953" y="281"/>
                    <a:pt x="986" y="248"/>
                    <a:pt x="986" y="198"/>
                  </a:cubicBezTo>
                  <a:cubicBezTo>
                    <a:pt x="1003" y="147"/>
                    <a:pt x="986" y="97"/>
                    <a:pt x="936" y="64"/>
                  </a:cubicBezTo>
                  <a:cubicBezTo>
                    <a:pt x="849" y="21"/>
                    <a:pt x="75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6348850" y="4440400"/>
              <a:ext cx="12975" cy="16325"/>
            </a:xfrm>
            <a:custGeom>
              <a:avLst/>
              <a:gdLst/>
              <a:ahLst/>
              <a:cxnLst/>
              <a:rect l="l" t="t" r="r" b="b"/>
              <a:pathLst>
                <a:path w="519" h="653" extrusionOk="0">
                  <a:moveTo>
                    <a:pt x="134" y="1"/>
                  </a:moveTo>
                  <a:cubicBezTo>
                    <a:pt x="51" y="18"/>
                    <a:pt x="1" y="84"/>
                    <a:pt x="17" y="151"/>
                  </a:cubicBezTo>
                  <a:cubicBezTo>
                    <a:pt x="34" y="218"/>
                    <a:pt x="51" y="268"/>
                    <a:pt x="84" y="302"/>
                  </a:cubicBezTo>
                  <a:cubicBezTo>
                    <a:pt x="118" y="385"/>
                    <a:pt x="185" y="452"/>
                    <a:pt x="235" y="519"/>
                  </a:cubicBezTo>
                  <a:cubicBezTo>
                    <a:pt x="285" y="569"/>
                    <a:pt x="352" y="619"/>
                    <a:pt x="435" y="653"/>
                  </a:cubicBezTo>
                  <a:cubicBezTo>
                    <a:pt x="435" y="636"/>
                    <a:pt x="368" y="586"/>
                    <a:pt x="268" y="485"/>
                  </a:cubicBezTo>
                  <a:cubicBezTo>
                    <a:pt x="218" y="419"/>
                    <a:pt x="168" y="352"/>
                    <a:pt x="134" y="285"/>
                  </a:cubicBezTo>
                  <a:cubicBezTo>
                    <a:pt x="84" y="201"/>
                    <a:pt x="51" y="84"/>
                    <a:pt x="134" y="68"/>
                  </a:cubicBezTo>
                  <a:cubicBezTo>
                    <a:pt x="142" y="66"/>
                    <a:pt x="149" y="66"/>
                    <a:pt x="156" y="66"/>
                  </a:cubicBezTo>
                  <a:cubicBezTo>
                    <a:pt x="232" y="66"/>
                    <a:pt x="307" y="140"/>
                    <a:pt x="368" y="201"/>
                  </a:cubicBezTo>
                  <a:cubicBezTo>
                    <a:pt x="402" y="268"/>
                    <a:pt x="435" y="352"/>
                    <a:pt x="452" y="435"/>
                  </a:cubicBezTo>
                  <a:cubicBezTo>
                    <a:pt x="469" y="502"/>
                    <a:pt x="469" y="586"/>
                    <a:pt x="469" y="653"/>
                  </a:cubicBezTo>
                  <a:cubicBezTo>
                    <a:pt x="502" y="586"/>
                    <a:pt x="519" y="502"/>
                    <a:pt x="502" y="419"/>
                  </a:cubicBezTo>
                  <a:cubicBezTo>
                    <a:pt x="485" y="335"/>
                    <a:pt x="452" y="252"/>
                    <a:pt x="402" y="168"/>
                  </a:cubicBezTo>
                  <a:cubicBezTo>
                    <a:pt x="352" y="68"/>
                    <a:pt x="25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6217700" y="4450950"/>
              <a:ext cx="47225" cy="38350"/>
            </a:xfrm>
            <a:custGeom>
              <a:avLst/>
              <a:gdLst/>
              <a:ahLst/>
              <a:cxnLst/>
              <a:rect l="l" t="t" r="r" b="b"/>
              <a:pathLst>
                <a:path w="1889" h="1534" extrusionOk="0">
                  <a:moveTo>
                    <a:pt x="253" y="1"/>
                  </a:moveTo>
                  <a:cubicBezTo>
                    <a:pt x="205" y="1"/>
                    <a:pt x="159" y="5"/>
                    <a:pt x="117" y="13"/>
                  </a:cubicBezTo>
                  <a:cubicBezTo>
                    <a:pt x="84" y="13"/>
                    <a:pt x="34" y="30"/>
                    <a:pt x="0" y="30"/>
                  </a:cubicBezTo>
                  <a:cubicBezTo>
                    <a:pt x="9" y="38"/>
                    <a:pt x="46" y="38"/>
                    <a:pt x="113" y="38"/>
                  </a:cubicBezTo>
                  <a:cubicBezTo>
                    <a:pt x="180" y="38"/>
                    <a:pt x="276" y="38"/>
                    <a:pt x="401" y="47"/>
                  </a:cubicBezTo>
                  <a:cubicBezTo>
                    <a:pt x="1036" y="130"/>
                    <a:pt x="1571" y="548"/>
                    <a:pt x="1771" y="1150"/>
                  </a:cubicBezTo>
                  <a:cubicBezTo>
                    <a:pt x="1855" y="1383"/>
                    <a:pt x="1855" y="1534"/>
                    <a:pt x="1872" y="1534"/>
                  </a:cubicBezTo>
                  <a:cubicBezTo>
                    <a:pt x="1888" y="1500"/>
                    <a:pt x="1888" y="1450"/>
                    <a:pt x="1872" y="1417"/>
                  </a:cubicBezTo>
                  <a:cubicBezTo>
                    <a:pt x="1872" y="1333"/>
                    <a:pt x="1838" y="1233"/>
                    <a:pt x="1821" y="1133"/>
                  </a:cubicBezTo>
                  <a:cubicBezTo>
                    <a:pt x="1621" y="498"/>
                    <a:pt x="1070" y="47"/>
                    <a:pt x="401" y="13"/>
                  </a:cubicBezTo>
                  <a:cubicBezTo>
                    <a:pt x="351" y="5"/>
                    <a:pt x="301" y="1"/>
                    <a:pt x="2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6230225" y="4392800"/>
              <a:ext cx="2125" cy="54325"/>
            </a:xfrm>
            <a:custGeom>
              <a:avLst/>
              <a:gdLst/>
              <a:ahLst/>
              <a:cxnLst/>
              <a:rect l="l" t="t" r="r" b="b"/>
              <a:pathLst>
                <a:path w="85" h="2173" extrusionOk="0">
                  <a:moveTo>
                    <a:pt x="51" y="0"/>
                  </a:moveTo>
                  <a:lnTo>
                    <a:pt x="51" y="0"/>
                  </a:lnTo>
                  <a:cubicBezTo>
                    <a:pt x="0" y="735"/>
                    <a:pt x="0" y="1454"/>
                    <a:pt x="17" y="2172"/>
                  </a:cubicBezTo>
                  <a:cubicBezTo>
                    <a:pt x="84" y="1454"/>
                    <a:pt x="84" y="735"/>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6281175" y="4472825"/>
              <a:ext cx="38475" cy="2125"/>
            </a:xfrm>
            <a:custGeom>
              <a:avLst/>
              <a:gdLst/>
              <a:ahLst/>
              <a:cxnLst/>
              <a:rect l="l" t="t" r="r" b="b"/>
              <a:pathLst>
                <a:path w="1539" h="85" extrusionOk="0">
                  <a:moveTo>
                    <a:pt x="84" y="0"/>
                  </a:moveTo>
                  <a:cubicBezTo>
                    <a:pt x="31" y="0"/>
                    <a:pt x="1" y="2"/>
                    <a:pt x="1" y="7"/>
                  </a:cubicBezTo>
                  <a:cubicBezTo>
                    <a:pt x="272" y="60"/>
                    <a:pt x="542" y="85"/>
                    <a:pt x="811" y="85"/>
                  </a:cubicBezTo>
                  <a:cubicBezTo>
                    <a:pt x="1056" y="85"/>
                    <a:pt x="1299" y="64"/>
                    <a:pt x="1538" y="24"/>
                  </a:cubicBezTo>
                  <a:cubicBezTo>
                    <a:pt x="1538" y="18"/>
                    <a:pt x="1501" y="16"/>
                    <a:pt x="1435" y="16"/>
                  </a:cubicBezTo>
                  <a:cubicBezTo>
                    <a:pt x="1304" y="16"/>
                    <a:pt x="1059" y="24"/>
                    <a:pt x="770" y="24"/>
                  </a:cubicBezTo>
                  <a:cubicBezTo>
                    <a:pt x="474" y="12"/>
                    <a:pt x="212"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6255275" y="4472925"/>
              <a:ext cx="4225" cy="7600"/>
            </a:xfrm>
            <a:custGeom>
              <a:avLst/>
              <a:gdLst/>
              <a:ahLst/>
              <a:cxnLst/>
              <a:rect l="l" t="t" r="r" b="b"/>
              <a:pathLst>
                <a:path w="169" h="304" extrusionOk="0">
                  <a:moveTo>
                    <a:pt x="21" y="0"/>
                  </a:moveTo>
                  <a:cubicBezTo>
                    <a:pt x="19" y="0"/>
                    <a:pt x="18" y="1"/>
                    <a:pt x="18" y="3"/>
                  </a:cubicBezTo>
                  <a:cubicBezTo>
                    <a:pt x="1" y="20"/>
                    <a:pt x="34" y="70"/>
                    <a:pt x="68" y="154"/>
                  </a:cubicBezTo>
                  <a:cubicBezTo>
                    <a:pt x="101" y="237"/>
                    <a:pt x="135" y="304"/>
                    <a:pt x="151" y="304"/>
                  </a:cubicBezTo>
                  <a:cubicBezTo>
                    <a:pt x="168" y="304"/>
                    <a:pt x="168" y="220"/>
                    <a:pt x="135" y="120"/>
                  </a:cubicBezTo>
                  <a:cubicBezTo>
                    <a:pt x="91" y="47"/>
                    <a:pt x="35"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6245675" y="4460775"/>
              <a:ext cx="5450" cy="5225"/>
            </a:xfrm>
            <a:custGeom>
              <a:avLst/>
              <a:gdLst/>
              <a:ahLst/>
              <a:cxnLst/>
              <a:rect l="l" t="t" r="r" b="b"/>
              <a:pathLst>
                <a:path w="218" h="209" extrusionOk="0">
                  <a:moveTo>
                    <a:pt x="13" y="0"/>
                  </a:moveTo>
                  <a:cubicBezTo>
                    <a:pt x="8" y="0"/>
                    <a:pt x="4" y="2"/>
                    <a:pt x="1" y="5"/>
                  </a:cubicBezTo>
                  <a:cubicBezTo>
                    <a:pt x="1" y="21"/>
                    <a:pt x="34" y="71"/>
                    <a:pt x="84" y="122"/>
                  </a:cubicBezTo>
                  <a:cubicBezTo>
                    <a:pt x="128" y="165"/>
                    <a:pt x="171" y="208"/>
                    <a:pt x="193" y="208"/>
                  </a:cubicBezTo>
                  <a:cubicBezTo>
                    <a:pt x="196" y="208"/>
                    <a:pt x="199" y="207"/>
                    <a:pt x="201" y="205"/>
                  </a:cubicBezTo>
                  <a:cubicBezTo>
                    <a:pt x="218" y="188"/>
                    <a:pt x="184" y="138"/>
                    <a:pt x="134" y="71"/>
                  </a:cubicBezTo>
                  <a:cubicBezTo>
                    <a:pt x="79" y="30"/>
                    <a:pt x="3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6231900" y="4454675"/>
              <a:ext cx="7950" cy="3300"/>
            </a:xfrm>
            <a:custGeom>
              <a:avLst/>
              <a:gdLst/>
              <a:ahLst/>
              <a:cxnLst/>
              <a:rect l="l" t="t" r="r" b="b"/>
              <a:pathLst>
                <a:path w="318" h="132" extrusionOk="0">
                  <a:moveTo>
                    <a:pt x="92" y="0"/>
                  </a:moveTo>
                  <a:cubicBezTo>
                    <a:pt x="40" y="0"/>
                    <a:pt x="0" y="20"/>
                    <a:pt x="0" y="31"/>
                  </a:cubicBezTo>
                  <a:cubicBezTo>
                    <a:pt x="0" y="48"/>
                    <a:pt x="67" y="48"/>
                    <a:pt x="151" y="65"/>
                  </a:cubicBezTo>
                  <a:cubicBezTo>
                    <a:pt x="234" y="98"/>
                    <a:pt x="284" y="132"/>
                    <a:pt x="301" y="132"/>
                  </a:cubicBezTo>
                  <a:cubicBezTo>
                    <a:pt x="318" y="115"/>
                    <a:pt x="268" y="48"/>
                    <a:pt x="167" y="15"/>
                  </a:cubicBezTo>
                  <a:cubicBezTo>
                    <a:pt x="141" y="4"/>
                    <a:pt x="116"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6221875" y="4452200"/>
              <a:ext cx="4200" cy="2325"/>
            </a:xfrm>
            <a:custGeom>
              <a:avLst/>
              <a:gdLst/>
              <a:ahLst/>
              <a:cxnLst/>
              <a:rect l="l" t="t" r="r" b="b"/>
              <a:pathLst>
                <a:path w="168" h="93" extrusionOk="0">
                  <a:moveTo>
                    <a:pt x="38" y="1"/>
                  </a:moveTo>
                  <a:cubicBezTo>
                    <a:pt x="21" y="1"/>
                    <a:pt x="9" y="5"/>
                    <a:pt x="0" y="13"/>
                  </a:cubicBezTo>
                  <a:cubicBezTo>
                    <a:pt x="0" y="30"/>
                    <a:pt x="34" y="64"/>
                    <a:pt x="67" y="80"/>
                  </a:cubicBezTo>
                  <a:cubicBezTo>
                    <a:pt x="92" y="89"/>
                    <a:pt x="113" y="93"/>
                    <a:pt x="130" y="93"/>
                  </a:cubicBezTo>
                  <a:cubicBezTo>
                    <a:pt x="147" y="93"/>
                    <a:pt x="159" y="89"/>
                    <a:pt x="167" y="80"/>
                  </a:cubicBezTo>
                  <a:cubicBezTo>
                    <a:pt x="167" y="64"/>
                    <a:pt x="134" y="30"/>
                    <a:pt x="101" y="13"/>
                  </a:cubicBezTo>
                  <a:cubicBezTo>
                    <a:pt x="75" y="5"/>
                    <a:pt x="55"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5534325" y="2405325"/>
              <a:ext cx="347550" cy="294425"/>
            </a:xfrm>
            <a:custGeom>
              <a:avLst/>
              <a:gdLst/>
              <a:ahLst/>
              <a:cxnLst/>
              <a:rect l="l" t="t" r="r" b="b"/>
              <a:pathLst>
                <a:path w="13902" h="11777" extrusionOk="0">
                  <a:moveTo>
                    <a:pt x="769" y="0"/>
                  </a:moveTo>
                  <a:cubicBezTo>
                    <a:pt x="769" y="0"/>
                    <a:pt x="0" y="9641"/>
                    <a:pt x="2456" y="11195"/>
                  </a:cubicBezTo>
                  <a:cubicBezTo>
                    <a:pt x="3104" y="11610"/>
                    <a:pt x="3931" y="11777"/>
                    <a:pt x="4844" y="11777"/>
                  </a:cubicBezTo>
                  <a:cubicBezTo>
                    <a:pt x="8636" y="11777"/>
                    <a:pt x="13902" y="8889"/>
                    <a:pt x="13902" y="8889"/>
                  </a:cubicBezTo>
                  <a:lnTo>
                    <a:pt x="13718" y="3275"/>
                  </a:lnTo>
                  <a:cubicBezTo>
                    <a:pt x="13718" y="3275"/>
                    <a:pt x="5856" y="6587"/>
                    <a:pt x="5319" y="6587"/>
                  </a:cubicBezTo>
                  <a:cubicBezTo>
                    <a:pt x="5309" y="6587"/>
                    <a:pt x="5301" y="6586"/>
                    <a:pt x="5297" y="6583"/>
                  </a:cubicBezTo>
                  <a:cubicBezTo>
                    <a:pt x="5063" y="6483"/>
                    <a:pt x="4845" y="150"/>
                    <a:pt x="4845" y="150"/>
                  </a:cubicBezTo>
                  <a:lnTo>
                    <a:pt x="76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5921950" y="2111250"/>
              <a:ext cx="200100" cy="384325"/>
            </a:xfrm>
            <a:custGeom>
              <a:avLst/>
              <a:gdLst/>
              <a:ahLst/>
              <a:cxnLst/>
              <a:rect l="l" t="t" r="r" b="b"/>
              <a:pathLst>
                <a:path w="8004" h="15373" extrusionOk="0">
                  <a:moveTo>
                    <a:pt x="3877" y="0"/>
                  </a:moveTo>
                  <a:lnTo>
                    <a:pt x="118" y="1838"/>
                  </a:lnTo>
                  <a:cubicBezTo>
                    <a:pt x="118" y="1838"/>
                    <a:pt x="1" y="6550"/>
                    <a:pt x="118" y="8588"/>
                  </a:cubicBezTo>
                  <a:cubicBezTo>
                    <a:pt x="251" y="10644"/>
                    <a:pt x="2306" y="10861"/>
                    <a:pt x="2306" y="10861"/>
                  </a:cubicBezTo>
                  <a:cubicBezTo>
                    <a:pt x="2306" y="10861"/>
                    <a:pt x="2323" y="11746"/>
                    <a:pt x="2323" y="12766"/>
                  </a:cubicBezTo>
                  <a:cubicBezTo>
                    <a:pt x="2340" y="14186"/>
                    <a:pt x="3476" y="15339"/>
                    <a:pt x="4896" y="15372"/>
                  </a:cubicBezTo>
                  <a:cubicBezTo>
                    <a:pt x="4907" y="15372"/>
                    <a:pt x="4917" y="15372"/>
                    <a:pt x="4928" y="15372"/>
                  </a:cubicBezTo>
                  <a:cubicBezTo>
                    <a:pt x="6334" y="15372"/>
                    <a:pt x="7503" y="14275"/>
                    <a:pt x="7570" y="12866"/>
                  </a:cubicBezTo>
                  <a:lnTo>
                    <a:pt x="8004" y="3125"/>
                  </a:lnTo>
                  <a:lnTo>
                    <a:pt x="38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5936150" y="2236550"/>
              <a:ext cx="15075" cy="13275"/>
            </a:xfrm>
            <a:custGeom>
              <a:avLst/>
              <a:gdLst/>
              <a:ahLst/>
              <a:cxnLst/>
              <a:rect l="l" t="t" r="r" b="b"/>
              <a:pathLst>
                <a:path w="603" h="531" extrusionOk="0">
                  <a:moveTo>
                    <a:pt x="251" y="1"/>
                  </a:moveTo>
                  <a:cubicBezTo>
                    <a:pt x="118" y="1"/>
                    <a:pt x="1" y="118"/>
                    <a:pt x="1" y="268"/>
                  </a:cubicBezTo>
                  <a:cubicBezTo>
                    <a:pt x="1" y="426"/>
                    <a:pt x="130" y="531"/>
                    <a:pt x="260" y="531"/>
                  </a:cubicBezTo>
                  <a:cubicBezTo>
                    <a:pt x="323" y="531"/>
                    <a:pt x="386" y="506"/>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5929475" y="2228000"/>
              <a:ext cx="26325" cy="8275"/>
            </a:xfrm>
            <a:custGeom>
              <a:avLst/>
              <a:gdLst/>
              <a:ahLst/>
              <a:cxnLst/>
              <a:rect l="l" t="t" r="r" b="b"/>
              <a:pathLst>
                <a:path w="1053" h="331" extrusionOk="0">
                  <a:moveTo>
                    <a:pt x="555" y="0"/>
                  </a:moveTo>
                  <a:cubicBezTo>
                    <a:pt x="393" y="0"/>
                    <a:pt x="231" y="56"/>
                    <a:pt x="101" y="159"/>
                  </a:cubicBezTo>
                  <a:cubicBezTo>
                    <a:pt x="17" y="243"/>
                    <a:pt x="0" y="309"/>
                    <a:pt x="17" y="326"/>
                  </a:cubicBezTo>
                  <a:cubicBezTo>
                    <a:pt x="20" y="329"/>
                    <a:pt x="24" y="330"/>
                    <a:pt x="30" y="330"/>
                  </a:cubicBezTo>
                  <a:cubicBezTo>
                    <a:pt x="85" y="330"/>
                    <a:pt x="260" y="191"/>
                    <a:pt x="518" y="176"/>
                  </a:cubicBezTo>
                  <a:cubicBezTo>
                    <a:pt x="535" y="175"/>
                    <a:pt x="552" y="174"/>
                    <a:pt x="568" y="174"/>
                  </a:cubicBezTo>
                  <a:cubicBezTo>
                    <a:pt x="795" y="174"/>
                    <a:pt x="961" y="265"/>
                    <a:pt x="1019" y="265"/>
                  </a:cubicBezTo>
                  <a:cubicBezTo>
                    <a:pt x="1027" y="265"/>
                    <a:pt x="1032" y="263"/>
                    <a:pt x="1036" y="259"/>
                  </a:cubicBezTo>
                  <a:cubicBezTo>
                    <a:pt x="1053" y="243"/>
                    <a:pt x="1020" y="176"/>
                    <a:pt x="919" y="109"/>
                  </a:cubicBezTo>
                  <a:cubicBezTo>
                    <a:pt x="809" y="35"/>
                    <a:pt x="682" y="0"/>
                    <a:pt x="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6011750" y="2236550"/>
              <a:ext cx="15500" cy="13275"/>
            </a:xfrm>
            <a:custGeom>
              <a:avLst/>
              <a:gdLst/>
              <a:ahLst/>
              <a:cxnLst/>
              <a:rect l="l" t="t" r="r" b="b"/>
              <a:pathLst>
                <a:path w="620" h="531" extrusionOk="0">
                  <a:moveTo>
                    <a:pt x="268" y="1"/>
                  </a:moveTo>
                  <a:cubicBezTo>
                    <a:pt x="118" y="1"/>
                    <a:pt x="1" y="118"/>
                    <a:pt x="1" y="268"/>
                  </a:cubicBezTo>
                  <a:cubicBezTo>
                    <a:pt x="1" y="426"/>
                    <a:pt x="130" y="531"/>
                    <a:pt x="266" y="531"/>
                  </a:cubicBezTo>
                  <a:cubicBezTo>
                    <a:pt x="331" y="531"/>
                    <a:pt x="398" y="506"/>
                    <a:pt x="452" y="452"/>
                  </a:cubicBezTo>
                  <a:cubicBezTo>
                    <a:pt x="619" y="285"/>
                    <a:pt x="502"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6007175" y="2228000"/>
              <a:ext cx="26750" cy="8275"/>
            </a:xfrm>
            <a:custGeom>
              <a:avLst/>
              <a:gdLst/>
              <a:ahLst/>
              <a:cxnLst/>
              <a:rect l="l" t="t" r="r" b="b"/>
              <a:pathLst>
                <a:path w="1070" h="331" extrusionOk="0">
                  <a:moveTo>
                    <a:pt x="571" y="0"/>
                  </a:moveTo>
                  <a:cubicBezTo>
                    <a:pt x="410" y="0"/>
                    <a:pt x="248" y="56"/>
                    <a:pt x="117" y="159"/>
                  </a:cubicBezTo>
                  <a:cubicBezTo>
                    <a:pt x="34" y="243"/>
                    <a:pt x="0" y="309"/>
                    <a:pt x="17" y="326"/>
                  </a:cubicBezTo>
                  <a:cubicBezTo>
                    <a:pt x="20" y="329"/>
                    <a:pt x="24" y="330"/>
                    <a:pt x="30" y="330"/>
                  </a:cubicBezTo>
                  <a:cubicBezTo>
                    <a:pt x="87" y="330"/>
                    <a:pt x="276" y="191"/>
                    <a:pt x="535" y="176"/>
                  </a:cubicBezTo>
                  <a:cubicBezTo>
                    <a:pt x="552" y="175"/>
                    <a:pt x="568" y="174"/>
                    <a:pt x="584" y="174"/>
                  </a:cubicBezTo>
                  <a:cubicBezTo>
                    <a:pt x="811" y="174"/>
                    <a:pt x="978" y="265"/>
                    <a:pt x="1035" y="265"/>
                  </a:cubicBezTo>
                  <a:cubicBezTo>
                    <a:pt x="1043" y="265"/>
                    <a:pt x="1049" y="263"/>
                    <a:pt x="1053" y="259"/>
                  </a:cubicBezTo>
                  <a:cubicBezTo>
                    <a:pt x="1069" y="243"/>
                    <a:pt x="1036" y="176"/>
                    <a:pt x="936" y="109"/>
                  </a:cubicBezTo>
                  <a:cubicBezTo>
                    <a:pt x="825" y="35"/>
                    <a:pt x="698" y="0"/>
                    <a:pt x="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5963300" y="2234050"/>
              <a:ext cx="21325" cy="62675"/>
            </a:xfrm>
            <a:custGeom>
              <a:avLst/>
              <a:gdLst/>
              <a:ahLst/>
              <a:cxnLst/>
              <a:rect l="l" t="t" r="r" b="b"/>
              <a:pathLst>
                <a:path w="853" h="2507" extrusionOk="0">
                  <a:moveTo>
                    <a:pt x="801" y="0"/>
                  </a:moveTo>
                  <a:cubicBezTo>
                    <a:pt x="763" y="0"/>
                    <a:pt x="499" y="662"/>
                    <a:pt x="235" y="1471"/>
                  </a:cubicBezTo>
                  <a:cubicBezTo>
                    <a:pt x="184" y="1671"/>
                    <a:pt x="118" y="1872"/>
                    <a:pt x="51" y="2056"/>
                  </a:cubicBezTo>
                  <a:cubicBezTo>
                    <a:pt x="17" y="2156"/>
                    <a:pt x="1" y="2273"/>
                    <a:pt x="34" y="2373"/>
                  </a:cubicBezTo>
                  <a:cubicBezTo>
                    <a:pt x="51" y="2440"/>
                    <a:pt x="101" y="2473"/>
                    <a:pt x="168" y="2490"/>
                  </a:cubicBezTo>
                  <a:cubicBezTo>
                    <a:pt x="218" y="2507"/>
                    <a:pt x="251" y="2507"/>
                    <a:pt x="301" y="2507"/>
                  </a:cubicBezTo>
                  <a:cubicBezTo>
                    <a:pt x="452" y="2507"/>
                    <a:pt x="619" y="2507"/>
                    <a:pt x="769" y="2457"/>
                  </a:cubicBezTo>
                  <a:cubicBezTo>
                    <a:pt x="619" y="2407"/>
                    <a:pt x="452" y="2373"/>
                    <a:pt x="301" y="2373"/>
                  </a:cubicBezTo>
                  <a:cubicBezTo>
                    <a:pt x="235" y="2373"/>
                    <a:pt x="168" y="2356"/>
                    <a:pt x="168" y="2323"/>
                  </a:cubicBezTo>
                  <a:cubicBezTo>
                    <a:pt x="168" y="2256"/>
                    <a:pt x="184" y="2173"/>
                    <a:pt x="218" y="2106"/>
                  </a:cubicBezTo>
                  <a:cubicBezTo>
                    <a:pt x="268" y="1922"/>
                    <a:pt x="335" y="1722"/>
                    <a:pt x="402" y="1521"/>
                  </a:cubicBezTo>
                  <a:cubicBezTo>
                    <a:pt x="669" y="702"/>
                    <a:pt x="853" y="17"/>
                    <a:pt x="803" y="1"/>
                  </a:cubicBezTo>
                  <a:cubicBezTo>
                    <a:pt x="802" y="0"/>
                    <a:pt x="802"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5971650" y="2301325"/>
              <a:ext cx="38475" cy="20675"/>
            </a:xfrm>
            <a:custGeom>
              <a:avLst/>
              <a:gdLst/>
              <a:ahLst/>
              <a:cxnLst/>
              <a:rect l="l" t="t" r="r" b="b"/>
              <a:pathLst>
                <a:path w="1539" h="827" extrusionOk="0">
                  <a:moveTo>
                    <a:pt x="1401" y="0"/>
                  </a:moveTo>
                  <a:lnTo>
                    <a:pt x="1401" y="0"/>
                  </a:lnTo>
                  <a:cubicBezTo>
                    <a:pt x="1382" y="0"/>
                    <a:pt x="499" y="501"/>
                    <a:pt x="1" y="501"/>
                  </a:cubicBezTo>
                  <a:cubicBezTo>
                    <a:pt x="143" y="714"/>
                    <a:pt x="385" y="826"/>
                    <a:pt x="634" y="826"/>
                  </a:cubicBezTo>
                  <a:cubicBezTo>
                    <a:pt x="736" y="826"/>
                    <a:pt x="839" y="807"/>
                    <a:pt x="937" y="768"/>
                  </a:cubicBezTo>
                  <a:cubicBezTo>
                    <a:pt x="1538" y="518"/>
                    <a:pt x="1354" y="33"/>
                    <a:pt x="1354" y="33"/>
                  </a:cubicBezTo>
                  <a:cubicBezTo>
                    <a:pt x="1389" y="10"/>
                    <a:pt x="1404"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5977100" y="2359775"/>
              <a:ext cx="67675" cy="35625"/>
            </a:xfrm>
            <a:custGeom>
              <a:avLst/>
              <a:gdLst/>
              <a:ahLst/>
              <a:cxnLst/>
              <a:rect l="l" t="t" r="r" b="b"/>
              <a:pathLst>
                <a:path w="2707" h="1425" extrusionOk="0">
                  <a:moveTo>
                    <a:pt x="2707" y="1"/>
                  </a:moveTo>
                  <a:lnTo>
                    <a:pt x="2707" y="1"/>
                  </a:lnTo>
                  <a:cubicBezTo>
                    <a:pt x="1922" y="552"/>
                    <a:pt x="969" y="870"/>
                    <a:pt x="0" y="920"/>
                  </a:cubicBezTo>
                  <a:lnTo>
                    <a:pt x="50" y="1421"/>
                  </a:lnTo>
                  <a:cubicBezTo>
                    <a:pt x="106" y="1423"/>
                    <a:pt x="160" y="1424"/>
                    <a:pt x="214" y="1424"/>
                  </a:cubicBezTo>
                  <a:cubicBezTo>
                    <a:pt x="2137" y="1424"/>
                    <a:pt x="2707" y="1"/>
                    <a:pt x="27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5896475" y="2076900"/>
              <a:ext cx="301675" cy="294175"/>
            </a:xfrm>
            <a:custGeom>
              <a:avLst/>
              <a:gdLst/>
              <a:ahLst/>
              <a:cxnLst/>
              <a:rect l="l" t="t" r="r" b="b"/>
              <a:pathLst>
                <a:path w="12067" h="11767" extrusionOk="0">
                  <a:moveTo>
                    <a:pt x="12047" y="6203"/>
                  </a:moveTo>
                  <a:lnTo>
                    <a:pt x="12058" y="6448"/>
                  </a:lnTo>
                  <a:lnTo>
                    <a:pt x="12058" y="6448"/>
                  </a:lnTo>
                  <a:cubicBezTo>
                    <a:pt x="12055" y="6292"/>
                    <a:pt x="12047" y="6203"/>
                    <a:pt x="12047" y="6203"/>
                  </a:cubicBezTo>
                  <a:close/>
                  <a:moveTo>
                    <a:pt x="5395" y="0"/>
                  </a:moveTo>
                  <a:cubicBezTo>
                    <a:pt x="4583" y="0"/>
                    <a:pt x="3470" y="218"/>
                    <a:pt x="2039" y="1708"/>
                  </a:cubicBezTo>
                  <a:cubicBezTo>
                    <a:pt x="0" y="3814"/>
                    <a:pt x="1120" y="6086"/>
                    <a:pt x="1120" y="6086"/>
                  </a:cubicBezTo>
                  <a:lnTo>
                    <a:pt x="1454" y="5769"/>
                  </a:lnTo>
                  <a:lnTo>
                    <a:pt x="4445" y="5000"/>
                  </a:lnTo>
                  <a:cubicBezTo>
                    <a:pt x="4211" y="4198"/>
                    <a:pt x="4562" y="3195"/>
                    <a:pt x="4762" y="2728"/>
                  </a:cubicBezTo>
                  <a:lnTo>
                    <a:pt x="4779" y="2711"/>
                  </a:lnTo>
                  <a:cubicBezTo>
                    <a:pt x="5364" y="5769"/>
                    <a:pt x="8739" y="6086"/>
                    <a:pt x="8739" y="6086"/>
                  </a:cubicBezTo>
                  <a:lnTo>
                    <a:pt x="8472" y="11767"/>
                  </a:lnTo>
                  <a:cubicBezTo>
                    <a:pt x="11819" y="11053"/>
                    <a:pt x="12067" y="7627"/>
                    <a:pt x="12060" y="6537"/>
                  </a:cubicBezTo>
                  <a:lnTo>
                    <a:pt x="12060" y="6537"/>
                  </a:lnTo>
                  <a:cubicBezTo>
                    <a:pt x="12061" y="6549"/>
                    <a:pt x="12063" y="6560"/>
                    <a:pt x="12064" y="6571"/>
                  </a:cubicBezTo>
                  <a:lnTo>
                    <a:pt x="12058" y="6448"/>
                  </a:lnTo>
                  <a:lnTo>
                    <a:pt x="12058" y="6448"/>
                  </a:lnTo>
                  <a:cubicBezTo>
                    <a:pt x="12059" y="6476"/>
                    <a:pt x="12059" y="6505"/>
                    <a:pt x="12060" y="6537"/>
                  </a:cubicBezTo>
                  <a:lnTo>
                    <a:pt x="12060" y="6537"/>
                  </a:lnTo>
                  <a:cubicBezTo>
                    <a:pt x="12008" y="6139"/>
                    <a:pt x="11912" y="5328"/>
                    <a:pt x="11847" y="5100"/>
                  </a:cubicBezTo>
                  <a:cubicBezTo>
                    <a:pt x="10727" y="840"/>
                    <a:pt x="6985" y="38"/>
                    <a:pt x="6249" y="38"/>
                  </a:cubicBezTo>
                  <a:cubicBezTo>
                    <a:pt x="6015" y="38"/>
                    <a:pt x="5731" y="0"/>
                    <a:pt x="5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6185675" y="2198775"/>
              <a:ext cx="91775" cy="98975"/>
            </a:xfrm>
            <a:custGeom>
              <a:avLst/>
              <a:gdLst/>
              <a:ahLst/>
              <a:cxnLst/>
              <a:rect l="l" t="t" r="r" b="b"/>
              <a:pathLst>
                <a:path w="3671" h="3959" extrusionOk="0">
                  <a:moveTo>
                    <a:pt x="1601" y="0"/>
                  </a:moveTo>
                  <a:cubicBezTo>
                    <a:pt x="1467" y="0"/>
                    <a:pt x="1332" y="14"/>
                    <a:pt x="1198" y="41"/>
                  </a:cubicBezTo>
                  <a:cubicBezTo>
                    <a:pt x="770" y="164"/>
                    <a:pt x="398" y="565"/>
                    <a:pt x="376" y="1004"/>
                  </a:cubicBezTo>
                  <a:lnTo>
                    <a:pt x="376" y="1004"/>
                  </a:lnTo>
                  <a:cubicBezTo>
                    <a:pt x="15" y="1700"/>
                    <a:pt x="0" y="2546"/>
                    <a:pt x="379" y="3266"/>
                  </a:cubicBezTo>
                  <a:cubicBezTo>
                    <a:pt x="529" y="3550"/>
                    <a:pt x="763" y="3784"/>
                    <a:pt x="1064" y="3901"/>
                  </a:cubicBezTo>
                  <a:cubicBezTo>
                    <a:pt x="1179" y="3939"/>
                    <a:pt x="1300" y="3958"/>
                    <a:pt x="1420" y="3958"/>
                  </a:cubicBezTo>
                  <a:cubicBezTo>
                    <a:pt x="1667" y="3958"/>
                    <a:pt x="1915" y="3880"/>
                    <a:pt x="2117" y="3734"/>
                  </a:cubicBezTo>
                  <a:cubicBezTo>
                    <a:pt x="2434" y="3534"/>
                    <a:pt x="2701" y="3266"/>
                    <a:pt x="2919" y="2965"/>
                  </a:cubicBezTo>
                  <a:cubicBezTo>
                    <a:pt x="3286" y="2498"/>
                    <a:pt x="3671" y="1946"/>
                    <a:pt x="3554" y="1345"/>
                  </a:cubicBezTo>
                  <a:cubicBezTo>
                    <a:pt x="3470" y="860"/>
                    <a:pt x="3052" y="493"/>
                    <a:pt x="2618" y="275"/>
                  </a:cubicBezTo>
                  <a:cubicBezTo>
                    <a:pt x="2303" y="94"/>
                    <a:pt x="1954" y="0"/>
                    <a:pt x="1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5901475" y="2104125"/>
              <a:ext cx="109900" cy="115750"/>
            </a:xfrm>
            <a:custGeom>
              <a:avLst/>
              <a:gdLst/>
              <a:ahLst/>
              <a:cxnLst/>
              <a:rect l="l" t="t" r="r" b="b"/>
              <a:pathLst>
                <a:path w="4396" h="4630" extrusionOk="0">
                  <a:moveTo>
                    <a:pt x="4146" y="1"/>
                  </a:moveTo>
                  <a:cubicBezTo>
                    <a:pt x="3968" y="1"/>
                    <a:pt x="3696" y="27"/>
                    <a:pt x="3359" y="118"/>
                  </a:cubicBezTo>
                  <a:cubicBezTo>
                    <a:pt x="1705" y="553"/>
                    <a:pt x="435" y="1906"/>
                    <a:pt x="118" y="3594"/>
                  </a:cubicBezTo>
                  <a:cubicBezTo>
                    <a:pt x="1" y="4228"/>
                    <a:pt x="68" y="4629"/>
                    <a:pt x="118" y="4629"/>
                  </a:cubicBezTo>
                  <a:cubicBezTo>
                    <a:pt x="168" y="4629"/>
                    <a:pt x="185" y="4245"/>
                    <a:pt x="352" y="3660"/>
                  </a:cubicBezTo>
                  <a:cubicBezTo>
                    <a:pt x="786" y="2123"/>
                    <a:pt x="1939" y="887"/>
                    <a:pt x="3443" y="352"/>
                  </a:cubicBezTo>
                  <a:cubicBezTo>
                    <a:pt x="4011" y="135"/>
                    <a:pt x="4395" y="85"/>
                    <a:pt x="4378" y="35"/>
                  </a:cubicBezTo>
                  <a:cubicBezTo>
                    <a:pt x="4378" y="19"/>
                    <a:pt x="4295" y="1"/>
                    <a:pt x="4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6127475" y="2252000"/>
              <a:ext cx="43875" cy="45125"/>
            </a:xfrm>
            <a:custGeom>
              <a:avLst/>
              <a:gdLst/>
              <a:ahLst/>
              <a:cxnLst/>
              <a:rect l="l" t="t" r="r" b="b"/>
              <a:pathLst>
                <a:path w="1755" h="1805" extrusionOk="0">
                  <a:moveTo>
                    <a:pt x="918" y="0"/>
                  </a:moveTo>
                  <a:cubicBezTo>
                    <a:pt x="907" y="0"/>
                    <a:pt x="896" y="1"/>
                    <a:pt x="886" y="1"/>
                  </a:cubicBezTo>
                  <a:cubicBezTo>
                    <a:pt x="535" y="68"/>
                    <a:pt x="251" y="318"/>
                    <a:pt x="151" y="636"/>
                  </a:cubicBezTo>
                  <a:cubicBezTo>
                    <a:pt x="34" y="970"/>
                    <a:pt x="0" y="1304"/>
                    <a:pt x="34" y="1655"/>
                  </a:cubicBezTo>
                  <a:lnTo>
                    <a:pt x="67" y="1689"/>
                  </a:lnTo>
                  <a:cubicBezTo>
                    <a:pt x="238" y="1766"/>
                    <a:pt x="419" y="1804"/>
                    <a:pt x="600" y="1804"/>
                  </a:cubicBezTo>
                  <a:cubicBezTo>
                    <a:pt x="808" y="1804"/>
                    <a:pt x="1015" y="1754"/>
                    <a:pt x="1203" y="1655"/>
                  </a:cubicBezTo>
                  <a:cubicBezTo>
                    <a:pt x="1554" y="1471"/>
                    <a:pt x="1755" y="1087"/>
                    <a:pt x="1704" y="686"/>
                  </a:cubicBezTo>
                  <a:cubicBezTo>
                    <a:pt x="1639" y="296"/>
                    <a:pt x="1305" y="0"/>
                    <a:pt x="91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6143350" y="2260275"/>
              <a:ext cx="16725" cy="29325"/>
            </a:xfrm>
            <a:custGeom>
              <a:avLst/>
              <a:gdLst/>
              <a:ahLst/>
              <a:cxnLst/>
              <a:rect l="l" t="t" r="r" b="b"/>
              <a:pathLst>
                <a:path w="669" h="1173" extrusionOk="0">
                  <a:moveTo>
                    <a:pt x="71" y="0"/>
                  </a:moveTo>
                  <a:cubicBezTo>
                    <a:pt x="42" y="0"/>
                    <a:pt x="23" y="8"/>
                    <a:pt x="17" y="21"/>
                  </a:cubicBezTo>
                  <a:cubicBezTo>
                    <a:pt x="17" y="38"/>
                    <a:pt x="100" y="71"/>
                    <a:pt x="201" y="171"/>
                  </a:cubicBezTo>
                  <a:cubicBezTo>
                    <a:pt x="468" y="388"/>
                    <a:pt x="451" y="806"/>
                    <a:pt x="184" y="1023"/>
                  </a:cubicBezTo>
                  <a:cubicBezTo>
                    <a:pt x="84" y="1107"/>
                    <a:pt x="0" y="1140"/>
                    <a:pt x="0" y="1157"/>
                  </a:cubicBezTo>
                  <a:cubicBezTo>
                    <a:pt x="0" y="1165"/>
                    <a:pt x="20" y="1172"/>
                    <a:pt x="56" y="1172"/>
                  </a:cubicBezTo>
                  <a:cubicBezTo>
                    <a:pt x="100" y="1172"/>
                    <a:pt x="168" y="1161"/>
                    <a:pt x="251" y="1124"/>
                  </a:cubicBezTo>
                  <a:cubicBezTo>
                    <a:pt x="652" y="890"/>
                    <a:pt x="668" y="305"/>
                    <a:pt x="267" y="71"/>
                  </a:cubicBezTo>
                  <a:cubicBezTo>
                    <a:pt x="186" y="20"/>
                    <a:pt x="116" y="0"/>
                    <a:pt x="7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5986275" y="2197950"/>
              <a:ext cx="91925" cy="83925"/>
            </a:xfrm>
            <a:custGeom>
              <a:avLst/>
              <a:gdLst/>
              <a:ahLst/>
              <a:cxnLst/>
              <a:rect l="l" t="t" r="r" b="b"/>
              <a:pathLst>
                <a:path w="3677" h="3357" extrusionOk="0">
                  <a:moveTo>
                    <a:pt x="1647" y="1"/>
                  </a:moveTo>
                  <a:cubicBezTo>
                    <a:pt x="1276" y="1"/>
                    <a:pt x="910" y="123"/>
                    <a:pt x="619" y="358"/>
                  </a:cubicBezTo>
                  <a:cubicBezTo>
                    <a:pt x="318" y="592"/>
                    <a:pt x="118" y="910"/>
                    <a:pt x="34" y="1277"/>
                  </a:cubicBezTo>
                  <a:cubicBezTo>
                    <a:pt x="17" y="1378"/>
                    <a:pt x="1" y="1478"/>
                    <a:pt x="1" y="1578"/>
                  </a:cubicBezTo>
                  <a:cubicBezTo>
                    <a:pt x="1" y="1645"/>
                    <a:pt x="17" y="1678"/>
                    <a:pt x="17" y="1678"/>
                  </a:cubicBezTo>
                  <a:cubicBezTo>
                    <a:pt x="34" y="1678"/>
                    <a:pt x="34" y="1528"/>
                    <a:pt x="101" y="1294"/>
                  </a:cubicBezTo>
                  <a:cubicBezTo>
                    <a:pt x="201" y="960"/>
                    <a:pt x="402" y="659"/>
                    <a:pt x="686" y="459"/>
                  </a:cubicBezTo>
                  <a:cubicBezTo>
                    <a:pt x="967" y="248"/>
                    <a:pt x="1283" y="152"/>
                    <a:pt x="1591" y="152"/>
                  </a:cubicBezTo>
                  <a:cubicBezTo>
                    <a:pt x="2382" y="152"/>
                    <a:pt x="3125" y="777"/>
                    <a:pt x="3125" y="1678"/>
                  </a:cubicBezTo>
                  <a:cubicBezTo>
                    <a:pt x="3125" y="2580"/>
                    <a:pt x="2382" y="3204"/>
                    <a:pt x="1591" y="3204"/>
                  </a:cubicBezTo>
                  <a:cubicBezTo>
                    <a:pt x="1283" y="3204"/>
                    <a:pt x="967" y="3109"/>
                    <a:pt x="686" y="2898"/>
                  </a:cubicBezTo>
                  <a:cubicBezTo>
                    <a:pt x="402" y="2698"/>
                    <a:pt x="201" y="2397"/>
                    <a:pt x="101" y="2063"/>
                  </a:cubicBezTo>
                  <a:cubicBezTo>
                    <a:pt x="34" y="1829"/>
                    <a:pt x="34" y="1678"/>
                    <a:pt x="17" y="1678"/>
                  </a:cubicBezTo>
                  <a:cubicBezTo>
                    <a:pt x="17" y="1678"/>
                    <a:pt x="1" y="1712"/>
                    <a:pt x="1" y="1779"/>
                  </a:cubicBezTo>
                  <a:cubicBezTo>
                    <a:pt x="1" y="1879"/>
                    <a:pt x="17" y="1979"/>
                    <a:pt x="34" y="2079"/>
                  </a:cubicBezTo>
                  <a:cubicBezTo>
                    <a:pt x="118" y="2447"/>
                    <a:pt x="318" y="2765"/>
                    <a:pt x="619" y="2998"/>
                  </a:cubicBezTo>
                  <a:cubicBezTo>
                    <a:pt x="910" y="3234"/>
                    <a:pt x="1276" y="3356"/>
                    <a:pt x="1647" y="3356"/>
                  </a:cubicBezTo>
                  <a:cubicBezTo>
                    <a:pt x="1829" y="3356"/>
                    <a:pt x="2013" y="3326"/>
                    <a:pt x="2189" y="3266"/>
                  </a:cubicBezTo>
                  <a:cubicBezTo>
                    <a:pt x="3677" y="2731"/>
                    <a:pt x="3677" y="626"/>
                    <a:pt x="2189" y="91"/>
                  </a:cubicBezTo>
                  <a:cubicBezTo>
                    <a:pt x="2013" y="31"/>
                    <a:pt x="1829" y="1"/>
                    <a:pt x="1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5893975" y="2197950"/>
              <a:ext cx="91900" cy="83925"/>
            </a:xfrm>
            <a:custGeom>
              <a:avLst/>
              <a:gdLst/>
              <a:ahLst/>
              <a:cxnLst/>
              <a:rect l="l" t="t" r="r" b="b"/>
              <a:pathLst>
                <a:path w="3676" h="3357" extrusionOk="0">
                  <a:moveTo>
                    <a:pt x="1646" y="1"/>
                  </a:moveTo>
                  <a:cubicBezTo>
                    <a:pt x="1275" y="1"/>
                    <a:pt x="909" y="123"/>
                    <a:pt x="618" y="358"/>
                  </a:cubicBezTo>
                  <a:cubicBezTo>
                    <a:pt x="318" y="592"/>
                    <a:pt x="117" y="910"/>
                    <a:pt x="33" y="1277"/>
                  </a:cubicBezTo>
                  <a:cubicBezTo>
                    <a:pt x="17" y="1378"/>
                    <a:pt x="0" y="1478"/>
                    <a:pt x="0" y="1578"/>
                  </a:cubicBezTo>
                  <a:cubicBezTo>
                    <a:pt x="0" y="1645"/>
                    <a:pt x="17" y="1678"/>
                    <a:pt x="17" y="1678"/>
                  </a:cubicBezTo>
                  <a:cubicBezTo>
                    <a:pt x="33" y="1678"/>
                    <a:pt x="33" y="1528"/>
                    <a:pt x="100" y="1294"/>
                  </a:cubicBezTo>
                  <a:cubicBezTo>
                    <a:pt x="201" y="960"/>
                    <a:pt x="401" y="659"/>
                    <a:pt x="685" y="459"/>
                  </a:cubicBezTo>
                  <a:cubicBezTo>
                    <a:pt x="967" y="248"/>
                    <a:pt x="1282" y="152"/>
                    <a:pt x="1591" y="152"/>
                  </a:cubicBezTo>
                  <a:cubicBezTo>
                    <a:pt x="2381" y="152"/>
                    <a:pt x="3125" y="777"/>
                    <a:pt x="3125" y="1678"/>
                  </a:cubicBezTo>
                  <a:cubicBezTo>
                    <a:pt x="3125" y="2580"/>
                    <a:pt x="2381" y="3204"/>
                    <a:pt x="1591" y="3204"/>
                  </a:cubicBezTo>
                  <a:cubicBezTo>
                    <a:pt x="1282" y="3204"/>
                    <a:pt x="967" y="3109"/>
                    <a:pt x="685" y="2898"/>
                  </a:cubicBezTo>
                  <a:cubicBezTo>
                    <a:pt x="401" y="2698"/>
                    <a:pt x="201" y="2397"/>
                    <a:pt x="100" y="2063"/>
                  </a:cubicBezTo>
                  <a:cubicBezTo>
                    <a:pt x="33" y="1829"/>
                    <a:pt x="33" y="1678"/>
                    <a:pt x="17" y="1678"/>
                  </a:cubicBezTo>
                  <a:cubicBezTo>
                    <a:pt x="17" y="1678"/>
                    <a:pt x="0" y="1712"/>
                    <a:pt x="0" y="1779"/>
                  </a:cubicBezTo>
                  <a:cubicBezTo>
                    <a:pt x="0" y="1879"/>
                    <a:pt x="17" y="1979"/>
                    <a:pt x="33" y="2079"/>
                  </a:cubicBezTo>
                  <a:cubicBezTo>
                    <a:pt x="117" y="2447"/>
                    <a:pt x="318" y="2765"/>
                    <a:pt x="618" y="2998"/>
                  </a:cubicBezTo>
                  <a:cubicBezTo>
                    <a:pt x="909" y="3234"/>
                    <a:pt x="1275" y="3356"/>
                    <a:pt x="1646" y="3356"/>
                  </a:cubicBezTo>
                  <a:cubicBezTo>
                    <a:pt x="1829" y="3356"/>
                    <a:pt x="2012" y="3326"/>
                    <a:pt x="2189" y="3266"/>
                  </a:cubicBezTo>
                  <a:cubicBezTo>
                    <a:pt x="3676" y="2731"/>
                    <a:pt x="3676" y="626"/>
                    <a:pt x="2189" y="91"/>
                  </a:cubicBezTo>
                  <a:cubicBezTo>
                    <a:pt x="2012" y="31"/>
                    <a:pt x="1829" y="1"/>
                    <a:pt x="1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5974575" y="2239075"/>
              <a:ext cx="14650" cy="4200"/>
            </a:xfrm>
            <a:custGeom>
              <a:avLst/>
              <a:gdLst/>
              <a:ahLst/>
              <a:cxnLst/>
              <a:rect l="l" t="t" r="r" b="b"/>
              <a:pathLst>
                <a:path w="586" h="168" extrusionOk="0">
                  <a:moveTo>
                    <a:pt x="285" y="0"/>
                  </a:moveTo>
                  <a:cubicBezTo>
                    <a:pt x="134" y="0"/>
                    <a:pt x="1" y="33"/>
                    <a:pt x="1" y="84"/>
                  </a:cubicBezTo>
                  <a:cubicBezTo>
                    <a:pt x="1" y="134"/>
                    <a:pt x="134" y="167"/>
                    <a:pt x="285" y="167"/>
                  </a:cubicBezTo>
                  <a:cubicBezTo>
                    <a:pt x="452" y="167"/>
                    <a:pt x="586" y="134"/>
                    <a:pt x="586" y="84"/>
                  </a:cubicBezTo>
                  <a:cubicBezTo>
                    <a:pt x="586" y="33"/>
                    <a:pt x="452" y="0"/>
                    <a:pt x="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6065225" y="2247900"/>
              <a:ext cx="71450" cy="14775"/>
            </a:xfrm>
            <a:custGeom>
              <a:avLst/>
              <a:gdLst/>
              <a:ahLst/>
              <a:cxnLst/>
              <a:rect l="l" t="t" r="r" b="b"/>
              <a:pathLst>
                <a:path w="2858" h="591" extrusionOk="0">
                  <a:moveTo>
                    <a:pt x="79" y="0"/>
                  </a:moveTo>
                  <a:cubicBezTo>
                    <a:pt x="31" y="0"/>
                    <a:pt x="4" y="5"/>
                    <a:pt x="1" y="15"/>
                  </a:cubicBezTo>
                  <a:cubicBezTo>
                    <a:pt x="1" y="65"/>
                    <a:pt x="619" y="232"/>
                    <a:pt x="1404" y="382"/>
                  </a:cubicBezTo>
                  <a:cubicBezTo>
                    <a:pt x="2074" y="510"/>
                    <a:pt x="2646" y="590"/>
                    <a:pt x="2800" y="590"/>
                  </a:cubicBezTo>
                  <a:cubicBezTo>
                    <a:pt x="2827" y="590"/>
                    <a:pt x="2841" y="588"/>
                    <a:pt x="2841" y="583"/>
                  </a:cubicBezTo>
                  <a:cubicBezTo>
                    <a:pt x="2858" y="533"/>
                    <a:pt x="2223" y="366"/>
                    <a:pt x="1438" y="215"/>
                  </a:cubicBezTo>
                  <a:cubicBezTo>
                    <a:pt x="819" y="81"/>
                    <a:pt x="275"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5833825" y="3063200"/>
              <a:ext cx="564350" cy="1370125"/>
            </a:xfrm>
            <a:custGeom>
              <a:avLst/>
              <a:gdLst/>
              <a:ahLst/>
              <a:cxnLst/>
              <a:rect l="l" t="t" r="r" b="b"/>
              <a:pathLst>
                <a:path w="22574" h="54805" extrusionOk="0">
                  <a:moveTo>
                    <a:pt x="16007" y="1"/>
                  </a:moveTo>
                  <a:lnTo>
                    <a:pt x="0" y="602"/>
                  </a:lnTo>
                  <a:lnTo>
                    <a:pt x="2556" y="54621"/>
                  </a:lnTo>
                  <a:lnTo>
                    <a:pt x="10760" y="54805"/>
                  </a:lnTo>
                  <a:lnTo>
                    <a:pt x="8638" y="8105"/>
                  </a:lnTo>
                  <a:lnTo>
                    <a:pt x="14186" y="54604"/>
                  </a:lnTo>
                  <a:lnTo>
                    <a:pt x="22573" y="54805"/>
                  </a:lnTo>
                  <a:lnTo>
                    <a:pt x="160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5931975" y="3082425"/>
              <a:ext cx="63925" cy="1348400"/>
            </a:xfrm>
            <a:custGeom>
              <a:avLst/>
              <a:gdLst/>
              <a:ahLst/>
              <a:cxnLst/>
              <a:rect l="l" t="t" r="r" b="b"/>
              <a:pathLst>
                <a:path w="2557" h="53936" extrusionOk="0">
                  <a:moveTo>
                    <a:pt x="34" y="1"/>
                  </a:moveTo>
                  <a:lnTo>
                    <a:pt x="34" y="1"/>
                  </a:lnTo>
                  <a:cubicBezTo>
                    <a:pt x="1" y="1"/>
                    <a:pt x="502" y="12081"/>
                    <a:pt x="1187" y="26968"/>
                  </a:cubicBezTo>
                  <a:cubicBezTo>
                    <a:pt x="1872" y="41872"/>
                    <a:pt x="2457" y="53936"/>
                    <a:pt x="2507" y="53936"/>
                  </a:cubicBezTo>
                  <a:cubicBezTo>
                    <a:pt x="2557" y="53936"/>
                    <a:pt x="2039" y="41855"/>
                    <a:pt x="1354" y="26968"/>
                  </a:cubicBezTo>
                  <a:cubicBezTo>
                    <a:pt x="686" y="12064"/>
                    <a:pt x="84"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6139175" y="3110000"/>
              <a:ext cx="162500" cy="1309975"/>
            </a:xfrm>
            <a:custGeom>
              <a:avLst/>
              <a:gdLst/>
              <a:ahLst/>
              <a:cxnLst/>
              <a:rect l="l" t="t" r="r" b="b"/>
              <a:pathLst>
                <a:path w="6500" h="52399" extrusionOk="0">
                  <a:moveTo>
                    <a:pt x="50" y="0"/>
                  </a:moveTo>
                  <a:cubicBezTo>
                    <a:pt x="0" y="0"/>
                    <a:pt x="1387" y="11746"/>
                    <a:pt x="3158" y="26216"/>
                  </a:cubicBezTo>
                  <a:cubicBezTo>
                    <a:pt x="4928" y="40675"/>
                    <a:pt x="6397" y="52398"/>
                    <a:pt x="6449" y="52398"/>
                  </a:cubicBezTo>
                  <a:cubicBezTo>
                    <a:pt x="6449" y="52398"/>
                    <a:pt x="6449" y="52398"/>
                    <a:pt x="6450" y="52398"/>
                  </a:cubicBezTo>
                  <a:cubicBezTo>
                    <a:pt x="6500" y="52398"/>
                    <a:pt x="5113" y="40669"/>
                    <a:pt x="3342" y="26199"/>
                  </a:cubicBezTo>
                  <a:cubicBezTo>
                    <a:pt x="1571" y="11713"/>
                    <a:pt x="100" y="0"/>
                    <a:pt x="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5683025" y="2421600"/>
              <a:ext cx="708450" cy="660850"/>
            </a:xfrm>
            <a:custGeom>
              <a:avLst/>
              <a:gdLst/>
              <a:ahLst/>
              <a:cxnLst/>
              <a:rect l="l" t="t" r="r" b="b"/>
              <a:pathLst>
                <a:path w="28338" h="26434" extrusionOk="0">
                  <a:moveTo>
                    <a:pt x="11663" y="1"/>
                  </a:moveTo>
                  <a:lnTo>
                    <a:pt x="11663" y="519"/>
                  </a:lnTo>
                  <a:cubicBezTo>
                    <a:pt x="10293" y="702"/>
                    <a:pt x="8956" y="1103"/>
                    <a:pt x="7720" y="1705"/>
                  </a:cubicBezTo>
                  <a:lnTo>
                    <a:pt x="0" y="4829"/>
                  </a:lnTo>
                  <a:lnTo>
                    <a:pt x="2473" y="11647"/>
                  </a:lnTo>
                  <a:lnTo>
                    <a:pt x="7703" y="9892"/>
                  </a:lnTo>
                  <a:lnTo>
                    <a:pt x="7703" y="9892"/>
                  </a:lnTo>
                  <a:cubicBezTo>
                    <a:pt x="7669" y="9976"/>
                    <a:pt x="7636" y="10076"/>
                    <a:pt x="7603" y="10176"/>
                  </a:cubicBezTo>
                  <a:cubicBezTo>
                    <a:pt x="7402" y="10945"/>
                    <a:pt x="7469" y="11780"/>
                    <a:pt x="7803" y="12499"/>
                  </a:cubicBezTo>
                  <a:cubicBezTo>
                    <a:pt x="7970" y="12850"/>
                    <a:pt x="8187" y="13167"/>
                    <a:pt x="8455" y="13434"/>
                  </a:cubicBezTo>
                  <a:lnTo>
                    <a:pt x="8355" y="18931"/>
                  </a:lnTo>
                  <a:lnTo>
                    <a:pt x="6032" y="26266"/>
                  </a:lnTo>
                  <a:lnTo>
                    <a:pt x="22039" y="26434"/>
                  </a:lnTo>
                  <a:lnTo>
                    <a:pt x="22039" y="26434"/>
                  </a:lnTo>
                  <a:lnTo>
                    <a:pt x="20218" y="18514"/>
                  </a:lnTo>
                  <a:lnTo>
                    <a:pt x="21053" y="10677"/>
                  </a:lnTo>
                  <a:lnTo>
                    <a:pt x="24127" y="13685"/>
                  </a:lnTo>
                  <a:lnTo>
                    <a:pt x="28338" y="8422"/>
                  </a:lnTo>
                  <a:lnTo>
                    <a:pt x="23175" y="3225"/>
                  </a:lnTo>
                  <a:cubicBezTo>
                    <a:pt x="22189" y="2189"/>
                    <a:pt x="20953" y="1387"/>
                    <a:pt x="19599" y="920"/>
                  </a:cubicBezTo>
                  <a:cubicBezTo>
                    <a:pt x="18948" y="669"/>
                    <a:pt x="18263" y="535"/>
                    <a:pt x="17561" y="502"/>
                  </a:cubicBezTo>
                  <a:lnTo>
                    <a:pt x="17561" y="84"/>
                  </a:lnTo>
                  <a:lnTo>
                    <a:pt x="15289" y="134"/>
                  </a:lnTo>
                  <a:cubicBezTo>
                    <a:pt x="15289" y="134"/>
                    <a:pt x="15188" y="485"/>
                    <a:pt x="15055" y="886"/>
                  </a:cubicBezTo>
                  <a:cubicBezTo>
                    <a:pt x="14938" y="1204"/>
                    <a:pt x="14871" y="1872"/>
                    <a:pt x="14737" y="1872"/>
                  </a:cubicBezTo>
                  <a:cubicBezTo>
                    <a:pt x="14570" y="1872"/>
                    <a:pt x="14353" y="1204"/>
                    <a:pt x="14136" y="886"/>
                  </a:cubicBezTo>
                  <a:cubicBezTo>
                    <a:pt x="13935" y="469"/>
                    <a:pt x="13751" y="101"/>
                    <a:pt x="13751" y="101"/>
                  </a:cubicBezTo>
                  <a:lnTo>
                    <a:pt x="1166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5972075" y="2426200"/>
              <a:ext cx="53500" cy="36950"/>
            </a:xfrm>
            <a:custGeom>
              <a:avLst/>
              <a:gdLst/>
              <a:ahLst/>
              <a:cxnLst/>
              <a:rect l="l" t="t" r="r" b="b"/>
              <a:pathLst>
                <a:path w="2140" h="1478" extrusionOk="0">
                  <a:moveTo>
                    <a:pt x="2139" y="0"/>
                  </a:moveTo>
                  <a:lnTo>
                    <a:pt x="2139" y="0"/>
                  </a:lnTo>
                  <a:cubicBezTo>
                    <a:pt x="2039" y="134"/>
                    <a:pt x="1955" y="285"/>
                    <a:pt x="1905" y="435"/>
                  </a:cubicBezTo>
                  <a:cubicBezTo>
                    <a:pt x="1839" y="602"/>
                    <a:pt x="1772" y="769"/>
                    <a:pt x="1705" y="936"/>
                  </a:cubicBezTo>
                  <a:cubicBezTo>
                    <a:pt x="1648" y="1077"/>
                    <a:pt x="1592" y="1313"/>
                    <a:pt x="1506" y="1313"/>
                  </a:cubicBezTo>
                  <a:cubicBezTo>
                    <a:pt x="1490" y="1313"/>
                    <a:pt x="1472" y="1305"/>
                    <a:pt x="1454" y="1287"/>
                  </a:cubicBezTo>
                  <a:cubicBezTo>
                    <a:pt x="729" y="814"/>
                    <a:pt x="108" y="431"/>
                    <a:pt x="26" y="431"/>
                  </a:cubicBezTo>
                  <a:cubicBezTo>
                    <a:pt x="21" y="431"/>
                    <a:pt x="18" y="432"/>
                    <a:pt x="17" y="435"/>
                  </a:cubicBezTo>
                  <a:cubicBezTo>
                    <a:pt x="1" y="468"/>
                    <a:pt x="585" y="919"/>
                    <a:pt x="1371" y="1437"/>
                  </a:cubicBezTo>
                  <a:cubicBezTo>
                    <a:pt x="1407" y="1465"/>
                    <a:pt x="1454" y="1477"/>
                    <a:pt x="1500" y="1477"/>
                  </a:cubicBezTo>
                  <a:cubicBezTo>
                    <a:pt x="1538" y="1477"/>
                    <a:pt x="1575" y="1469"/>
                    <a:pt x="1605" y="1454"/>
                  </a:cubicBezTo>
                  <a:cubicBezTo>
                    <a:pt x="1671" y="1421"/>
                    <a:pt x="1722" y="1354"/>
                    <a:pt x="1755" y="1287"/>
                  </a:cubicBezTo>
                  <a:cubicBezTo>
                    <a:pt x="1805" y="1170"/>
                    <a:pt x="1822" y="1087"/>
                    <a:pt x="1855" y="986"/>
                  </a:cubicBezTo>
                  <a:cubicBezTo>
                    <a:pt x="1922" y="819"/>
                    <a:pt x="1972" y="652"/>
                    <a:pt x="2022" y="485"/>
                  </a:cubicBezTo>
                  <a:cubicBezTo>
                    <a:pt x="2089" y="318"/>
                    <a:pt x="2123" y="168"/>
                    <a:pt x="2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6066900" y="2432025"/>
              <a:ext cx="61000" cy="43075"/>
            </a:xfrm>
            <a:custGeom>
              <a:avLst/>
              <a:gdLst/>
              <a:ahLst/>
              <a:cxnLst/>
              <a:rect l="l" t="t" r="r" b="b"/>
              <a:pathLst>
                <a:path w="2440" h="1723" extrusionOk="0">
                  <a:moveTo>
                    <a:pt x="37" y="0"/>
                  </a:moveTo>
                  <a:cubicBezTo>
                    <a:pt x="36" y="0"/>
                    <a:pt x="35" y="1"/>
                    <a:pt x="34" y="1"/>
                  </a:cubicBezTo>
                  <a:cubicBezTo>
                    <a:pt x="0" y="1"/>
                    <a:pt x="201" y="787"/>
                    <a:pt x="786" y="1639"/>
                  </a:cubicBezTo>
                  <a:lnTo>
                    <a:pt x="836" y="1722"/>
                  </a:lnTo>
                  <a:lnTo>
                    <a:pt x="903" y="1672"/>
                  </a:lnTo>
                  <a:cubicBezTo>
                    <a:pt x="953" y="1639"/>
                    <a:pt x="986" y="1605"/>
                    <a:pt x="1020" y="1589"/>
                  </a:cubicBezTo>
                  <a:cubicBezTo>
                    <a:pt x="1922" y="954"/>
                    <a:pt x="2440" y="219"/>
                    <a:pt x="2390" y="185"/>
                  </a:cubicBezTo>
                  <a:cubicBezTo>
                    <a:pt x="2389" y="184"/>
                    <a:pt x="2388" y="184"/>
                    <a:pt x="2386" y="184"/>
                  </a:cubicBezTo>
                  <a:cubicBezTo>
                    <a:pt x="2329" y="184"/>
                    <a:pt x="1767" y="835"/>
                    <a:pt x="919" y="1438"/>
                  </a:cubicBezTo>
                  <a:lnTo>
                    <a:pt x="878" y="1468"/>
                  </a:lnTo>
                  <a:lnTo>
                    <a:pt x="878" y="1468"/>
                  </a:lnTo>
                  <a:cubicBezTo>
                    <a:pt x="360" y="686"/>
                    <a:pt x="94"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6033475" y="2468400"/>
              <a:ext cx="19250" cy="612375"/>
            </a:xfrm>
            <a:custGeom>
              <a:avLst/>
              <a:gdLst/>
              <a:ahLst/>
              <a:cxnLst/>
              <a:rect l="l" t="t" r="r" b="b"/>
              <a:pathLst>
                <a:path w="770" h="24495" extrusionOk="0">
                  <a:moveTo>
                    <a:pt x="719" y="0"/>
                  </a:moveTo>
                  <a:cubicBezTo>
                    <a:pt x="702" y="84"/>
                    <a:pt x="702" y="167"/>
                    <a:pt x="702" y="251"/>
                  </a:cubicBezTo>
                  <a:cubicBezTo>
                    <a:pt x="702" y="434"/>
                    <a:pt x="686" y="668"/>
                    <a:pt x="686" y="969"/>
                  </a:cubicBezTo>
                  <a:cubicBezTo>
                    <a:pt x="669" y="1604"/>
                    <a:pt x="652" y="2490"/>
                    <a:pt x="619" y="3592"/>
                  </a:cubicBezTo>
                  <a:cubicBezTo>
                    <a:pt x="535" y="5815"/>
                    <a:pt x="418" y="8872"/>
                    <a:pt x="301" y="12247"/>
                  </a:cubicBezTo>
                  <a:cubicBezTo>
                    <a:pt x="168" y="15622"/>
                    <a:pt x="68" y="18680"/>
                    <a:pt x="17" y="20902"/>
                  </a:cubicBezTo>
                  <a:cubicBezTo>
                    <a:pt x="1" y="22005"/>
                    <a:pt x="1" y="22907"/>
                    <a:pt x="1" y="23526"/>
                  </a:cubicBezTo>
                  <a:cubicBezTo>
                    <a:pt x="17" y="23826"/>
                    <a:pt x="17" y="24060"/>
                    <a:pt x="34" y="24244"/>
                  </a:cubicBezTo>
                  <a:cubicBezTo>
                    <a:pt x="34" y="24328"/>
                    <a:pt x="34" y="24411"/>
                    <a:pt x="51" y="24495"/>
                  </a:cubicBezTo>
                  <a:cubicBezTo>
                    <a:pt x="68" y="24411"/>
                    <a:pt x="68" y="24328"/>
                    <a:pt x="68" y="24244"/>
                  </a:cubicBezTo>
                  <a:cubicBezTo>
                    <a:pt x="68" y="24060"/>
                    <a:pt x="68" y="23826"/>
                    <a:pt x="84" y="23526"/>
                  </a:cubicBezTo>
                  <a:cubicBezTo>
                    <a:pt x="84" y="22891"/>
                    <a:pt x="118" y="22005"/>
                    <a:pt x="151" y="20902"/>
                  </a:cubicBezTo>
                  <a:cubicBezTo>
                    <a:pt x="235" y="18680"/>
                    <a:pt x="335" y="15622"/>
                    <a:pt x="469" y="12247"/>
                  </a:cubicBezTo>
                  <a:cubicBezTo>
                    <a:pt x="602" y="8872"/>
                    <a:pt x="702" y="5798"/>
                    <a:pt x="753" y="3592"/>
                  </a:cubicBezTo>
                  <a:cubicBezTo>
                    <a:pt x="769" y="2473"/>
                    <a:pt x="769" y="1587"/>
                    <a:pt x="753" y="969"/>
                  </a:cubicBezTo>
                  <a:cubicBezTo>
                    <a:pt x="753" y="668"/>
                    <a:pt x="736" y="434"/>
                    <a:pt x="736" y="251"/>
                  </a:cubicBezTo>
                  <a:cubicBezTo>
                    <a:pt x="736" y="167"/>
                    <a:pt x="736" y="84"/>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6073175" y="2568800"/>
              <a:ext cx="20475" cy="18650"/>
            </a:xfrm>
            <a:custGeom>
              <a:avLst/>
              <a:gdLst/>
              <a:ahLst/>
              <a:cxnLst/>
              <a:rect l="l" t="t" r="r" b="b"/>
              <a:pathLst>
                <a:path w="819" h="746" extrusionOk="0">
                  <a:moveTo>
                    <a:pt x="496" y="0"/>
                  </a:moveTo>
                  <a:cubicBezTo>
                    <a:pt x="474" y="0"/>
                    <a:pt x="463" y="5"/>
                    <a:pt x="468" y="11"/>
                  </a:cubicBezTo>
                  <a:cubicBezTo>
                    <a:pt x="451" y="44"/>
                    <a:pt x="551" y="61"/>
                    <a:pt x="618" y="195"/>
                  </a:cubicBezTo>
                  <a:cubicBezTo>
                    <a:pt x="652" y="261"/>
                    <a:pt x="668" y="345"/>
                    <a:pt x="635" y="412"/>
                  </a:cubicBezTo>
                  <a:cubicBezTo>
                    <a:pt x="586" y="509"/>
                    <a:pt x="492" y="561"/>
                    <a:pt x="399" y="561"/>
                  </a:cubicBezTo>
                  <a:cubicBezTo>
                    <a:pt x="332" y="561"/>
                    <a:pt x="266" y="534"/>
                    <a:pt x="217" y="479"/>
                  </a:cubicBezTo>
                  <a:cubicBezTo>
                    <a:pt x="167" y="412"/>
                    <a:pt x="150" y="345"/>
                    <a:pt x="167" y="261"/>
                  </a:cubicBezTo>
                  <a:cubicBezTo>
                    <a:pt x="184" y="128"/>
                    <a:pt x="267" y="61"/>
                    <a:pt x="267" y="44"/>
                  </a:cubicBezTo>
                  <a:cubicBezTo>
                    <a:pt x="267" y="41"/>
                    <a:pt x="262" y="39"/>
                    <a:pt x="254" y="39"/>
                  </a:cubicBezTo>
                  <a:cubicBezTo>
                    <a:pt x="215" y="39"/>
                    <a:pt x="105" y="78"/>
                    <a:pt x="50" y="228"/>
                  </a:cubicBezTo>
                  <a:cubicBezTo>
                    <a:pt x="0" y="345"/>
                    <a:pt x="17" y="462"/>
                    <a:pt x="84" y="579"/>
                  </a:cubicBezTo>
                  <a:cubicBezTo>
                    <a:pt x="161" y="692"/>
                    <a:pt x="281" y="745"/>
                    <a:pt x="400" y="745"/>
                  </a:cubicBezTo>
                  <a:cubicBezTo>
                    <a:pt x="564" y="745"/>
                    <a:pt x="727" y="645"/>
                    <a:pt x="785" y="462"/>
                  </a:cubicBezTo>
                  <a:cubicBezTo>
                    <a:pt x="819" y="345"/>
                    <a:pt x="802" y="228"/>
                    <a:pt x="719" y="128"/>
                  </a:cubicBezTo>
                  <a:cubicBezTo>
                    <a:pt x="639" y="25"/>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6076925" y="2707050"/>
              <a:ext cx="17150" cy="16375"/>
            </a:xfrm>
            <a:custGeom>
              <a:avLst/>
              <a:gdLst/>
              <a:ahLst/>
              <a:cxnLst/>
              <a:rect l="l" t="t" r="r" b="b"/>
              <a:pathLst>
                <a:path w="686" h="655" extrusionOk="0">
                  <a:moveTo>
                    <a:pt x="403" y="0"/>
                  </a:moveTo>
                  <a:cubicBezTo>
                    <a:pt x="381" y="0"/>
                    <a:pt x="368" y="6"/>
                    <a:pt x="368" y="11"/>
                  </a:cubicBezTo>
                  <a:cubicBezTo>
                    <a:pt x="368" y="45"/>
                    <a:pt x="452" y="78"/>
                    <a:pt x="502" y="178"/>
                  </a:cubicBezTo>
                  <a:cubicBezTo>
                    <a:pt x="569" y="295"/>
                    <a:pt x="502" y="462"/>
                    <a:pt x="368" y="479"/>
                  </a:cubicBezTo>
                  <a:cubicBezTo>
                    <a:pt x="354" y="483"/>
                    <a:pt x="340" y="484"/>
                    <a:pt x="326" y="484"/>
                  </a:cubicBezTo>
                  <a:cubicBezTo>
                    <a:pt x="212" y="484"/>
                    <a:pt x="123" y="365"/>
                    <a:pt x="168" y="245"/>
                  </a:cubicBezTo>
                  <a:cubicBezTo>
                    <a:pt x="201" y="128"/>
                    <a:pt x="284" y="112"/>
                    <a:pt x="284" y="78"/>
                  </a:cubicBezTo>
                  <a:cubicBezTo>
                    <a:pt x="284" y="73"/>
                    <a:pt x="271" y="68"/>
                    <a:pt x="250" y="68"/>
                  </a:cubicBezTo>
                  <a:cubicBezTo>
                    <a:pt x="203" y="68"/>
                    <a:pt x="119" y="92"/>
                    <a:pt x="51" y="195"/>
                  </a:cubicBezTo>
                  <a:cubicBezTo>
                    <a:pt x="0" y="295"/>
                    <a:pt x="0" y="396"/>
                    <a:pt x="51" y="496"/>
                  </a:cubicBezTo>
                  <a:cubicBezTo>
                    <a:pt x="106" y="592"/>
                    <a:pt x="207" y="655"/>
                    <a:pt x="315" y="655"/>
                  </a:cubicBezTo>
                  <a:cubicBezTo>
                    <a:pt x="338" y="655"/>
                    <a:pt x="361" y="652"/>
                    <a:pt x="385" y="646"/>
                  </a:cubicBezTo>
                  <a:cubicBezTo>
                    <a:pt x="535" y="630"/>
                    <a:pt x="635" y="529"/>
                    <a:pt x="669" y="396"/>
                  </a:cubicBezTo>
                  <a:cubicBezTo>
                    <a:pt x="685" y="295"/>
                    <a:pt x="669" y="195"/>
                    <a:pt x="602" y="112"/>
                  </a:cubicBezTo>
                  <a:cubicBezTo>
                    <a:pt x="524" y="22"/>
                    <a:pt x="446"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5709750" y="2533975"/>
              <a:ext cx="66850" cy="166275"/>
            </a:xfrm>
            <a:custGeom>
              <a:avLst/>
              <a:gdLst/>
              <a:ahLst/>
              <a:cxnLst/>
              <a:rect l="l" t="t" r="r" b="b"/>
              <a:pathLst>
                <a:path w="2674" h="6651" extrusionOk="0">
                  <a:moveTo>
                    <a:pt x="1" y="0"/>
                  </a:moveTo>
                  <a:lnTo>
                    <a:pt x="1" y="0"/>
                  </a:lnTo>
                  <a:cubicBezTo>
                    <a:pt x="101" y="334"/>
                    <a:pt x="218" y="669"/>
                    <a:pt x="385" y="969"/>
                  </a:cubicBezTo>
                  <a:cubicBezTo>
                    <a:pt x="652" y="1621"/>
                    <a:pt x="986" y="2423"/>
                    <a:pt x="1354" y="3325"/>
                  </a:cubicBezTo>
                  <a:cubicBezTo>
                    <a:pt x="1705" y="4211"/>
                    <a:pt x="2022" y="5030"/>
                    <a:pt x="2273" y="5681"/>
                  </a:cubicBezTo>
                  <a:cubicBezTo>
                    <a:pt x="2390" y="6015"/>
                    <a:pt x="2524" y="6333"/>
                    <a:pt x="2674" y="6650"/>
                  </a:cubicBezTo>
                  <a:cubicBezTo>
                    <a:pt x="2607" y="6299"/>
                    <a:pt x="2524" y="5965"/>
                    <a:pt x="2390" y="5631"/>
                  </a:cubicBezTo>
                  <a:cubicBezTo>
                    <a:pt x="2189" y="5013"/>
                    <a:pt x="1872" y="4177"/>
                    <a:pt x="1504" y="3258"/>
                  </a:cubicBezTo>
                  <a:cubicBezTo>
                    <a:pt x="1137" y="2339"/>
                    <a:pt x="769" y="1521"/>
                    <a:pt x="485" y="919"/>
                  </a:cubicBezTo>
                  <a:cubicBezTo>
                    <a:pt x="351" y="602"/>
                    <a:pt x="184"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6254875" y="2614575"/>
              <a:ext cx="121150" cy="123700"/>
            </a:xfrm>
            <a:custGeom>
              <a:avLst/>
              <a:gdLst/>
              <a:ahLst/>
              <a:cxnLst/>
              <a:rect l="l" t="t" r="r" b="b"/>
              <a:pathLst>
                <a:path w="4846" h="4948" extrusionOk="0">
                  <a:moveTo>
                    <a:pt x="4810" y="0"/>
                  </a:moveTo>
                  <a:cubicBezTo>
                    <a:pt x="4745" y="0"/>
                    <a:pt x="3656" y="1058"/>
                    <a:pt x="2356" y="2407"/>
                  </a:cubicBezTo>
                  <a:cubicBezTo>
                    <a:pt x="1036" y="3777"/>
                    <a:pt x="0" y="4913"/>
                    <a:pt x="34" y="4947"/>
                  </a:cubicBezTo>
                  <a:cubicBezTo>
                    <a:pt x="34" y="4947"/>
                    <a:pt x="35" y="4947"/>
                    <a:pt x="36" y="4947"/>
                  </a:cubicBezTo>
                  <a:cubicBezTo>
                    <a:pt x="100" y="4947"/>
                    <a:pt x="1190" y="3874"/>
                    <a:pt x="2490" y="2524"/>
                  </a:cubicBezTo>
                  <a:cubicBezTo>
                    <a:pt x="3810" y="1171"/>
                    <a:pt x="4846" y="34"/>
                    <a:pt x="4812" y="1"/>
                  </a:cubicBezTo>
                  <a:cubicBezTo>
                    <a:pt x="4812" y="0"/>
                    <a:pt x="4811" y="0"/>
                    <a:pt x="48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5978350" y="2767050"/>
              <a:ext cx="431525" cy="335525"/>
            </a:xfrm>
            <a:custGeom>
              <a:avLst/>
              <a:gdLst/>
              <a:ahLst/>
              <a:cxnLst/>
              <a:rect l="l" t="t" r="r" b="b"/>
              <a:pathLst>
                <a:path w="17261" h="13421" extrusionOk="0">
                  <a:moveTo>
                    <a:pt x="14954" y="1"/>
                  </a:moveTo>
                  <a:lnTo>
                    <a:pt x="4344" y="2189"/>
                  </a:lnTo>
                  <a:cubicBezTo>
                    <a:pt x="1704" y="2724"/>
                    <a:pt x="0" y="5314"/>
                    <a:pt x="552" y="7954"/>
                  </a:cubicBezTo>
                  <a:lnTo>
                    <a:pt x="886" y="9524"/>
                  </a:lnTo>
                  <a:cubicBezTo>
                    <a:pt x="1353" y="11829"/>
                    <a:pt x="3386" y="13421"/>
                    <a:pt x="5651" y="13421"/>
                  </a:cubicBezTo>
                  <a:cubicBezTo>
                    <a:pt x="5981" y="13421"/>
                    <a:pt x="6315" y="13387"/>
                    <a:pt x="6650" y="13317"/>
                  </a:cubicBezTo>
                  <a:lnTo>
                    <a:pt x="17260" y="11128"/>
                  </a:lnTo>
                  <a:lnTo>
                    <a:pt x="1495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6137500" y="2696575"/>
              <a:ext cx="430250" cy="113950"/>
            </a:xfrm>
            <a:custGeom>
              <a:avLst/>
              <a:gdLst/>
              <a:ahLst/>
              <a:cxnLst/>
              <a:rect l="l" t="t" r="r" b="b"/>
              <a:pathLst>
                <a:path w="17210" h="4558" extrusionOk="0">
                  <a:moveTo>
                    <a:pt x="15944" y="0"/>
                  </a:moveTo>
                  <a:cubicBezTo>
                    <a:pt x="15855" y="0"/>
                    <a:pt x="15764" y="10"/>
                    <a:pt x="15673" y="29"/>
                  </a:cubicBezTo>
                  <a:lnTo>
                    <a:pt x="1136" y="3037"/>
                  </a:lnTo>
                  <a:cubicBezTo>
                    <a:pt x="435" y="3170"/>
                    <a:pt x="0" y="3856"/>
                    <a:pt x="134" y="4557"/>
                  </a:cubicBezTo>
                  <a:lnTo>
                    <a:pt x="17210" y="1032"/>
                  </a:lnTo>
                  <a:cubicBezTo>
                    <a:pt x="17079" y="421"/>
                    <a:pt x="16544" y="0"/>
                    <a:pt x="1594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6199725" y="2765375"/>
              <a:ext cx="158350" cy="33025"/>
            </a:xfrm>
            <a:custGeom>
              <a:avLst/>
              <a:gdLst/>
              <a:ahLst/>
              <a:cxnLst/>
              <a:rect l="l" t="t" r="r" b="b"/>
              <a:pathLst>
                <a:path w="6334" h="1321" extrusionOk="0">
                  <a:moveTo>
                    <a:pt x="6333" y="1"/>
                  </a:moveTo>
                  <a:cubicBezTo>
                    <a:pt x="6016" y="17"/>
                    <a:pt x="5698" y="68"/>
                    <a:pt x="5398" y="134"/>
                  </a:cubicBezTo>
                  <a:cubicBezTo>
                    <a:pt x="4813" y="235"/>
                    <a:pt x="4028" y="402"/>
                    <a:pt x="3159" y="569"/>
                  </a:cubicBezTo>
                  <a:cubicBezTo>
                    <a:pt x="2273" y="753"/>
                    <a:pt x="1488" y="936"/>
                    <a:pt x="920" y="1070"/>
                  </a:cubicBezTo>
                  <a:cubicBezTo>
                    <a:pt x="602" y="1120"/>
                    <a:pt x="302" y="1204"/>
                    <a:pt x="1" y="1321"/>
                  </a:cubicBezTo>
                  <a:cubicBezTo>
                    <a:pt x="318" y="1304"/>
                    <a:pt x="636" y="1254"/>
                    <a:pt x="953" y="1187"/>
                  </a:cubicBezTo>
                  <a:cubicBezTo>
                    <a:pt x="1521" y="1087"/>
                    <a:pt x="2323" y="920"/>
                    <a:pt x="3192" y="753"/>
                  </a:cubicBezTo>
                  <a:cubicBezTo>
                    <a:pt x="4061" y="569"/>
                    <a:pt x="4846" y="385"/>
                    <a:pt x="5414" y="251"/>
                  </a:cubicBezTo>
                  <a:cubicBezTo>
                    <a:pt x="5732" y="201"/>
                    <a:pt x="6033" y="118"/>
                    <a:pt x="6333"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6196400" y="2855600"/>
              <a:ext cx="177950" cy="232275"/>
            </a:xfrm>
            <a:custGeom>
              <a:avLst/>
              <a:gdLst/>
              <a:ahLst/>
              <a:cxnLst/>
              <a:rect l="l" t="t" r="r" b="b"/>
              <a:pathLst>
                <a:path w="7118" h="9291" extrusionOk="0">
                  <a:moveTo>
                    <a:pt x="7001" y="1"/>
                  </a:moveTo>
                  <a:cubicBezTo>
                    <a:pt x="4996" y="1622"/>
                    <a:pt x="3158" y="3409"/>
                    <a:pt x="1504" y="5364"/>
                  </a:cubicBezTo>
                  <a:cubicBezTo>
                    <a:pt x="1036" y="5932"/>
                    <a:pt x="551" y="6500"/>
                    <a:pt x="284" y="7185"/>
                  </a:cubicBezTo>
                  <a:cubicBezTo>
                    <a:pt x="33" y="7871"/>
                    <a:pt x="0" y="8673"/>
                    <a:pt x="384" y="9291"/>
                  </a:cubicBezTo>
                  <a:lnTo>
                    <a:pt x="4812" y="8305"/>
                  </a:lnTo>
                  <a:lnTo>
                    <a:pt x="7118" y="786"/>
                  </a:lnTo>
                  <a:cubicBezTo>
                    <a:pt x="7068" y="519"/>
                    <a:pt x="7034" y="268"/>
                    <a:pt x="700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6218950" y="2645925"/>
              <a:ext cx="308300" cy="539050"/>
            </a:xfrm>
            <a:custGeom>
              <a:avLst/>
              <a:gdLst/>
              <a:ahLst/>
              <a:cxnLst/>
              <a:rect l="l" t="t" r="r" b="b"/>
              <a:pathLst>
                <a:path w="12332" h="21562" extrusionOk="0">
                  <a:moveTo>
                    <a:pt x="6350" y="0"/>
                  </a:moveTo>
                  <a:lnTo>
                    <a:pt x="2974" y="4194"/>
                  </a:lnTo>
                  <a:cubicBezTo>
                    <a:pt x="3125" y="4294"/>
                    <a:pt x="6617" y="8455"/>
                    <a:pt x="6617" y="8455"/>
                  </a:cubicBezTo>
                  <a:lnTo>
                    <a:pt x="1270" y="15105"/>
                  </a:lnTo>
                  <a:cubicBezTo>
                    <a:pt x="451" y="16141"/>
                    <a:pt x="0" y="17578"/>
                    <a:pt x="435" y="18831"/>
                  </a:cubicBezTo>
                  <a:lnTo>
                    <a:pt x="1153" y="20318"/>
                  </a:lnTo>
                  <a:cubicBezTo>
                    <a:pt x="1520" y="21101"/>
                    <a:pt x="2309" y="21561"/>
                    <a:pt x="3131" y="21561"/>
                  </a:cubicBezTo>
                  <a:cubicBezTo>
                    <a:pt x="3432" y="21561"/>
                    <a:pt x="3737" y="21500"/>
                    <a:pt x="4027" y="21370"/>
                  </a:cubicBezTo>
                  <a:lnTo>
                    <a:pt x="5297" y="20802"/>
                  </a:lnTo>
                  <a:cubicBezTo>
                    <a:pt x="5614" y="20652"/>
                    <a:pt x="5681" y="20234"/>
                    <a:pt x="5414" y="20017"/>
                  </a:cubicBezTo>
                  <a:lnTo>
                    <a:pt x="5113" y="19733"/>
                  </a:lnTo>
                  <a:cubicBezTo>
                    <a:pt x="4913" y="19561"/>
                    <a:pt x="4663" y="19475"/>
                    <a:pt x="4406" y="19475"/>
                  </a:cubicBezTo>
                  <a:cubicBezTo>
                    <a:pt x="4364" y="19475"/>
                    <a:pt x="4321" y="19477"/>
                    <a:pt x="4278" y="19482"/>
                  </a:cubicBezTo>
                  <a:lnTo>
                    <a:pt x="2640" y="19633"/>
                  </a:lnTo>
                  <a:lnTo>
                    <a:pt x="2573" y="19332"/>
                  </a:lnTo>
                  <a:lnTo>
                    <a:pt x="10644" y="11579"/>
                  </a:lnTo>
                  <a:cubicBezTo>
                    <a:pt x="12331" y="9658"/>
                    <a:pt x="12315" y="6767"/>
                    <a:pt x="10610" y="4846"/>
                  </a:cubicBezTo>
                  <a:lnTo>
                    <a:pt x="635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6282850" y="3129200"/>
              <a:ext cx="75225" cy="35125"/>
            </a:xfrm>
            <a:custGeom>
              <a:avLst/>
              <a:gdLst/>
              <a:ahLst/>
              <a:cxnLst/>
              <a:rect l="l" t="t" r="r" b="b"/>
              <a:pathLst>
                <a:path w="3009" h="1405" extrusionOk="0">
                  <a:moveTo>
                    <a:pt x="17" y="1"/>
                  </a:moveTo>
                  <a:cubicBezTo>
                    <a:pt x="1" y="201"/>
                    <a:pt x="34" y="385"/>
                    <a:pt x="134" y="552"/>
                  </a:cubicBezTo>
                  <a:cubicBezTo>
                    <a:pt x="218" y="736"/>
                    <a:pt x="352" y="903"/>
                    <a:pt x="485" y="1054"/>
                  </a:cubicBezTo>
                  <a:cubicBezTo>
                    <a:pt x="669" y="1254"/>
                    <a:pt x="920" y="1371"/>
                    <a:pt x="1187" y="1404"/>
                  </a:cubicBezTo>
                  <a:cubicBezTo>
                    <a:pt x="1638" y="1371"/>
                    <a:pt x="2073" y="1271"/>
                    <a:pt x="2490" y="1087"/>
                  </a:cubicBezTo>
                  <a:cubicBezTo>
                    <a:pt x="2674" y="1037"/>
                    <a:pt x="2841" y="970"/>
                    <a:pt x="3008" y="903"/>
                  </a:cubicBezTo>
                  <a:cubicBezTo>
                    <a:pt x="2965" y="899"/>
                    <a:pt x="2921" y="897"/>
                    <a:pt x="2876" y="897"/>
                  </a:cubicBezTo>
                  <a:cubicBezTo>
                    <a:pt x="2732" y="897"/>
                    <a:pt x="2585" y="919"/>
                    <a:pt x="2457" y="970"/>
                  </a:cubicBezTo>
                  <a:cubicBezTo>
                    <a:pt x="2137" y="1050"/>
                    <a:pt x="1710" y="1222"/>
                    <a:pt x="1249" y="1222"/>
                  </a:cubicBezTo>
                  <a:cubicBezTo>
                    <a:pt x="1229" y="1222"/>
                    <a:pt x="1208" y="1221"/>
                    <a:pt x="1187" y="1221"/>
                  </a:cubicBezTo>
                  <a:cubicBezTo>
                    <a:pt x="970" y="1204"/>
                    <a:pt x="753" y="1104"/>
                    <a:pt x="602" y="937"/>
                  </a:cubicBezTo>
                  <a:cubicBezTo>
                    <a:pt x="469" y="803"/>
                    <a:pt x="335" y="669"/>
                    <a:pt x="251" y="502"/>
                  </a:cubicBezTo>
                  <a:cubicBezTo>
                    <a:pt x="68" y="218"/>
                    <a:pt x="51" y="1"/>
                    <a:pt x="1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6285375" y="3138975"/>
              <a:ext cx="61425" cy="12575"/>
            </a:xfrm>
            <a:custGeom>
              <a:avLst/>
              <a:gdLst/>
              <a:ahLst/>
              <a:cxnLst/>
              <a:rect l="l" t="t" r="r" b="b"/>
              <a:pathLst>
                <a:path w="2457" h="503" extrusionOk="0">
                  <a:moveTo>
                    <a:pt x="2416" y="0"/>
                  </a:moveTo>
                  <a:cubicBezTo>
                    <a:pt x="2274" y="0"/>
                    <a:pt x="1773" y="121"/>
                    <a:pt x="1186" y="278"/>
                  </a:cubicBezTo>
                  <a:cubicBezTo>
                    <a:pt x="1064" y="314"/>
                    <a:pt x="941" y="332"/>
                    <a:pt x="818" y="332"/>
                  </a:cubicBezTo>
                  <a:cubicBezTo>
                    <a:pt x="657" y="332"/>
                    <a:pt x="495" y="302"/>
                    <a:pt x="334" y="245"/>
                  </a:cubicBezTo>
                  <a:cubicBezTo>
                    <a:pt x="147" y="182"/>
                    <a:pt x="47" y="76"/>
                    <a:pt x="21" y="76"/>
                  </a:cubicBezTo>
                  <a:cubicBezTo>
                    <a:pt x="19" y="76"/>
                    <a:pt x="18" y="77"/>
                    <a:pt x="17" y="78"/>
                  </a:cubicBezTo>
                  <a:cubicBezTo>
                    <a:pt x="0" y="78"/>
                    <a:pt x="67" y="245"/>
                    <a:pt x="284" y="362"/>
                  </a:cubicBezTo>
                  <a:cubicBezTo>
                    <a:pt x="459" y="454"/>
                    <a:pt x="653" y="503"/>
                    <a:pt x="850" y="503"/>
                  </a:cubicBezTo>
                  <a:cubicBezTo>
                    <a:pt x="973" y="503"/>
                    <a:pt x="1098" y="484"/>
                    <a:pt x="1220" y="445"/>
                  </a:cubicBezTo>
                  <a:cubicBezTo>
                    <a:pt x="1921" y="262"/>
                    <a:pt x="2456" y="61"/>
                    <a:pt x="2456" y="11"/>
                  </a:cubicBezTo>
                  <a:cubicBezTo>
                    <a:pt x="2454" y="4"/>
                    <a:pt x="2440" y="0"/>
                    <a:pt x="24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2" name="Google Shape;1772;p40"/>
          <p:cNvSpPr txBox="1"/>
          <p:nvPr/>
        </p:nvSpPr>
        <p:spPr>
          <a:xfrm>
            <a:off x="0" y="0"/>
            <a:ext cx="8293800" cy="11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2"/>
                </a:solidFill>
                <a:latin typeface="Josefin Sans"/>
                <a:ea typeface="Josefin Sans"/>
                <a:cs typeface="Josefin Sans"/>
                <a:sym typeface="Josefin Sans"/>
              </a:rPr>
              <a:t>The mood of a person affects the behavioral biometric as well. So, analysis of mood of a person may prove to be very crucial while authentication using mouse dynamics. A biometric-based user verification system  is essentially a pattern recognition system that acquires biometric data from an individual, extracts a feature set to establish a unique user signature and constructs a verification model by training it on the set of signatures. </a:t>
            </a:r>
            <a:endParaRPr/>
          </a:p>
        </p:txBody>
      </p:sp>
      <p:sp>
        <p:nvSpPr>
          <p:cNvPr id="1773" name="Google Shape;1773;p40"/>
          <p:cNvSpPr txBox="1"/>
          <p:nvPr/>
        </p:nvSpPr>
        <p:spPr>
          <a:xfrm>
            <a:off x="0" y="1435900"/>
            <a:ext cx="6300900" cy="2239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Feature acquisition – captures the events generated by the various input devices used for the interaction (e.g. mouse) via their drivers. </a:t>
            </a:r>
            <a:endParaRPr sz="1200">
              <a:solidFill>
                <a:schemeClr val="dk2"/>
              </a:solidFill>
              <a:latin typeface="Josefin Sans"/>
              <a:ea typeface="Josefin Sans"/>
              <a:cs typeface="Josefin Sans"/>
              <a:sym typeface="Josefin Sans"/>
            </a:endParaRPr>
          </a:p>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Feature extraction – constructs a signature which characterizes the behavioral biometrics of the user.</a:t>
            </a:r>
            <a:endParaRPr sz="1200">
              <a:solidFill>
                <a:schemeClr val="dk2"/>
              </a:solidFill>
              <a:latin typeface="Josefin Sans"/>
              <a:ea typeface="Josefin Sans"/>
              <a:cs typeface="Josefin Sans"/>
              <a:sym typeface="Josefin Sans"/>
            </a:endParaRPr>
          </a:p>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Classifier – Consists of an inducer (e.g. Artificial Neural Networks.) that is used to build the user verification model by training on past behavior, often given by samples. During verification, the induced model is used to classify new samples acquired from the user</a:t>
            </a:r>
            <a:endParaRPr sz="1200">
              <a:solidFill>
                <a:schemeClr val="dk2"/>
              </a:solidFill>
              <a:latin typeface="Josefin Sans"/>
              <a:ea typeface="Josefin Sans"/>
              <a:cs typeface="Josefin Sans"/>
              <a:sym typeface="Josefin Sans"/>
            </a:endParaRPr>
          </a:p>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Signature database – A database of behavioral signatures that were used to train the model. Upon entry of a username, the signature of the user is retrieved for the verification process.</a:t>
            </a:r>
            <a:endParaRPr/>
          </a:p>
        </p:txBody>
      </p:sp>
      <p:sp>
        <p:nvSpPr>
          <p:cNvPr id="1774" name="Google Shape;1774;p40"/>
          <p:cNvSpPr txBox="1"/>
          <p:nvPr/>
        </p:nvSpPr>
        <p:spPr>
          <a:xfrm>
            <a:off x="0" y="975125"/>
            <a:ext cx="3000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Lilita One"/>
                <a:ea typeface="Lilita One"/>
                <a:cs typeface="Lilita One"/>
                <a:sym typeface="Lilita One"/>
              </a:rPr>
              <a:t>General architecture</a:t>
            </a:r>
            <a:endParaRPr sz="2200">
              <a:solidFill>
                <a:schemeClr val="dk1"/>
              </a:solidFill>
              <a:latin typeface="Lilita One"/>
              <a:ea typeface="Lilita One"/>
              <a:cs typeface="Lilita One"/>
              <a:sym typeface="Lilita One"/>
            </a:endParaRPr>
          </a:p>
        </p:txBody>
      </p:sp>
      <p:pic>
        <p:nvPicPr>
          <p:cNvPr id="1775" name="Google Shape;1775;p40"/>
          <p:cNvPicPr preferRelativeResize="0"/>
          <p:nvPr/>
        </p:nvPicPr>
        <p:blipFill>
          <a:blip r:embed="rId3">
            <a:alphaModFix/>
          </a:blip>
          <a:stretch>
            <a:fillRect/>
          </a:stretch>
        </p:blipFill>
        <p:spPr>
          <a:xfrm>
            <a:off x="1225063" y="3675400"/>
            <a:ext cx="4772025" cy="97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41"/>
          <p:cNvSpPr txBox="1">
            <a:spLocks noGrp="1"/>
          </p:cNvSpPr>
          <p:nvPr>
            <p:ph type="title" idx="3"/>
          </p:nvPr>
        </p:nvSpPr>
        <p:spPr>
          <a:xfrm>
            <a:off x="128600" y="0"/>
            <a:ext cx="8295300" cy="4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Hierarchy of mouse actions</a:t>
            </a:r>
            <a:endParaRPr/>
          </a:p>
        </p:txBody>
      </p:sp>
      <p:sp>
        <p:nvSpPr>
          <p:cNvPr id="1781" name="Google Shape;1781;p41"/>
          <p:cNvSpPr txBox="1"/>
          <p:nvPr/>
        </p:nvSpPr>
        <p:spPr>
          <a:xfrm>
            <a:off x="128600" y="452400"/>
            <a:ext cx="5979300" cy="45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Josefin Sans"/>
                <a:ea typeface="Josefin Sans"/>
                <a:cs typeface="Josefin Sans"/>
                <a:sym typeface="Josefin Sans"/>
              </a:rPr>
              <a:t>All mouse activities can be decomposed into five atomic mouse events which constitute the lowest level (level 0) of the proposed hierarchy:</a:t>
            </a:r>
            <a:endParaRPr>
              <a:latin typeface="Josefin Sans"/>
              <a:ea typeface="Josefin Sans"/>
              <a:cs typeface="Josefin Sans"/>
              <a:sym typeface="Josefin Sans"/>
            </a:endParaRPr>
          </a:p>
          <a:p>
            <a:pPr marL="457200" lvl="0" indent="-317500" algn="l" rtl="0">
              <a:spcBef>
                <a:spcPts val="1600"/>
              </a:spcBef>
              <a:spcAft>
                <a:spcPts val="0"/>
              </a:spcAft>
              <a:buSzPts val="1400"/>
              <a:buFont typeface="Josefin Sans"/>
              <a:buChar char="●"/>
            </a:pPr>
            <a:r>
              <a:rPr lang="en">
                <a:latin typeface="Josefin Sans"/>
                <a:ea typeface="Josefin Sans"/>
                <a:cs typeface="Josefin Sans"/>
                <a:sym typeface="Josefin Sans"/>
              </a:rPr>
              <a:t>Mouse Left Button Down Event (ld) – occurs when the left mouse button is pressed.</a:t>
            </a:r>
            <a:endParaRPr>
              <a:latin typeface="Josefin Sans"/>
              <a:ea typeface="Josefin Sans"/>
              <a:cs typeface="Josefin Sans"/>
              <a:sym typeface="Josefin Sans"/>
            </a:endParaRPr>
          </a:p>
          <a:p>
            <a:pPr marL="457200" lvl="0" indent="-317500" algn="l" rtl="0">
              <a:spcBef>
                <a:spcPts val="0"/>
              </a:spcBef>
              <a:spcAft>
                <a:spcPts val="0"/>
              </a:spcAft>
              <a:buSzPts val="1400"/>
              <a:buFont typeface="Josefin Sans"/>
              <a:buChar char="●"/>
            </a:pPr>
            <a:r>
              <a:rPr lang="en">
                <a:latin typeface="Josefin Sans"/>
                <a:ea typeface="Josefin Sans"/>
                <a:cs typeface="Josefin Sans"/>
                <a:sym typeface="Josefin Sans"/>
              </a:rPr>
              <a:t>Mouse Right Button Down Event (rd) – occurs when the right mouse button is pressed. </a:t>
            </a:r>
            <a:endParaRPr>
              <a:latin typeface="Josefin Sans"/>
              <a:ea typeface="Josefin Sans"/>
              <a:cs typeface="Josefin Sans"/>
              <a:sym typeface="Josefin Sans"/>
            </a:endParaRPr>
          </a:p>
          <a:p>
            <a:pPr marL="457200" lvl="0" indent="-317500" algn="l" rtl="0">
              <a:spcBef>
                <a:spcPts val="0"/>
              </a:spcBef>
              <a:spcAft>
                <a:spcPts val="0"/>
              </a:spcAft>
              <a:buSzPts val="1400"/>
              <a:buFont typeface="Josefin Sans"/>
              <a:buChar char="●"/>
            </a:pPr>
            <a:r>
              <a:rPr lang="en">
                <a:latin typeface="Josefin Sans"/>
                <a:ea typeface="Josefin Sans"/>
                <a:cs typeface="Josefin Sans"/>
                <a:sym typeface="Josefin Sans"/>
              </a:rPr>
              <a:t> Mouse Left Button Up Event (lu) – occurs after the left mouse button is released.</a:t>
            </a:r>
            <a:endParaRPr>
              <a:latin typeface="Josefin Sans"/>
              <a:ea typeface="Josefin Sans"/>
              <a:cs typeface="Josefin Sans"/>
              <a:sym typeface="Josefin Sans"/>
            </a:endParaRPr>
          </a:p>
          <a:p>
            <a:pPr marL="457200" lvl="0" indent="-317500" algn="l" rtl="0">
              <a:spcBef>
                <a:spcPts val="0"/>
              </a:spcBef>
              <a:spcAft>
                <a:spcPts val="0"/>
              </a:spcAft>
              <a:buSzPts val="1400"/>
              <a:buFont typeface="Josefin Sans"/>
              <a:buChar char="●"/>
            </a:pPr>
            <a:r>
              <a:rPr lang="en">
                <a:latin typeface="Josefin Sans"/>
                <a:ea typeface="Josefin Sans"/>
                <a:cs typeface="Josefin Sans"/>
                <a:sym typeface="Josefin Sans"/>
              </a:rPr>
              <a:t> Mouse Right Button Up Event (ru) – occurs after the right mouse button is released.</a:t>
            </a:r>
            <a:endParaRPr>
              <a:latin typeface="Josefin Sans"/>
              <a:ea typeface="Josefin Sans"/>
              <a:cs typeface="Josefin Sans"/>
              <a:sym typeface="Josefin Sans"/>
            </a:endParaRPr>
          </a:p>
          <a:p>
            <a:pPr marL="457200" lvl="0" indent="0" algn="l" rtl="0">
              <a:spcBef>
                <a:spcPts val="1600"/>
              </a:spcBef>
              <a:spcAft>
                <a:spcPts val="1600"/>
              </a:spcAft>
              <a:buNone/>
            </a:pPr>
            <a:r>
              <a:rPr lang="en">
                <a:latin typeface="Josefin Sans"/>
                <a:ea typeface="Josefin Sans"/>
                <a:cs typeface="Josefin Sans"/>
                <a:sym typeface="Josefin Sans"/>
              </a:rPr>
              <a:t>Data describing each event is typically collected by a piece of hardware or software which may dispatch it to an event handler for further processing. Each mouse event is characterized by (a) its type; (b) the location of the mouse where the event took place (x and y screen coordinates); and (c) the time t when the event took place. Thus, a mouse event is formally described by event-type &lt;hx,y,ti&gt;.</a:t>
            </a:r>
            <a:endParaRPr>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4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verification framework</a:t>
            </a:r>
            <a:endParaRPr/>
          </a:p>
        </p:txBody>
      </p:sp>
      <p:sp>
        <p:nvSpPr>
          <p:cNvPr id="1787" name="Google Shape;1787;p42"/>
          <p:cNvSpPr txBox="1">
            <a:spLocks noGrp="1"/>
          </p:cNvSpPr>
          <p:nvPr>
            <p:ph type="subTitle" idx="1"/>
          </p:nvPr>
        </p:nvSpPr>
        <p:spPr>
          <a:xfrm>
            <a:off x="6743875" y="2023700"/>
            <a:ext cx="16038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a:t>
            </a:r>
            <a:endParaRPr/>
          </a:p>
        </p:txBody>
      </p:sp>
      <p:sp>
        <p:nvSpPr>
          <p:cNvPr id="1788" name="Google Shape;1788;p42"/>
          <p:cNvSpPr txBox="1">
            <a:spLocks noGrp="1"/>
          </p:cNvSpPr>
          <p:nvPr>
            <p:ph type="subTitle" idx="2"/>
          </p:nvPr>
        </p:nvSpPr>
        <p:spPr>
          <a:xfrm>
            <a:off x="6743875" y="2419100"/>
            <a:ext cx="2193000" cy="13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made a classifier using Artificial Neural Network. Features like velocity , acceleration , jerk of the mouse of each user varies. Using this as the features to authenticate the users.</a:t>
            </a:r>
            <a:endParaRPr/>
          </a:p>
        </p:txBody>
      </p:sp>
      <p:sp>
        <p:nvSpPr>
          <p:cNvPr id="1789" name="Google Shape;1789;p42"/>
          <p:cNvSpPr txBox="1">
            <a:spLocks noGrp="1"/>
          </p:cNvSpPr>
          <p:nvPr>
            <p:ph type="subTitle" idx="3"/>
          </p:nvPr>
        </p:nvSpPr>
        <p:spPr>
          <a:xfrm>
            <a:off x="563476" y="1198750"/>
            <a:ext cx="1603800" cy="2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Acquisition</a:t>
            </a:r>
            <a:endParaRPr/>
          </a:p>
        </p:txBody>
      </p:sp>
      <p:sp>
        <p:nvSpPr>
          <p:cNvPr id="1790" name="Google Shape;1790;p42"/>
          <p:cNvSpPr txBox="1">
            <a:spLocks noGrp="1"/>
          </p:cNvSpPr>
          <p:nvPr>
            <p:ph type="subTitle" idx="4"/>
          </p:nvPr>
        </p:nvSpPr>
        <p:spPr>
          <a:xfrm>
            <a:off x="72000" y="1569600"/>
            <a:ext cx="2916000" cy="13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acquisition part captures the mouse events that constitute the users’ mouse activity.,</a:t>
            </a:r>
            <a:endParaRPr/>
          </a:p>
          <a:p>
            <a:pPr marL="457200" lvl="0" indent="-298450" algn="l" rtl="0">
              <a:spcBef>
                <a:spcPts val="0"/>
              </a:spcBef>
              <a:spcAft>
                <a:spcPts val="0"/>
              </a:spcAft>
              <a:buSzPts val="1100"/>
              <a:buChar char="●"/>
            </a:pPr>
            <a:r>
              <a:rPr lang="en"/>
              <a:t>A feature acquisition module</a:t>
            </a:r>
            <a:endParaRPr/>
          </a:p>
          <a:p>
            <a:pPr marL="457200" lvl="0" indent="-298450" algn="l" rtl="0">
              <a:spcBef>
                <a:spcPts val="0"/>
              </a:spcBef>
              <a:spcAft>
                <a:spcPts val="0"/>
              </a:spcAft>
              <a:buSzPts val="1100"/>
              <a:buChar char="●"/>
            </a:pPr>
            <a:r>
              <a:rPr lang="en"/>
              <a:t>An action extractor module </a:t>
            </a:r>
            <a:endParaRPr/>
          </a:p>
          <a:p>
            <a:pPr marL="457200" lvl="0" indent="-298450" algn="l" rtl="0">
              <a:spcBef>
                <a:spcPts val="0"/>
              </a:spcBef>
              <a:spcAft>
                <a:spcPts val="0"/>
              </a:spcAft>
              <a:buSzPts val="1100"/>
              <a:buChar char="●"/>
            </a:pPr>
            <a:r>
              <a:rPr lang="en"/>
              <a:t>A feature extractor module</a:t>
            </a:r>
            <a:endParaRPr/>
          </a:p>
          <a:p>
            <a:pPr marL="457200" lvl="0" indent="-298450" algn="l" rtl="0">
              <a:spcBef>
                <a:spcPts val="0"/>
              </a:spcBef>
              <a:spcAft>
                <a:spcPts val="0"/>
              </a:spcAft>
              <a:buSzPts val="1100"/>
              <a:buChar char="●"/>
            </a:pPr>
            <a:r>
              <a:rPr lang="en"/>
              <a:t>An actions DB</a:t>
            </a:r>
            <a:endParaRPr/>
          </a:p>
        </p:txBody>
      </p:sp>
      <p:sp>
        <p:nvSpPr>
          <p:cNvPr id="1791" name="Google Shape;1791;p42"/>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Verification</a:t>
            </a:r>
            <a:endParaRPr/>
          </a:p>
        </p:txBody>
      </p:sp>
      <p:sp>
        <p:nvSpPr>
          <p:cNvPr id="1792" name="Google Shape;1792;p42"/>
          <p:cNvSpPr txBox="1">
            <a:spLocks noGrp="1"/>
          </p:cNvSpPr>
          <p:nvPr>
            <p:ph type="subTitle" idx="6"/>
          </p:nvPr>
        </p:nvSpPr>
        <p:spPr>
          <a:xfrm>
            <a:off x="72000" y="3437350"/>
            <a:ext cx="29160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are extracted from the acquired actions via a process that is similar to the one employed during the acquisition stage.  Once a sufficient number of actions are collected they are sent to the ANN classifier according to the action type.</a:t>
            </a:r>
            <a:endParaRPr/>
          </a:p>
        </p:txBody>
      </p:sp>
      <p:sp>
        <p:nvSpPr>
          <p:cNvPr id="1793" name="Google Shape;1793;p42"/>
          <p:cNvSpPr/>
          <p:nvPr/>
        </p:nvSpPr>
        <p:spPr>
          <a:xfrm>
            <a:off x="6859822" y="4077136"/>
            <a:ext cx="13164" cy="199422"/>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rot="-148560">
            <a:off x="6876842" y="4088373"/>
            <a:ext cx="11315" cy="1993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5" name="Google Shape;1795;p42"/>
          <p:cNvGrpSpPr/>
          <p:nvPr/>
        </p:nvGrpSpPr>
        <p:grpSpPr>
          <a:xfrm>
            <a:off x="3378118" y="2711183"/>
            <a:ext cx="2576904" cy="1962927"/>
            <a:chOff x="303700" y="238475"/>
            <a:chExt cx="6849825" cy="5217775"/>
          </a:xfrm>
        </p:grpSpPr>
        <p:sp>
          <p:nvSpPr>
            <p:cNvPr id="1796" name="Google Shape;1796;p42"/>
            <p:cNvSpPr/>
            <p:nvPr/>
          </p:nvSpPr>
          <p:spPr>
            <a:xfrm>
              <a:off x="1082925" y="2507525"/>
              <a:ext cx="2946975" cy="2948725"/>
            </a:xfrm>
            <a:custGeom>
              <a:avLst/>
              <a:gdLst/>
              <a:ahLst/>
              <a:cxnLst/>
              <a:rect l="l" t="t" r="r" b="b"/>
              <a:pathLst>
                <a:path w="117879" h="117949" extrusionOk="0">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303700" y="3192800"/>
              <a:ext cx="2588675" cy="2223525"/>
            </a:xfrm>
            <a:custGeom>
              <a:avLst/>
              <a:gdLst/>
              <a:ahLst/>
              <a:cxnLst/>
              <a:rect l="l" t="t" r="r" b="b"/>
              <a:pathLst>
                <a:path w="103547" h="88941" extrusionOk="0">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3817075" y="2821375"/>
              <a:ext cx="1419975" cy="2246675"/>
            </a:xfrm>
            <a:custGeom>
              <a:avLst/>
              <a:gdLst/>
              <a:ahLst/>
              <a:cxnLst/>
              <a:rect l="l" t="t" r="r" b="b"/>
              <a:pathLst>
                <a:path w="56799" h="89867" extrusionOk="0">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1660700" y="2777525"/>
              <a:ext cx="317275" cy="1007275"/>
            </a:xfrm>
            <a:custGeom>
              <a:avLst/>
              <a:gdLst/>
              <a:ahLst/>
              <a:cxnLst/>
              <a:rect l="l" t="t" r="r" b="b"/>
              <a:pathLst>
                <a:path w="12691" h="40291" extrusionOk="0">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1458225" y="3859575"/>
              <a:ext cx="379175" cy="773850"/>
            </a:xfrm>
            <a:custGeom>
              <a:avLst/>
              <a:gdLst/>
              <a:ahLst/>
              <a:cxnLst/>
              <a:rect l="l" t="t" r="r" b="b"/>
              <a:pathLst>
                <a:path w="15167" h="30954" extrusionOk="0">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1057125" y="4624375"/>
              <a:ext cx="1819775" cy="769975"/>
            </a:xfrm>
            <a:custGeom>
              <a:avLst/>
              <a:gdLst/>
              <a:ahLst/>
              <a:cxnLst/>
              <a:rect l="l" t="t" r="r" b="b"/>
              <a:pathLst>
                <a:path w="72791" h="30799" extrusionOk="0">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1182225" y="4402550"/>
              <a:ext cx="290200" cy="246350"/>
            </a:xfrm>
            <a:custGeom>
              <a:avLst/>
              <a:gdLst/>
              <a:ahLst/>
              <a:cxnLst/>
              <a:rect l="l" t="t" r="r" b="b"/>
              <a:pathLst>
                <a:path w="11608" h="9854" extrusionOk="0">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3871225" y="2989025"/>
              <a:ext cx="110950" cy="1797875"/>
            </a:xfrm>
            <a:custGeom>
              <a:avLst/>
              <a:gdLst/>
              <a:ahLst/>
              <a:cxnLst/>
              <a:rect l="l" t="t" r="r" b="b"/>
              <a:pathLst>
                <a:path w="4438" h="71915" extrusionOk="0">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2175275" y="3026450"/>
              <a:ext cx="287650" cy="568775"/>
            </a:xfrm>
            <a:custGeom>
              <a:avLst/>
              <a:gdLst/>
              <a:ahLst/>
              <a:cxnLst/>
              <a:rect l="l" t="t" r="r" b="b"/>
              <a:pathLst>
                <a:path w="11506" h="22751" extrusionOk="0">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2649900" y="3382400"/>
              <a:ext cx="542975" cy="358550"/>
            </a:xfrm>
            <a:custGeom>
              <a:avLst/>
              <a:gdLst/>
              <a:ahLst/>
              <a:cxnLst/>
              <a:rect l="l" t="t" r="r" b="b"/>
              <a:pathLst>
                <a:path w="21719" h="14342" extrusionOk="0">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3368250" y="3651950"/>
              <a:ext cx="350825" cy="584250"/>
            </a:xfrm>
            <a:custGeom>
              <a:avLst/>
              <a:gdLst/>
              <a:ahLst/>
              <a:cxnLst/>
              <a:rect l="l" t="t" r="r" b="b"/>
              <a:pathLst>
                <a:path w="14033" h="23370" extrusionOk="0">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2839475" y="4058200"/>
              <a:ext cx="350825" cy="585550"/>
            </a:xfrm>
            <a:custGeom>
              <a:avLst/>
              <a:gdLst/>
              <a:ahLst/>
              <a:cxnLst/>
              <a:rect l="l" t="t" r="r" b="b"/>
              <a:pathLst>
                <a:path w="14033" h="23422" extrusionOk="0">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3980850" y="3646775"/>
              <a:ext cx="352125" cy="584275"/>
            </a:xfrm>
            <a:custGeom>
              <a:avLst/>
              <a:gdLst/>
              <a:ahLst/>
              <a:cxnLst/>
              <a:rect l="l" t="t" r="r" b="b"/>
              <a:pathLst>
                <a:path w="14085" h="23371" extrusionOk="0">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1307325" y="3310175"/>
              <a:ext cx="352100" cy="585550"/>
            </a:xfrm>
            <a:custGeom>
              <a:avLst/>
              <a:gdLst/>
              <a:ahLst/>
              <a:cxnLst/>
              <a:rect l="l" t="t" r="r" b="b"/>
              <a:pathLst>
                <a:path w="14084" h="23422" extrusionOk="0">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699875" y="4835875"/>
              <a:ext cx="527500" cy="356000"/>
            </a:xfrm>
            <a:custGeom>
              <a:avLst/>
              <a:gdLst/>
              <a:ahLst/>
              <a:cxnLst/>
              <a:rect l="l" t="t" r="r" b="b"/>
              <a:pathLst>
                <a:path w="21100" h="14240" extrusionOk="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2072100" y="3862475"/>
              <a:ext cx="522350" cy="279575"/>
            </a:xfrm>
            <a:custGeom>
              <a:avLst/>
              <a:gdLst/>
              <a:ahLst/>
              <a:cxnLst/>
              <a:rect l="l" t="t" r="r" b="b"/>
              <a:pathLst>
                <a:path w="20894" h="11183" extrusionOk="0">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2128850" y="4872000"/>
              <a:ext cx="532675" cy="357275"/>
            </a:xfrm>
            <a:custGeom>
              <a:avLst/>
              <a:gdLst/>
              <a:ahLst/>
              <a:cxnLst/>
              <a:rect l="l" t="t" r="r" b="b"/>
              <a:pathLst>
                <a:path w="21307" h="14291" extrusionOk="0">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775975" y="4144600"/>
              <a:ext cx="522350" cy="279575"/>
            </a:xfrm>
            <a:custGeom>
              <a:avLst/>
              <a:gdLst/>
              <a:ahLst/>
              <a:cxnLst/>
              <a:rect l="l" t="t" r="r" b="b"/>
              <a:pathLst>
                <a:path w="20894" h="11183" extrusionOk="0">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1490450" y="4896500"/>
              <a:ext cx="522350" cy="279575"/>
            </a:xfrm>
            <a:custGeom>
              <a:avLst/>
              <a:gdLst/>
              <a:ahLst/>
              <a:cxnLst/>
              <a:rect l="l" t="t" r="r" b="b"/>
              <a:pathLst>
                <a:path w="20894" h="11183" extrusionOk="0">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3101275" y="2983875"/>
              <a:ext cx="522375" cy="279575"/>
            </a:xfrm>
            <a:custGeom>
              <a:avLst/>
              <a:gdLst/>
              <a:ahLst/>
              <a:cxnLst/>
              <a:rect l="l" t="t" r="r" b="b"/>
              <a:pathLst>
                <a:path w="20895" h="11183" extrusionOk="0">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2791750" y="4764050"/>
              <a:ext cx="1078225" cy="567300"/>
            </a:xfrm>
            <a:custGeom>
              <a:avLst/>
              <a:gdLst/>
              <a:ahLst/>
              <a:cxnLst/>
              <a:rect l="l" t="t" r="r" b="b"/>
              <a:pathLst>
                <a:path w="43129" h="22692" extrusionOk="0">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3440475" y="4920825"/>
              <a:ext cx="194775" cy="121600"/>
            </a:xfrm>
            <a:custGeom>
              <a:avLst/>
              <a:gdLst/>
              <a:ahLst/>
              <a:cxnLst/>
              <a:rect l="l" t="t" r="r" b="b"/>
              <a:pathLst>
                <a:path w="7791" h="4864" extrusionOk="0">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3419850" y="4989150"/>
              <a:ext cx="232150" cy="106200"/>
            </a:xfrm>
            <a:custGeom>
              <a:avLst/>
              <a:gdLst/>
              <a:ahLst/>
              <a:cxnLst/>
              <a:rect l="l" t="t" r="r" b="b"/>
              <a:pathLst>
                <a:path w="9286" h="4248" extrusionOk="0">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3458525" y="5152125"/>
              <a:ext cx="158675" cy="23975"/>
            </a:xfrm>
            <a:custGeom>
              <a:avLst/>
              <a:gdLst/>
              <a:ahLst/>
              <a:cxnLst/>
              <a:rect l="l" t="t" r="r" b="b"/>
              <a:pathLst>
                <a:path w="6347" h="959" extrusionOk="0">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2082425" y="238475"/>
              <a:ext cx="1609575" cy="1111500"/>
            </a:xfrm>
            <a:custGeom>
              <a:avLst/>
              <a:gdLst/>
              <a:ahLst/>
              <a:cxnLst/>
              <a:rect l="l" t="t" r="r" b="b"/>
              <a:pathLst>
                <a:path w="64383" h="44460" extrusionOk="0">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2357125" y="661875"/>
              <a:ext cx="1194300" cy="2327175"/>
            </a:xfrm>
            <a:custGeom>
              <a:avLst/>
              <a:gdLst/>
              <a:ahLst/>
              <a:cxnLst/>
              <a:rect l="l" t="t" r="r" b="b"/>
              <a:pathLst>
                <a:path w="47772" h="93087" extrusionOk="0">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3394050" y="1263750"/>
              <a:ext cx="121250" cy="96425"/>
            </a:xfrm>
            <a:custGeom>
              <a:avLst/>
              <a:gdLst/>
              <a:ahLst/>
              <a:cxnLst/>
              <a:rect l="l" t="t" r="r" b="b"/>
              <a:pathLst>
                <a:path w="4850" h="3857" extrusionOk="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3348900" y="1207150"/>
              <a:ext cx="167700" cy="50525"/>
            </a:xfrm>
            <a:custGeom>
              <a:avLst/>
              <a:gdLst/>
              <a:ahLst/>
              <a:cxnLst/>
              <a:rect l="l" t="t" r="r" b="b"/>
              <a:pathLst>
                <a:path w="6708" h="2021" extrusionOk="0">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2914725" y="1259650"/>
              <a:ext cx="120825" cy="93650"/>
            </a:xfrm>
            <a:custGeom>
              <a:avLst/>
              <a:gdLst/>
              <a:ahLst/>
              <a:cxnLst/>
              <a:rect l="l" t="t" r="r" b="b"/>
              <a:pathLst>
                <a:path w="4833" h="3746" extrusionOk="0">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2866575" y="1219300"/>
              <a:ext cx="166375" cy="51275"/>
            </a:xfrm>
            <a:custGeom>
              <a:avLst/>
              <a:gdLst/>
              <a:ahLst/>
              <a:cxnLst/>
              <a:rect l="l" t="t" r="r" b="b"/>
              <a:pathLst>
                <a:path w="6655" h="2051" extrusionOk="0">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3176100" y="1258250"/>
              <a:ext cx="130275" cy="393400"/>
            </a:xfrm>
            <a:custGeom>
              <a:avLst/>
              <a:gdLst/>
              <a:ahLst/>
              <a:cxnLst/>
              <a:rect l="l" t="t" r="r" b="b"/>
              <a:pathLst>
                <a:path w="5211" h="15736" extrusionOk="0">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3014875" y="1685150"/>
              <a:ext cx="241200" cy="126675"/>
            </a:xfrm>
            <a:custGeom>
              <a:avLst/>
              <a:gdLst/>
              <a:ahLst/>
              <a:cxnLst/>
              <a:rect l="l" t="t" r="r" b="b"/>
              <a:pathLst>
                <a:path w="9648" h="5067" extrusionOk="0">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2772425" y="2046275"/>
              <a:ext cx="412725" cy="226125"/>
            </a:xfrm>
            <a:custGeom>
              <a:avLst/>
              <a:gdLst/>
              <a:ahLst/>
              <a:cxnLst/>
              <a:rect l="l" t="t" r="r" b="b"/>
              <a:pathLst>
                <a:path w="16509" h="9045" extrusionOk="0">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2223000" y="577300"/>
              <a:ext cx="1324550" cy="755975"/>
            </a:xfrm>
            <a:custGeom>
              <a:avLst/>
              <a:gdLst/>
              <a:ahLst/>
              <a:cxnLst/>
              <a:rect l="l" t="t" r="r" b="b"/>
              <a:pathLst>
                <a:path w="52982" h="30239" extrusionOk="0">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2152325" y="1212950"/>
              <a:ext cx="225475" cy="337275"/>
            </a:xfrm>
            <a:custGeom>
              <a:avLst/>
              <a:gdLst/>
              <a:ahLst/>
              <a:cxnLst/>
              <a:rect l="l" t="t" r="r" b="b"/>
              <a:pathLst>
                <a:path w="9019" h="13491" extrusionOk="0">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2211400" y="1282775"/>
              <a:ext cx="98050" cy="193000"/>
            </a:xfrm>
            <a:custGeom>
              <a:avLst/>
              <a:gdLst/>
              <a:ahLst/>
              <a:cxnLst/>
              <a:rect l="l" t="t" r="r" b="b"/>
              <a:pathLst>
                <a:path w="3922" h="7720" extrusionOk="0">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265575" y="532850"/>
              <a:ext cx="139300" cy="56275"/>
            </a:xfrm>
            <a:custGeom>
              <a:avLst/>
              <a:gdLst/>
              <a:ahLst/>
              <a:cxnLst/>
              <a:rect l="l" t="t" r="r" b="b"/>
              <a:pathLst>
                <a:path w="5572" h="2251" extrusionOk="0">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2386800" y="407075"/>
              <a:ext cx="50325" cy="197325"/>
            </a:xfrm>
            <a:custGeom>
              <a:avLst/>
              <a:gdLst/>
              <a:ahLst/>
              <a:cxnLst/>
              <a:rect l="l" t="t" r="r" b="b"/>
              <a:pathLst>
                <a:path w="2013" h="7893" extrusionOk="0">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301200" y="1121075"/>
              <a:ext cx="201200" cy="33800"/>
            </a:xfrm>
            <a:custGeom>
              <a:avLst/>
              <a:gdLst/>
              <a:ahLst/>
              <a:cxnLst/>
              <a:rect l="l" t="t" r="r" b="b"/>
              <a:pathLst>
                <a:path w="8048" h="1352" extrusionOk="0">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2811100" y="1074650"/>
              <a:ext cx="201225" cy="33800"/>
            </a:xfrm>
            <a:custGeom>
              <a:avLst/>
              <a:gdLst/>
              <a:ahLst/>
              <a:cxnLst/>
              <a:rect l="l" t="t" r="r" b="b"/>
              <a:pathLst>
                <a:path w="8049" h="1352" extrusionOk="0">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3259925" y="1180875"/>
              <a:ext cx="392075" cy="316475"/>
            </a:xfrm>
            <a:custGeom>
              <a:avLst/>
              <a:gdLst/>
              <a:ahLst/>
              <a:cxnLst/>
              <a:rect l="l" t="t" r="r" b="b"/>
              <a:pathLst>
                <a:path w="15683" h="12659" extrusionOk="0">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2745325" y="1170575"/>
              <a:ext cx="392100" cy="316325"/>
            </a:xfrm>
            <a:custGeom>
              <a:avLst/>
              <a:gdLst/>
              <a:ahLst/>
              <a:cxnLst/>
              <a:rect l="l" t="t" r="r" b="b"/>
              <a:pathLst>
                <a:path w="15684" h="12653" extrusionOk="0">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3124500" y="1196350"/>
              <a:ext cx="144475" cy="10350"/>
            </a:xfrm>
            <a:custGeom>
              <a:avLst/>
              <a:gdLst/>
              <a:ahLst/>
              <a:cxnLst/>
              <a:rect l="l" t="t" r="r" b="b"/>
              <a:pathLst>
                <a:path w="5779" h="414" extrusionOk="0">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2349400" y="1197650"/>
              <a:ext cx="401125" cy="11625"/>
            </a:xfrm>
            <a:custGeom>
              <a:avLst/>
              <a:gdLst/>
              <a:ahLst/>
              <a:cxnLst/>
              <a:rect l="l" t="t" r="r" b="b"/>
              <a:pathLst>
                <a:path w="16045" h="465" extrusionOk="0">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2649900" y="3651950"/>
              <a:ext cx="4503625" cy="1799150"/>
            </a:xfrm>
            <a:custGeom>
              <a:avLst/>
              <a:gdLst/>
              <a:ahLst/>
              <a:cxnLst/>
              <a:rect l="l" t="t" r="r" b="b"/>
              <a:pathLst>
                <a:path w="180145" h="71966" extrusionOk="0">
                  <a:moveTo>
                    <a:pt x="78053" y="0"/>
                  </a:moveTo>
                  <a:lnTo>
                    <a:pt x="50195" y="68870"/>
                  </a:lnTo>
                  <a:lnTo>
                    <a:pt x="0" y="68870"/>
                  </a:lnTo>
                  <a:lnTo>
                    <a:pt x="0" y="71965"/>
                  </a:lnTo>
                  <a:lnTo>
                    <a:pt x="149553" y="71965"/>
                  </a:lnTo>
                  <a:lnTo>
                    <a:pt x="18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403400" y="4473500"/>
              <a:ext cx="287625" cy="321125"/>
            </a:xfrm>
            <a:custGeom>
              <a:avLst/>
              <a:gdLst/>
              <a:ahLst/>
              <a:cxnLst/>
              <a:rect l="l" t="t" r="r" b="b"/>
              <a:pathLst>
                <a:path w="11505" h="12845" extrusionOk="0">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1173</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Lilita One</vt:lpstr>
      <vt:lpstr>Josefin Sans</vt:lpstr>
      <vt:lpstr>Arial</vt:lpstr>
      <vt:lpstr>Project research</vt:lpstr>
      <vt:lpstr>MIES  TERM PROJECT</vt:lpstr>
      <vt:lpstr>TABLE OF CONTENTS</vt:lpstr>
      <vt:lpstr>Our Team </vt:lpstr>
      <vt:lpstr>Problem Statement</vt:lpstr>
      <vt:lpstr> Introduction</vt:lpstr>
      <vt:lpstr>PowerPoint Presentation</vt:lpstr>
      <vt:lpstr>PowerPoint Presentation</vt:lpstr>
      <vt:lpstr>Hierarchy of mouse actions</vt:lpstr>
      <vt:lpstr>Proposed verification framework</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MIES  TERM PROJECT</dc:title>
  <cp:lastModifiedBy>NISHANTH .p</cp:lastModifiedBy>
  <cp:revision>3</cp:revision>
  <dcterms:modified xsi:type="dcterms:W3CDTF">2020-11-16T10:19:31Z</dcterms:modified>
</cp:coreProperties>
</file>