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Josefin Sans" panose="020B0604020202020204" charset="0"/>
      <p:regular r:id="rId16"/>
      <p:bold r:id="rId17"/>
      <p:italic r:id="rId18"/>
      <p:boldItalic r:id="rId19"/>
    </p:embeddedFont>
    <p:embeddedFont>
      <p:font typeface="Lilita One"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75D146-072F-47EB-AA47-13AC8D128E78}">
  <a:tblStyle styleId="{8575D146-072F-47EB-AA47-13AC8D128E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70bd74dec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70bd74d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g70bd74dec0_0_6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4" name="Google Shape;1844;g70bd74dec0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6b4b2e228f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9ff49156f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9ff49156f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707a6dabb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707a6dabb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70bd74dec0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70bd74dec0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70bd74dec0_0_7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70bd74dec0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70bd74dec0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70bd74dec0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70bd74dec0_0_7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6b373fa0a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6b373fa0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g70bd74dec0_0_7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g70bd74dec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70bd74dec0_0_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2"/>
        <p:cNvGrpSpPr/>
        <p:nvPr/>
      </p:nvGrpSpPr>
      <p:grpSpPr>
        <a:xfrm>
          <a:off x="0" y="0"/>
          <a:ext cx="0" cy="0"/>
          <a:chOff x="0" y="0"/>
          <a:chExt cx="0" cy="0"/>
        </a:xfrm>
      </p:grpSpPr>
      <p:sp>
        <p:nvSpPr>
          <p:cNvPr id="1783" name="Google Shape;1783;g6b11a8b499_0_16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4" name="Google Shape;1784;g6b11a8b499_0_1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860400"/>
            <a:ext cx="3345000" cy="20649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824325"/>
            <a:ext cx="3345000" cy="70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190"/>
        <p:cNvGrpSpPr/>
        <p:nvPr/>
      </p:nvGrpSpPr>
      <p:grpSpPr>
        <a:xfrm>
          <a:off x="0" y="0"/>
          <a:ext cx="0" cy="0"/>
          <a:chOff x="0" y="0"/>
          <a:chExt cx="0" cy="0"/>
        </a:xfrm>
      </p:grpSpPr>
      <p:sp>
        <p:nvSpPr>
          <p:cNvPr id="191" name="Google Shape;191;p1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txBox="1">
            <a:spLocks noGrp="1"/>
          </p:cNvSpPr>
          <p:nvPr>
            <p:ph type="subTitle" idx="1"/>
          </p:nvPr>
        </p:nvSpPr>
        <p:spPr>
          <a:xfrm>
            <a:off x="2428325" y="1665600"/>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3" name="Google Shape;193;p13"/>
          <p:cNvSpPr txBox="1">
            <a:spLocks noGrp="1"/>
          </p:cNvSpPr>
          <p:nvPr>
            <p:ph type="subTitle" idx="2"/>
          </p:nvPr>
        </p:nvSpPr>
        <p:spPr>
          <a:xfrm>
            <a:off x="2428314" y="2307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4" name="Google Shape;194;p13"/>
          <p:cNvSpPr txBox="1">
            <a:spLocks noGrp="1"/>
          </p:cNvSpPr>
          <p:nvPr>
            <p:ph type="subTitle" idx="3"/>
          </p:nvPr>
        </p:nvSpPr>
        <p:spPr>
          <a:xfrm>
            <a:off x="2428325" y="2696549"/>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5" name="Google Shape;195;p13"/>
          <p:cNvSpPr txBox="1">
            <a:spLocks noGrp="1"/>
          </p:cNvSpPr>
          <p:nvPr>
            <p:ph type="subTitle" idx="4"/>
          </p:nvPr>
        </p:nvSpPr>
        <p:spPr>
          <a:xfrm>
            <a:off x="2428314" y="333814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6" name="Google Shape;196;p13"/>
          <p:cNvSpPr txBox="1">
            <a:spLocks noGrp="1"/>
          </p:cNvSpPr>
          <p:nvPr>
            <p:ph type="subTitle" idx="5"/>
          </p:nvPr>
        </p:nvSpPr>
        <p:spPr>
          <a:xfrm>
            <a:off x="2428321" y="3727550"/>
            <a:ext cx="2044800" cy="64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13"/>
          <p:cNvSpPr txBox="1">
            <a:spLocks noGrp="1"/>
          </p:cNvSpPr>
          <p:nvPr>
            <p:ph type="subTitle" idx="6"/>
          </p:nvPr>
        </p:nvSpPr>
        <p:spPr>
          <a:xfrm>
            <a:off x="2428314" y="4369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8" name="Google Shape;198;p13"/>
          <p:cNvSpPr txBox="1">
            <a:spLocks noGrp="1"/>
          </p:cNvSpPr>
          <p:nvPr>
            <p:ph type="subTitle" idx="7"/>
          </p:nvPr>
        </p:nvSpPr>
        <p:spPr>
          <a:xfrm>
            <a:off x="4670975" y="1665600"/>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99" name="Google Shape;199;p13"/>
          <p:cNvSpPr txBox="1">
            <a:spLocks noGrp="1"/>
          </p:cNvSpPr>
          <p:nvPr>
            <p:ph type="subTitle" idx="8"/>
          </p:nvPr>
        </p:nvSpPr>
        <p:spPr>
          <a:xfrm>
            <a:off x="4670964" y="2307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0" name="Google Shape;200;p13"/>
          <p:cNvSpPr txBox="1">
            <a:spLocks noGrp="1"/>
          </p:cNvSpPr>
          <p:nvPr>
            <p:ph type="subTitle" idx="9"/>
          </p:nvPr>
        </p:nvSpPr>
        <p:spPr>
          <a:xfrm>
            <a:off x="4670975" y="2696549"/>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1" name="Google Shape;201;p13"/>
          <p:cNvSpPr txBox="1">
            <a:spLocks noGrp="1"/>
          </p:cNvSpPr>
          <p:nvPr>
            <p:ph type="subTitle" idx="13"/>
          </p:nvPr>
        </p:nvSpPr>
        <p:spPr>
          <a:xfrm>
            <a:off x="4670964" y="333814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2" name="Google Shape;202;p13"/>
          <p:cNvSpPr txBox="1">
            <a:spLocks noGrp="1"/>
          </p:cNvSpPr>
          <p:nvPr>
            <p:ph type="subTitle" idx="14"/>
          </p:nvPr>
        </p:nvSpPr>
        <p:spPr>
          <a:xfrm>
            <a:off x="4670971" y="3727550"/>
            <a:ext cx="2044800" cy="647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3" name="Google Shape;203;p13"/>
          <p:cNvSpPr txBox="1">
            <a:spLocks noGrp="1"/>
          </p:cNvSpPr>
          <p:nvPr>
            <p:ph type="subTitle" idx="15"/>
          </p:nvPr>
        </p:nvSpPr>
        <p:spPr>
          <a:xfrm>
            <a:off x="4670964" y="4369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4" name="Google Shape;204;p1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5" name="Google Shape;205;p13"/>
          <p:cNvSpPr txBox="1">
            <a:spLocks noGrp="1"/>
          </p:cNvSpPr>
          <p:nvPr>
            <p:ph type="title" idx="16" hasCustomPrompt="1"/>
          </p:nvPr>
        </p:nvSpPr>
        <p:spPr>
          <a:xfrm>
            <a:off x="1768450" y="166560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6" name="Google Shape;206;p13"/>
          <p:cNvSpPr txBox="1">
            <a:spLocks noGrp="1"/>
          </p:cNvSpPr>
          <p:nvPr>
            <p:ph type="title" idx="17" hasCustomPrompt="1"/>
          </p:nvPr>
        </p:nvSpPr>
        <p:spPr>
          <a:xfrm>
            <a:off x="1768325" y="2696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7" name="Google Shape;207;p13"/>
          <p:cNvSpPr txBox="1">
            <a:spLocks noGrp="1"/>
          </p:cNvSpPr>
          <p:nvPr>
            <p:ph type="title" idx="18" hasCustomPrompt="1"/>
          </p:nvPr>
        </p:nvSpPr>
        <p:spPr>
          <a:xfrm>
            <a:off x="176842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8" name="Google Shape;208;p13"/>
          <p:cNvSpPr txBox="1">
            <a:spLocks noGrp="1"/>
          </p:cNvSpPr>
          <p:nvPr>
            <p:ph type="title" idx="19" hasCustomPrompt="1"/>
          </p:nvPr>
        </p:nvSpPr>
        <p:spPr>
          <a:xfrm flipH="1">
            <a:off x="6715925" y="1665475"/>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9" name="Google Shape;209;p13"/>
          <p:cNvSpPr txBox="1">
            <a:spLocks noGrp="1"/>
          </p:cNvSpPr>
          <p:nvPr>
            <p:ph type="title" idx="20" hasCustomPrompt="1"/>
          </p:nvPr>
        </p:nvSpPr>
        <p:spPr>
          <a:xfrm flipH="1">
            <a:off x="6715775" y="269656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0" name="Google Shape;210;p13"/>
          <p:cNvSpPr txBox="1">
            <a:spLocks noGrp="1"/>
          </p:cNvSpPr>
          <p:nvPr>
            <p:ph type="title" idx="21" hasCustomPrompt="1"/>
          </p:nvPr>
        </p:nvSpPr>
        <p:spPr>
          <a:xfrm flipH="1">
            <a:off x="671577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ubtitle + text">
  <p:cSld name="CUSTOM_6">
    <p:spTree>
      <p:nvGrpSpPr>
        <p:cNvPr id="1" name="Shape 211"/>
        <p:cNvGrpSpPr/>
        <p:nvPr/>
      </p:nvGrpSpPr>
      <p:grpSpPr>
        <a:xfrm>
          <a:off x="0" y="0"/>
          <a:ext cx="0" cy="0"/>
          <a:chOff x="0" y="0"/>
          <a:chExt cx="0" cy="0"/>
        </a:xfrm>
      </p:grpSpPr>
      <p:sp>
        <p:nvSpPr>
          <p:cNvPr id="212" name="Google Shape;212;p1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4"/>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14"/>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s">
  <p:cSld name="CUSTOM">
    <p:spTree>
      <p:nvGrpSpPr>
        <p:cNvPr id="1" name="Shape 234"/>
        <p:cNvGrpSpPr/>
        <p:nvPr/>
      </p:nvGrpSpPr>
      <p:grpSpPr>
        <a:xfrm>
          <a:off x="0" y="0"/>
          <a:ext cx="0" cy="0"/>
          <a:chOff x="0" y="0"/>
          <a:chExt cx="0" cy="0"/>
        </a:xfrm>
      </p:grpSpPr>
      <p:sp>
        <p:nvSpPr>
          <p:cNvPr id="235" name="Google Shape;235;p1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txBox="1">
            <a:spLocks noGrp="1"/>
          </p:cNvSpPr>
          <p:nvPr>
            <p:ph type="subTitle" idx="1"/>
          </p:nvPr>
        </p:nvSpPr>
        <p:spPr>
          <a:xfrm>
            <a:off x="2030400" y="176760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7" name="Google Shape;237;p1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8" name="Google Shape;238;p15"/>
          <p:cNvSpPr txBox="1">
            <a:spLocks noGrp="1"/>
          </p:cNvSpPr>
          <p:nvPr>
            <p:ph type="subTitle" idx="2"/>
          </p:nvPr>
        </p:nvSpPr>
        <p:spPr>
          <a:xfrm>
            <a:off x="2030400" y="20880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39" name="Google Shape;239;p15"/>
          <p:cNvSpPr txBox="1">
            <a:spLocks noGrp="1"/>
          </p:cNvSpPr>
          <p:nvPr>
            <p:ph type="subTitle" idx="3"/>
          </p:nvPr>
        </p:nvSpPr>
        <p:spPr>
          <a:xfrm>
            <a:off x="5443200" y="176760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0" name="Google Shape;240;p15"/>
          <p:cNvSpPr txBox="1">
            <a:spLocks noGrp="1"/>
          </p:cNvSpPr>
          <p:nvPr>
            <p:ph type="subTitle" idx="4"/>
          </p:nvPr>
        </p:nvSpPr>
        <p:spPr>
          <a:xfrm>
            <a:off x="5443200" y="208795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241" name="Google Shape;241;p15"/>
          <p:cNvSpPr txBox="1">
            <a:spLocks noGrp="1"/>
          </p:cNvSpPr>
          <p:nvPr>
            <p:ph type="subTitle" idx="5"/>
          </p:nvPr>
        </p:nvSpPr>
        <p:spPr>
          <a:xfrm>
            <a:off x="2030400" y="293755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2" name="Google Shape;242;p15"/>
          <p:cNvSpPr txBox="1">
            <a:spLocks noGrp="1"/>
          </p:cNvSpPr>
          <p:nvPr>
            <p:ph type="subTitle" idx="6"/>
          </p:nvPr>
        </p:nvSpPr>
        <p:spPr>
          <a:xfrm>
            <a:off x="2030400" y="32579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43" name="Google Shape;243;p15"/>
          <p:cNvSpPr txBox="1">
            <a:spLocks noGrp="1"/>
          </p:cNvSpPr>
          <p:nvPr>
            <p:ph type="subTitle" idx="7"/>
          </p:nvPr>
        </p:nvSpPr>
        <p:spPr>
          <a:xfrm>
            <a:off x="5443200" y="293755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4" name="Google Shape;244;p15"/>
          <p:cNvSpPr txBox="1">
            <a:spLocks noGrp="1"/>
          </p:cNvSpPr>
          <p:nvPr>
            <p:ph type="subTitle" idx="8"/>
          </p:nvPr>
        </p:nvSpPr>
        <p:spPr>
          <a:xfrm>
            <a:off x="5443200" y="325790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grpSp>
        <p:nvGrpSpPr>
          <p:cNvPr id="245" name="Google Shape;245;p15"/>
          <p:cNvGrpSpPr/>
          <p:nvPr/>
        </p:nvGrpSpPr>
        <p:grpSpPr>
          <a:xfrm>
            <a:off x="564214" y="3332756"/>
            <a:ext cx="571419" cy="1339946"/>
            <a:chOff x="564214" y="3344581"/>
            <a:chExt cx="571419" cy="1339946"/>
          </a:xfrm>
        </p:grpSpPr>
        <p:sp>
          <p:nvSpPr>
            <p:cNvPr id="246" name="Google Shape;246;p15"/>
            <p:cNvSpPr/>
            <p:nvPr/>
          </p:nvSpPr>
          <p:spPr>
            <a:xfrm>
              <a:off x="732894" y="3344581"/>
              <a:ext cx="402740" cy="986499"/>
            </a:xfrm>
            <a:custGeom>
              <a:avLst/>
              <a:gdLst/>
              <a:ahLst/>
              <a:cxnLst/>
              <a:rect l="l" t="t" r="r" b="b"/>
              <a:pathLst>
                <a:path w="12566" h="30780" extrusionOk="0">
                  <a:moveTo>
                    <a:pt x="4613" y="1"/>
                  </a:moveTo>
                  <a:cubicBezTo>
                    <a:pt x="4455" y="1"/>
                    <a:pt x="4293" y="7"/>
                    <a:pt x="4128" y="20"/>
                  </a:cubicBezTo>
                  <a:cubicBezTo>
                    <a:pt x="2357" y="304"/>
                    <a:pt x="1555" y="2493"/>
                    <a:pt x="1705" y="4297"/>
                  </a:cubicBezTo>
                  <a:cubicBezTo>
                    <a:pt x="1872" y="6085"/>
                    <a:pt x="2607" y="7856"/>
                    <a:pt x="2407" y="9644"/>
                  </a:cubicBezTo>
                  <a:cubicBezTo>
                    <a:pt x="2156" y="11916"/>
                    <a:pt x="435" y="13837"/>
                    <a:pt x="235" y="16127"/>
                  </a:cubicBezTo>
                  <a:cubicBezTo>
                    <a:pt x="1" y="18817"/>
                    <a:pt x="1906" y="21206"/>
                    <a:pt x="2474" y="23846"/>
                  </a:cubicBezTo>
                  <a:cubicBezTo>
                    <a:pt x="2741" y="25116"/>
                    <a:pt x="2708" y="26486"/>
                    <a:pt x="3192" y="27705"/>
                  </a:cubicBezTo>
                  <a:cubicBezTo>
                    <a:pt x="3901" y="29536"/>
                    <a:pt x="5835" y="30779"/>
                    <a:pt x="7774" y="30779"/>
                  </a:cubicBezTo>
                  <a:cubicBezTo>
                    <a:pt x="8030" y="30779"/>
                    <a:pt x="8286" y="30758"/>
                    <a:pt x="8539" y="30713"/>
                  </a:cubicBezTo>
                  <a:cubicBezTo>
                    <a:pt x="10728" y="30312"/>
                    <a:pt x="12482" y="28257"/>
                    <a:pt x="12532" y="26035"/>
                  </a:cubicBezTo>
                  <a:cubicBezTo>
                    <a:pt x="12566" y="23979"/>
                    <a:pt x="11296" y="22025"/>
                    <a:pt x="11446" y="19969"/>
                  </a:cubicBezTo>
                  <a:cubicBezTo>
                    <a:pt x="11563" y="18449"/>
                    <a:pt x="12449" y="16995"/>
                    <a:pt x="12265" y="15492"/>
                  </a:cubicBezTo>
                  <a:cubicBezTo>
                    <a:pt x="12031" y="13687"/>
                    <a:pt x="10360" y="12401"/>
                    <a:pt x="9775" y="10680"/>
                  </a:cubicBezTo>
                  <a:cubicBezTo>
                    <a:pt x="9190" y="8959"/>
                    <a:pt x="9742" y="7071"/>
                    <a:pt x="9541" y="5266"/>
                  </a:cubicBezTo>
                  <a:cubicBezTo>
                    <a:pt x="9192" y="2189"/>
                    <a:pt x="7564" y="1"/>
                    <a:pt x="4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696485" y="4021541"/>
              <a:ext cx="296719" cy="507159"/>
            </a:xfrm>
            <a:custGeom>
              <a:avLst/>
              <a:gdLst/>
              <a:ahLst/>
              <a:cxnLst/>
              <a:rect l="l" t="t" r="r" b="b"/>
              <a:pathLst>
                <a:path w="9258" h="15824" extrusionOk="0">
                  <a:moveTo>
                    <a:pt x="1" y="0"/>
                  </a:moveTo>
                  <a:lnTo>
                    <a:pt x="1" y="0"/>
                  </a:lnTo>
                  <a:cubicBezTo>
                    <a:pt x="34" y="67"/>
                    <a:pt x="67" y="117"/>
                    <a:pt x="118" y="167"/>
                  </a:cubicBezTo>
                  <a:lnTo>
                    <a:pt x="435" y="585"/>
                  </a:lnTo>
                  <a:cubicBezTo>
                    <a:pt x="719" y="953"/>
                    <a:pt x="1120" y="1487"/>
                    <a:pt x="1621" y="2172"/>
                  </a:cubicBezTo>
                  <a:cubicBezTo>
                    <a:pt x="2891" y="3910"/>
                    <a:pt x="4077" y="5731"/>
                    <a:pt x="5180" y="7603"/>
                  </a:cubicBezTo>
                  <a:cubicBezTo>
                    <a:pt x="6266" y="9474"/>
                    <a:pt x="7269" y="11395"/>
                    <a:pt x="8171" y="13367"/>
                  </a:cubicBezTo>
                  <a:cubicBezTo>
                    <a:pt x="8505" y="14119"/>
                    <a:pt x="8773" y="14737"/>
                    <a:pt x="8956" y="15171"/>
                  </a:cubicBezTo>
                  <a:cubicBezTo>
                    <a:pt x="9040" y="15372"/>
                    <a:pt x="9107" y="15539"/>
                    <a:pt x="9174" y="15656"/>
                  </a:cubicBezTo>
                  <a:cubicBezTo>
                    <a:pt x="9190" y="15723"/>
                    <a:pt x="9224" y="15773"/>
                    <a:pt x="9257" y="15823"/>
                  </a:cubicBezTo>
                  <a:cubicBezTo>
                    <a:pt x="9240" y="15773"/>
                    <a:pt x="9224" y="15706"/>
                    <a:pt x="9207" y="15656"/>
                  </a:cubicBezTo>
                  <a:cubicBezTo>
                    <a:pt x="9157" y="15522"/>
                    <a:pt x="9090" y="15355"/>
                    <a:pt x="9023" y="15138"/>
                  </a:cubicBezTo>
                  <a:cubicBezTo>
                    <a:pt x="8856" y="14704"/>
                    <a:pt x="8605" y="14085"/>
                    <a:pt x="8271" y="13317"/>
                  </a:cubicBezTo>
                  <a:cubicBezTo>
                    <a:pt x="7402" y="11329"/>
                    <a:pt x="6417" y="9390"/>
                    <a:pt x="5331" y="7502"/>
                  </a:cubicBezTo>
                  <a:cubicBezTo>
                    <a:pt x="4228" y="5631"/>
                    <a:pt x="3025" y="3827"/>
                    <a:pt x="1705" y="2089"/>
                  </a:cubicBezTo>
                  <a:cubicBezTo>
                    <a:pt x="1204" y="1437"/>
                    <a:pt x="786" y="903"/>
                    <a:pt x="485" y="552"/>
                  </a:cubicBezTo>
                  <a:lnTo>
                    <a:pt x="134" y="134"/>
                  </a:lnTo>
                  <a:cubicBezTo>
                    <a:pt x="101" y="84"/>
                    <a:pt x="51" y="5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931027" y="3611333"/>
              <a:ext cx="64292" cy="909867"/>
            </a:xfrm>
            <a:custGeom>
              <a:avLst/>
              <a:gdLst/>
              <a:ahLst/>
              <a:cxnLst/>
              <a:rect l="l" t="t" r="r" b="b"/>
              <a:pathLst>
                <a:path w="2006" h="28389" extrusionOk="0">
                  <a:moveTo>
                    <a:pt x="1" y="1"/>
                  </a:moveTo>
                  <a:cubicBezTo>
                    <a:pt x="1" y="101"/>
                    <a:pt x="1" y="201"/>
                    <a:pt x="1" y="301"/>
                  </a:cubicBezTo>
                  <a:cubicBezTo>
                    <a:pt x="18" y="502"/>
                    <a:pt x="18" y="769"/>
                    <a:pt x="34" y="1120"/>
                  </a:cubicBezTo>
                  <a:cubicBezTo>
                    <a:pt x="68" y="1855"/>
                    <a:pt x="118" y="2891"/>
                    <a:pt x="168" y="4178"/>
                  </a:cubicBezTo>
                  <a:cubicBezTo>
                    <a:pt x="302" y="6734"/>
                    <a:pt x="519" y="10293"/>
                    <a:pt x="786" y="14220"/>
                  </a:cubicBezTo>
                  <a:cubicBezTo>
                    <a:pt x="1070" y="18129"/>
                    <a:pt x="1354" y="21671"/>
                    <a:pt x="1588" y="24245"/>
                  </a:cubicBezTo>
                  <a:cubicBezTo>
                    <a:pt x="1705" y="25514"/>
                    <a:pt x="1805" y="26550"/>
                    <a:pt x="1872" y="27269"/>
                  </a:cubicBezTo>
                  <a:cubicBezTo>
                    <a:pt x="1906" y="27620"/>
                    <a:pt x="1939" y="27904"/>
                    <a:pt x="1956" y="28104"/>
                  </a:cubicBezTo>
                  <a:cubicBezTo>
                    <a:pt x="1973" y="28204"/>
                    <a:pt x="1989" y="28288"/>
                    <a:pt x="2006" y="28388"/>
                  </a:cubicBezTo>
                  <a:cubicBezTo>
                    <a:pt x="2006" y="28288"/>
                    <a:pt x="2006" y="28188"/>
                    <a:pt x="1989" y="28104"/>
                  </a:cubicBezTo>
                  <a:cubicBezTo>
                    <a:pt x="1973" y="27887"/>
                    <a:pt x="1956" y="27620"/>
                    <a:pt x="1939" y="27269"/>
                  </a:cubicBezTo>
                  <a:cubicBezTo>
                    <a:pt x="1889" y="26534"/>
                    <a:pt x="1805" y="25498"/>
                    <a:pt x="1705" y="24228"/>
                  </a:cubicBezTo>
                  <a:cubicBezTo>
                    <a:pt x="1505" y="21671"/>
                    <a:pt x="1237" y="18113"/>
                    <a:pt x="953" y="14203"/>
                  </a:cubicBezTo>
                  <a:cubicBezTo>
                    <a:pt x="686" y="10276"/>
                    <a:pt x="452" y="6734"/>
                    <a:pt x="302" y="4161"/>
                  </a:cubicBezTo>
                  <a:cubicBezTo>
                    <a:pt x="218" y="2891"/>
                    <a:pt x="151" y="1855"/>
                    <a:pt x="101" y="1120"/>
                  </a:cubicBezTo>
                  <a:cubicBezTo>
                    <a:pt x="68" y="769"/>
                    <a:pt x="51" y="502"/>
                    <a:pt x="34" y="301"/>
                  </a:cubicBezTo>
                  <a:cubicBezTo>
                    <a:pt x="34" y="201"/>
                    <a:pt x="18" y="1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842697" y="4391558"/>
              <a:ext cx="240984" cy="292969"/>
            </a:xfrm>
            <a:custGeom>
              <a:avLst/>
              <a:gdLst/>
              <a:ahLst/>
              <a:cxnLst/>
              <a:rect l="l" t="t" r="r" b="b"/>
              <a:pathLst>
                <a:path w="7519" h="9141" extrusionOk="0">
                  <a:moveTo>
                    <a:pt x="0" y="1"/>
                  </a:moveTo>
                  <a:lnTo>
                    <a:pt x="301" y="5715"/>
                  </a:lnTo>
                  <a:cubicBezTo>
                    <a:pt x="401" y="7636"/>
                    <a:pt x="1988" y="9140"/>
                    <a:pt x="3910" y="9140"/>
                  </a:cubicBezTo>
                  <a:cubicBezTo>
                    <a:pt x="5898" y="9140"/>
                    <a:pt x="7519" y="7520"/>
                    <a:pt x="7519" y="5531"/>
                  </a:cubicBezTo>
                  <a:lnTo>
                    <a:pt x="7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5"/>
          <p:cNvGrpSpPr/>
          <p:nvPr/>
        </p:nvGrpSpPr>
        <p:grpSpPr>
          <a:xfrm>
            <a:off x="7805912" y="4279127"/>
            <a:ext cx="1022844" cy="394696"/>
            <a:chOff x="7805912" y="4279127"/>
            <a:chExt cx="1022844" cy="394696"/>
          </a:xfrm>
        </p:grpSpPr>
        <p:sp>
          <p:nvSpPr>
            <p:cNvPr id="253" name="Google Shape;253;p15"/>
            <p:cNvSpPr/>
            <p:nvPr/>
          </p:nvSpPr>
          <p:spPr>
            <a:xfrm>
              <a:off x="7846071" y="4365341"/>
              <a:ext cx="949481" cy="308481"/>
            </a:xfrm>
            <a:custGeom>
              <a:avLst/>
              <a:gdLst/>
              <a:ahLst/>
              <a:cxnLst/>
              <a:rect l="l" t="t" r="r" b="b"/>
              <a:pathLst>
                <a:path w="29625" h="9625" extrusionOk="0">
                  <a:moveTo>
                    <a:pt x="1" y="0"/>
                  </a:moveTo>
                  <a:lnTo>
                    <a:pt x="1" y="9624"/>
                  </a:lnTo>
                  <a:lnTo>
                    <a:pt x="29625" y="9624"/>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7805912" y="4279127"/>
              <a:ext cx="1022844" cy="86247"/>
            </a:xfrm>
            <a:custGeom>
              <a:avLst/>
              <a:gdLst/>
              <a:ahLst/>
              <a:cxnLst/>
              <a:rect l="l" t="t" r="r" b="b"/>
              <a:pathLst>
                <a:path w="31914" h="2691" extrusionOk="0">
                  <a:moveTo>
                    <a:pt x="1" y="0"/>
                  </a:moveTo>
                  <a:lnTo>
                    <a:pt x="1" y="2690"/>
                  </a:lnTo>
                  <a:lnTo>
                    <a:pt x="31914" y="2690"/>
                  </a:lnTo>
                  <a:lnTo>
                    <a:pt x="319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8297527" y="4279127"/>
              <a:ext cx="531229" cy="394696"/>
            </a:xfrm>
            <a:custGeom>
              <a:avLst/>
              <a:gdLst/>
              <a:ahLst/>
              <a:cxnLst/>
              <a:rect l="l" t="t" r="r" b="b"/>
              <a:pathLst>
                <a:path w="16575" h="12315" extrusionOk="0">
                  <a:moveTo>
                    <a:pt x="0" y="0"/>
                  </a:moveTo>
                  <a:lnTo>
                    <a:pt x="0" y="2439"/>
                  </a:lnTo>
                  <a:lnTo>
                    <a:pt x="618" y="12314"/>
                  </a:lnTo>
                  <a:lnTo>
                    <a:pt x="15539" y="12314"/>
                  </a:lnTo>
                  <a:lnTo>
                    <a:pt x="15539" y="2690"/>
                  </a:lnTo>
                  <a:lnTo>
                    <a:pt x="16575" y="2690"/>
                  </a:lnTo>
                  <a:lnTo>
                    <a:pt x="165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7978886" y="4415115"/>
              <a:ext cx="192268" cy="46088"/>
            </a:xfrm>
            <a:custGeom>
              <a:avLst/>
              <a:gdLst/>
              <a:ahLst/>
              <a:cxnLst/>
              <a:rect l="l" t="t" r="r" b="b"/>
              <a:pathLst>
                <a:path w="5999" h="1438" extrusionOk="0">
                  <a:moveTo>
                    <a:pt x="0" y="1"/>
                  </a:moveTo>
                  <a:lnTo>
                    <a:pt x="0" y="1438"/>
                  </a:lnTo>
                  <a:lnTo>
                    <a:pt x="5999" y="1438"/>
                  </a:lnTo>
                  <a:lnTo>
                    <a:pt x="59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7953726" y="4519566"/>
              <a:ext cx="247426" cy="98009"/>
            </a:xfrm>
            <a:custGeom>
              <a:avLst/>
              <a:gdLst/>
              <a:ahLst/>
              <a:cxnLst/>
              <a:rect l="l" t="t" r="r" b="b"/>
              <a:pathLst>
                <a:path w="7720" h="3058" extrusionOk="0">
                  <a:moveTo>
                    <a:pt x="0" y="0"/>
                  </a:moveTo>
                  <a:lnTo>
                    <a:pt x="0" y="3058"/>
                  </a:lnTo>
                  <a:lnTo>
                    <a:pt x="7720" y="3058"/>
                  </a:lnTo>
                  <a:lnTo>
                    <a:pt x="7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5"/>
          <p:cNvGrpSpPr/>
          <p:nvPr/>
        </p:nvGrpSpPr>
        <p:grpSpPr>
          <a:xfrm>
            <a:off x="8043992" y="3722915"/>
            <a:ext cx="509851" cy="559625"/>
            <a:chOff x="1203067" y="4113653"/>
            <a:chExt cx="509851" cy="559625"/>
          </a:xfrm>
        </p:grpSpPr>
        <p:sp>
          <p:nvSpPr>
            <p:cNvPr id="259" name="Google Shape;259;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5"/>
          <p:cNvGrpSpPr/>
          <p:nvPr/>
        </p:nvGrpSpPr>
        <p:grpSpPr>
          <a:xfrm>
            <a:off x="1203067" y="4113653"/>
            <a:ext cx="509851" cy="559625"/>
            <a:chOff x="1203067" y="4113653"/>
            <a:chExt cx="509851" cy="559625"/>
          </a:xfrm>
        </p:grpSpPr>
        <p:sp>
          <p:nvSpPr>
            <p:cNvPr id="281" name="Google Shape;281;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302"/>
        <p:cNvGrpSpPr/>
        <p:nvPr/>
      </p:nvGrpSpPr>
      <p:grpSpPr>
        <a:xfrm>
          <a:off x="0" y="0"/>
          <a:ext cx="0" cy="0"/>
          <a:chOff x="0" y="0"/>
          <a:chExt cx="0" cy="0"/>
        </a:xfrm>
      </p:grpSpPr>
      <p:sp>
        <p:nvSpPr>
          <p:cNvPr id="303" name="Google Shape;303;p1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txBox="1">
            <a:spLocks noGrp="1"/>
          </p:cNvSpPr>
          <p:nvPr>
            <p:ph type="title"/>
          </p:nvPr>
        </p:nvSpPr>
        <p:spPr>
          <a:xfrm>
            <a:off x="3726000" y="2667600"/>
            <a:ext cx="3380400" cy="88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5" name="Google Shape;305;p16"/>
          <p:cNvSpPr txBox="1">
            <a:spLocks noGrp="1"/>
          </p:cNvSpPr>
          <p:nvPr>
            <p:ph type="subTitle" idx="1"/>
          </p:nvPr>
        </p:nvSpPr>
        <p:spPr>
          <a:xfrm>
            <a:off x="3726100" y="1712900"/>
            <a:ext cx="3380400" cy="945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avLst/>
              <a:gdLst/>
              <a:ahLst/>
              <a:cxnLst/>
              <a:rect l="l" t="t" r="r" b="b"/>
              <a:pathLst>
                <a:path w="19670" h="18651" extrusionOk="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2298429" y="732365"/>
              <a:ext cx="145769" cy="185943"/>
            </a:xfrm>
            <a:custGeom>
              <a:avLst/>
              <a:gdLst/>
              <a:ahLst/>
              <a:cxnLst/>
              <a:rect l="l" t="t" r="r" b="b"/>
              <a:pathLst>
                <a:path w="4365" h="5568" extrusionOk="0">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2299497" y="646106"/>
              <a:ext cx="5377" cy="52029"/>
            </a:xfrm>
            <a:custGeom>
              <a:avLst/>
              <a:gdLst/>
              <a:ahLst/>
              <a:cxnLst/>
              <a:rect l="l" t="t" r="r" b="b"/>
              <a:pathLst>
                <a:path w="161" h="1558" extrusionOk="0">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406662" y="687816"/>
              <a:ext cx="38605" cy="36668"/>
            </a:xfrm>
            <a:custGeom>
              <a:avLst/>
              <a:gdLst/>
              <a:ahLst/>
              <a:cxnLst/>
              <a:rect l="l" t="t" r="r" b="b"/>
              <a:pathLst>
                <a:path w="1156" h="1098" extrusionOk="0">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482202" y="778283"/>
              <a:ext cx="45551" cy="27117"/>
            </a:xfrm>
            <a:custGeom>
              <a:avLst/>
              <a:gdLst/>
              <a:ahLst/>
              <a:cxnLst/>
              <a:rect l="l" t="t" r="r" b="b"/>
              <a:pathLst>
                <a:path w="1364" h="812" extrusionOk="0">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2504142" y="910260"/>
              <a:ext cx="71298" cy="5377"/>
            </a:xfrm>
            <a:custGeom>
              <a:avLst/>
              <a:gdLst/>
              <a:ahLst/>
              <a:cxnLst/>
              <a:rect l="l" t="t" r="r" b="b"/>
              <a:pathLst>
                <a:path w="2135" h="161" extrusionOk="0">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2013402" y="905418"/>
              <a:ext cx="67525" cy="5410"/>
            </a:xfrm>
            <a:custGeom>
              <a:avLst/>
              <a:gdLst/>
              <a:ahLst/>
              <a:cxnLst/>
              <a:rect l="l" t="t" r="r" b="b"/>
              <a:pathLst>
                <a:path w="2022" h="162" extrusionOk="0">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2061625" y="1008208"/>
              <a:ext cx="55202" cy="43180"/>
            </a:xfrm>
            <a:custGeom>
              <a:avLst/>
              <a:gdLst/>
              <a:ahLst/>
              <a:cxnLst/>
              <a:rect l="l" t="t" r="r" b="b"/>
              <a:pathLst>
                <a:path w="1653" h="1293" extrusionOk="0">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2165016" y="1085918"/>
              <a:ext cx="38605" cy="59577"/>
            </a:xfrm>
            <a:custGeom>
              <a:avLst/>
              <a:gdLst/>
              <a:ahLst/>
              <a:cxnLst/>
              <a:rect l="l" t="t" r="r" b="b"/>
              <a:pathLst>
                <a:path w="1156" h="1784" extrusionOk="0">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2299497" y="1114370"/>
              <a:ext cx="5377" cy="71298"/>
            </a:xfrm>
            <a:custGeom>
              <a:avLst/>
              <a:gdLst/>
              <a:ahLst/>
              <a:cxnLst/>
              <a:rect l="l" t="t" r="r" b="b"/>
              <a:pathLst>
                <a:path w="161" h="2135" extrusionOk="0">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2401285" y="1091328"/>
              <a:ext cx="55235" cy="46853"/>
            </a:xfrm>
            <a:custGeom>
              <a:avLst/>
              <a:gdLst/>
              <a:ahLst/>
              <a:cxnLst/>
              <a:rect l="l" t="t" r="r" b="b"/>
              <a:pathLst>
                <a:path w="1654" h="1403" extrusionOk="0">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2482736" y="1015722"/>
              <a:ext cx="46085" cy="44649"/>
            </a:xfrm>
            <a:custGeom>
              <a:avLst/>
              <a:gdLst/>
              <a:ahLst/>
              <a:cxnLst/>
              <a:rect l="l" t="t" r="r" b="b"/>
              <a:pathLst>
                <a:path w="1380" h="1337" extrusionOk="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2072846" y="773541"/>
              <a:ext cx="40775" cy="38805"/>
            </a:xfrm>
            <a:custGeom>
              <a:avLst/>
              <a:gdLst/>
              <a:ahLst/>
              <a:cxnLst/>
              <a:rect l="l" t="t" r="r" b="b"/>
              <a:pathLst>
                <a:path w="1221" h="1162" extrusionOk="0">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2162344" y="680302"/>
              <a:ext cx="40208" cy="38271"/>
            </a:xfrm>
            <a:custGeom>
              <a:avLst/>
              <a:gdLst/>
              <a:ahLst/>
              <a:cxnLst/>
              <a:rect l="l" t="t" r="r" b="b"/>
              <a:pathLst>
                <a:path w="1204" h="1146" extrusionOk="0">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avLst/>
              <a:gdLst/>
              <a:ahLst/>
              <a:cxnLst/>
              <a:rect l="l" t="t" r="r" b="b"/>
              <a:pathLst>
                <a:path w="27130" h="17841" extrusionOk="0">
                  <a:moveTo>
                    <a:pt x="0" y="1"/>
                  </a:moveTo>
                  <a:lnTo>
                    <a:pt x="0" y="17841"/>
                  </a:lnTo>
                  <a:lnTo>
                    <a:pt x="27130" y="17841"/>
                  </a:lnTo>
                  <a:lnTo>
                    <a:pt x="271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63266" y="1642646"/>
              <a:ext cx="842289" cy="544372"/>
            </a:xfrm>
            <a:custGeom>
              <a:avLst/>
              <a:gdLst/>
              <a:ahLst/>
              <a:cxnLst/>
              <a:rect l="l" t="t" r="r" b="b"/>
              <a:pathLst>
                <a:path w="25222" h="16301" extrusionOk="0">
                  <a:moveTo>
                    <a:pt x="1" y="1"/>
                  </a:moveTo>
                  <a:lnTo>
                    <a:pt x="1" y="16301"/>
                  </a:lnTo>
                  <a:lnTo>
                    <a:pt x="25221" y="16301"/>
                  </a:lnTo>
                  <a:lnTo>
                    <a:pt x="2522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220692" y="1840879"/>
              <a:ext cx="274908" cy="150044"/>
            </a:xfrm>
            <a:custGeom>
              <a:avLst/>
              <a:gdLst/>
              <a:ahLst/>
              <a:cxnLst/>
              <a:rect l="l" t="t" r="r" b="b"/>
              <a:pathLst>
                <a:path w="8232" h="4493" extrusionOk="0">
                  <a:moveTo>
                    <a:pt x="1" y="1"/>
                  </a:moveTo>
                  <a:lnTo>
                    <a:pt x="1" y="4493"/>
                  </a:lnTo>
                  <a:lnTo>
                    <a:pt x="8231" y="4493"/>
                  </a:lnTo>
                  <a:lnTo>
                    <a:pt x="823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avLst/>
              <a:gdLst/>
              <a:ahLst/>
              <a:cxnLst/>
              <a:rect l="l" t="t" r="r" b="b"/>
              <a:pathLst>
                <a:path w="11183" h="2712" extrusionOk="0">
                  <a:moveTo>
                    <a:pt x="1" y="0"/>
                  </a:moveTo>
                  <a:lnTo>
                    <a:pt x="241" y="2712"/>
                  </a:lnTo>
                  <a:lnTo>
                    <a:pt x="11183" y="2712"/>
                  </a:lnTo>
                  <a:lnTo>
                    <a:pt x="11183" y="819"/>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463547" y="2479525"/>
              <a:ext cx="347208" cy="78244"/>
            </a:xfrm>
            <a:custGeom>
              <a:avLst/>
              <a:gdLst/>
              <a:ahLst/>
              <a:cxnLst/>
              <a:rect l="l" t="t" r="r" b="b"/>
              <a:pathLst>
                <a:path w="10397" h="2343" extrusionOk="0">
                  <a:moveTo>
                    <a:pt x="0" y="0"/>
                  </a:moveTo>
                  <a:lnTo>
                    <a:pt x="0" y="1589"/>
                  </a:lnTo>
                  <a:lnTo>
                    <a:pt x="10188" y="2343"/>
                  </a:lnTo>
                  <a:lnTo>
                    <a:pt x="1039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429250" y="2431302"/>
              <a:ext cx="349879" cy="48256"/>
            </a:xfrm>
            <a:custGeom>
              <a:avLst/>
              <a:gdLst/>
              <a:ahLst/>
              <a:cxnLst/>
              <a:rect l="l" t="t" r="r" b="b"/>
              <a:pathLst>
                <a:path w="10477" h="1445" extrusionOk="0">
                  <a:moveTo>
                    <a:pt x="1" y="0"/>
                  </a:moveTo>
                  <a:lnTo>
                    <a:pt x="209" y="1444"/>
                  </a:lnTo>
                  <a:lnTo>
                    <a:pt x="10477" y="1444"/>
                  </a:lnTo>
                  <a:lnTo>
                    <a:pt x="104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463547" y="2479525"/>
              <a:ext cx="335419" cy="11822"/>
            </a:xfrm>
            <a:custGeom>
              <a:avLst/>
              <a:gdLst/>
              <a:ahLst/>
              <a:cxnLst/>
              <a:rect l="l" t="t" r="r" b="b"/>
              <a:pathLst>
                <a:path w="10044" h="354" extrusionOk="0">
                  <a:moveTo>
                    <a:pt x="0" y="0"/>
                  </a:moveTo>
                  <a:lnTo>
                    <a:pt x="0" y="353"/>
                  </a:lnTo>
                  <a:lnTo>
                    <a:pt x="100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8463547" y="2532556"/>
              <a:ext cx="341297" cy="25213"/>
            </a:xfrm>
            <a:custGeom>
              <a:avLst/>
              <a:gdLst/>
              <a:ahLst/>
              <a:cxnLst/>
              <a:rect l="l" t="t" r="r" b="b"/>
              <a:pathLst>
                <a:path w="10220" h="755" extrusionOk="0">
                  <a:moveTo>
                    <a:pt x="0" y="1"/>
                  </a:moveTo>
                  <a:lnTo>
                    <a:pt x="10188" y="755"/>
                  </a:lnTo>
                  <a:lnTo>
                    <a:pt x="10220" y="37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8650525" y="2504705"/>
              <a:ext cx="148441" cy="7514"/>
            </a:xfrm>
            <a:custGeom>
              <a:avLst/>
              <a:gdLst/>
              <a:ahLst/>
              <a:cxnLst/>
              <a:rect l="l" t="t" r="r" b="b"/>
              <a:pathLst>
                <a:path w="4445" h="225" extrusionOk="0">
                  <a:moveTo>
                    <a:pt x="1765" y="0"/>
                  </a:moveTo>
                  <a:lnTo>
                    <a:pt x="1" y="225"/>
                  </a:lnTo>
                  <a:lnTo>
                    <a:pt x="4445" y="225"/>
                  </a:lnTo>
                  <a:lnTo>
                    <a:pt x="1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8447484" y="2583984"/>
              <a:ext cx="110938" cy="8082"/>
            </a:xfrm>
            <a:custGeom>
              <a:avLst/>
              <a:gdLst/>
              <a:ahLst/>
              <a:cxnLst/>
              <a:rect l="l" t="t" r="r" b="b"/>
              <a:pathLst>
                <a:path w="3322" h="242" extrusionOk="0">
                  <a:moveTo>
                    <a:pt x="0" y="1"/>
                  </a:moveTo>
                  <a:lnTo>
                    <a:pt x="16" y="241"/>
                  </a:lnTo>
                  <a:lnTo>
                    <a:pt x="33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8550874" y="2448434"/>
              <a:ext cx="228789" cy="7013"/>
            </a:xfrm>
            <a:custGeom>
              <a:avLst/>
              <a:gdLst/>
              <a:ahLst/>
              <a:cxnLst/>
              <a:rect l="l" t="t" r="r" b="b"/>
              <a:pathLst>
                <a:path w="6851" h="210" extrusionOk="0">
                  <a:moveTo>
                    <a:pt x="6835" y="1"/>
                  </a:moveTo>
                  <a:lnTo>
                    <a:pt x="0" y="209"/>
                  </a:lnTo>
                  <a:cubicBezTo>
                    <a:pt x="0" y="209"/>
                    <a:pt x="6851" y="161"/>
                    <a:pt x="68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7992076" y="2278620"/>
              <a:ext cx="390588" cy="52530"/>
            </a:xfrm>
            <a:custGeom>
              <a:avLst/>
              <a:gdLst/>
              <a:ahLst/>
              <a:cxnLst/>
              <a:rect l="l" t="t" r="r" b="b"/>
              <a:pathLst>
                <a:path w="11696" h="1573" extrusionOk="0">
                  <a:moveTo>
                    <a:pt x="0" y="0"/>
                  </a:moveTo>
                  <a:lnTo>
                    <a:pt x="0" y="1572"/>
                  </a:lnTo>
                  <a:lnTo>
                    <a:pt x="11696" y="1572"/>
                  </a:lnTo>
                  <a:lnTo>
                    <a:pt x="116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8042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8034387" y="2279689"/>
              <a:ext cx="4842" cy="49324"/>
            </a:xfrm>
            <a:custGeom>
              <a:avLst/>
              <a:gdLst/>
              <a:ahLst/>
              <a:cxnLst/>
              <a:rect l="l" t="t" r="r" b="b"/>
              <a:pathLst>
                <a:path w="145" h="1477" extrusionOk="0">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8349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341388" y="2279689"/>
              <a:ext cx="4842" cy="49324"/>
            </a:xfrm>
            <a:custGeom>
              <a:avLst/>
              <a:gdLst/>
              <a:ahLst/>
              <a:cxnLst/>
              <a:rect l="l" t="t" r="r" b="b"/>
              <a:pathLst>
                <a:path w="145" h="1477" extrusionOk="0">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8093330" y="2303800"/>
              <a:ext cx="199335" cy="4842"/>
            </a:xfrm>
            <a:custGeom>
              <a:avLst/>
              <a:gdLst/>
              <a:ahLst/>
              <a:cxnLst/>
              <a:rect l="l" t="t" r="r" b="b"/>
              <a:pathLst>
                <a:path w="5969" h="145" extrusionOk="0">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990440" y="2513821"/>
              <a:ext cx="390621" cy="103959"/>
            </a:xfrm>
            <a:custGeom>
              <a:avLst/>
              <a:gdLst/>
              <a:ahLst/>
              <a:cxnLst/>
              <a:rect l="l" t="t" r="r" b="b"/>
              <a:pathLst>
                <a:path w="11697" h="3113" extrusionOk="0">
                  <a:moveTo>
                    <a:pt x="1" y="0"/>
                  </a:moveTo>
                  <a:lnTo>
                    <a:pt x="1" y="3112"/>
                  </a:lnTo>
                  <a:lnTo>
                    <a:pt x="11697" y="3112"/>
                  </a:lnTo>
                  <a:lnTo>
                    <a:pt x="116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991542" y="2522370"/>
              <a:ext cx="394362" cy="90634"/>
            </a:xfrm>
            <a:custGeom>
              <a:avLst/>
              <a:gdLst/>
              <a:ahLst/>
              <a:cxnLst/>
              <a:rect l="l" t="t" r="r" b="b"/>
              <a:pathLst>
                <a:path w="11809" h="2714" extrusionOk="0">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8025271" y="2332186"/>
              <a:ext cx="355790" cy="181134"/>
            </a:xfrm>
            <a:custGeom>
              <a:avLst/>
              <a:gdLst/>
              <a:ahLst/>
              <a:cxnLst/>
              <a:rect l="l" t="t" r="r" b="b"/>
              <a:pathLst>
                <a:path w="10654" h="5424" extrusionOk="0">
                  <a:moveTo>
                    <a:pt x="1" y="0"/>
                  </a:moveTo>
                  <a:lnTo>
                    <a:pt x="1" y="5423"/>
                  </a:lnTo>
                  <a:lnTo>
                    <a:pt x="10654" y="5423"/>
                  </a:lnTo>
                  <a:lnTo>
                    <a:pt x="1065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8082075" y="2338598"/>
              <a:ext cx="4842" cy="175257"/>
            </a:xfrm>
            <a:custGeom>
              <a:avLst/>
              <a:gdLst/>
              <a:ahLst/>
              <a:cxnLst/>
              <a:rect l="l" t="t" r="r" b="b"/>
              <a:pathLst>
                <a:path w="145" h="5248" extrusionOk="0">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8108858" y="2336461"/>
              <a:ext cx="4842" cy="173086"/>
            </a:xfrm>
            <a:custGeom>
              <a:avLst/>
              <a:gdLst/>
              <a:ahLst/>
              <a:cxnLst/>
              <a:rect l="l" t="t" r="r" b="b"/>
              <a:pathLst>
                <a:path w="145" h="5183" extrusionOk="0">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8338182" y="2330583"/>
              <a:ext cx="4842" cy="182170"/>
            </a:xfrm>
            <a:custGeom>
              <a:avLst/>
              <a:gdLst/>
              <a:ahLst/>
              <a:cxnLst/>
              <a:rect l="l" t="t" r="r" b="b"/>
              <a:pathLst>
                <a:path w="145" h="5455" extrusionOk="0">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8306557" y="2333255"/>
              <a:ext cx="4842" cy="177361"/>
            </a:xfrm>
            <a:custGeom>
              <a:avLst/>
              <a:gdLst/>
              <a:ahLst/>
              <a:cxnLst/>
              <a:rect l="l" t="t" r="r" b="b"/>
              <a:pathLst>
                <a:path w="145" h="5311" extrusionOk="0">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7881171" y="2615075"/>
              <a:ext cx="529378" cy="1712329"/>
            </a:xfrm>
            <a:custGeom>
              <a:avLst/>
              <a:gdLst/>
              <a:ahLst/>
              <a:cxnLst/>
              <a:rect l="l" t="t" r="r" b="b"/>
              <a:pathLst>
                <a:path w="15852" h="51275" extrusionOk="0">
                  <a:moveTo>
                    <a:pt x="0" y="0"/>
                  </a:moveTo>
                  <a:lnTo>
                    <a:pt x="0" y="51275"/>
                  </a:lnTo>
                  <a:lnTo>
                    <a:pt x="15851" y="51275"/>
                  </a:lnTo>
                  <a:lnTo>
                    <a:pt x="158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8410515" y="2615609"/>
              <a:ext cx="448996" cy="1711794"/>
            </a:xfrm>
            <a:custGeom>
              <a:avLst/>
              <a:gdLst/>
              <a:ahLst/>
              <a:cxnLst/>
              <a:rect l="l" t="t" r="r" b="b"/>
              <a:pathLst>
                <a:path w="13445" h="51259" extrusionOk="0">
                  <a:moveTo>
                    <a:pt x="0" y="0"/>
                  </a:moveTo>
                  <a:lnTo>
                    <a:pt x="0" y="51259"/>
                  </a:lnTo>
                  <a:lnTo>
                    <a:pt x="13444" y="51259"/>
                  </a:lnTo>
                  <a:lnTo>
                    <a:pt x="134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7922414" y="2684704"/>
              <a:ext cx="424885" cy="368647"/>
            </a:xfrm>
            <a:custGeom>
              <a:avLst/>
              <a:gdLst/>
              <a:ahLst/>
              <a:cxnLst/>
              <a:rect l="l" t="t" r="r" b="b"/>
              <a:pathLst>
                <a:path w="12723" h="11039" extrusionOk="0">
                  <a:moveTo>
                    <a:pt x="0" y="1"/>
                  </a:moveTo>
                  <a:lnTo>
                    <a:pt x="0" y="11039"/>
                  </a:lnTo>
                  <a:lnTo>
                    <a:pt x="12723" y="11039"/>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7922414" y="3095128"/>
              <a:ext cx="424885" cy="369182"/>
            </a:xfrm>
            <a:custGeom>
              <a:avLst/>
              <a:gdLst/>
              <a:ahLst/>
              <a:cxnLst/>
              <a:rect l="l" t="t" r="r" b="b"/>
              <a:pathLst>
                <a:path w="12723" h="11055" extrusionOk="0">
                  <a:moveTo>
                    <a:pt x="0" y="0"/>
                  </a:moveTo>
                  <a:lnTo>
                    <a:pt x="0" y="11054"/>
                  </a:lnTo>
                  <a:lnTo>
                    <a:pt x="12723" y="11054"/>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7922414" y="3506054"/>
              <a:ext cx="424885" cy="368647"/>
            </a:xfrm>
            <a:custGeom>
              <a:avLst/>
              <a:gdLst/>
              <a:ahLst/>
              <a:cxnLst/>
              <a:rect l="l" t="t" r="r" b="b"/>
              <a:pathLst>
                <a:path w="12723" h="11039" extrusionOk="0">
                  <a:moveTo>
                    <a:pt x="0" y="0"/>
                  </a:moveTo>
                  <a:lnTo>
                    <a:pt x="0" y="11038"/>
                  </a:lnTo>
                  <a:lnTo>
                    <a:pt x="12723" y="11038"/>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7922414" y="3916445"/>
              <a:ext cx="424885" cy="369182"/>
            </a:xfrm>
            <a:custGeom>
              <a:avLst/>
              <a:gdLst/>
              <a:ahLst/>
              <a:cxnLst/>
              <a:rect l="l" t="t" r="r" b="b"/>
              <a:pathLst>
                <a:path w="12723" h="11055" extrusionOk="0">
                  <a:moveTo>
                    <a:pt x="0" y="1"/>
                  </a:moveTo>
                  <a:lnTo>
                    <a:pt x="0" y="11055"/>
                  </a:lnTo>
                  <a:lnTo>
                    <a:pt x="12723" y="11055"/>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8100276" y="2737768"/>
              <a:ext cx="34330" cy="29722"/>
            </a:xfrm>
            <a:custGeom>
              <a:avLst/>
              <a:gdLst/>
              <a:ahLst/>
              <a:cxnLst/>
              <a:rect l="l" t="t" r="r" b="b"/>
              <a:pathLst>
                <a:path w="1028" h="890" extrusionOk="0">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8100276" y="3153503"/>
              <a:ext cx="34330" cy="29488"/>
            </a:xfrm>
            <a:custGeom>
              <a:avLst/>
              <a:gdLst/>
              <a:ahLst/>
              <a:cxnLst/>
              <a:rect l="l" t="t" r="r" b="b"/>
              <a:pathLst>
                <a:path w="1028" h="883" extrusionOk="0">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8100276" y="3568736"/>
              <a:ext cx="34330" cy="29488"/>
            </a:xfrm>
            <a:custGeom>
              <a:avLst/>
              <a:gdLst/>
              <a:ahLst/>
              <a:cxnLst/>
              <a:rect l="l" t="t" r="r" b="b"/>
              <a:pathLst>
                <a:path w="1028" h="883" extrusionOk="0">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8100276" y="3984504"/>
              <a:ext cx="34330" cy="29287"/>
            </a:xfrm>
            <a:custGeom>
              <a:avLst/>
              <a:gdLst/>
              <a:ahLst/>
              <a:cxnLst/>
              <a:rect l="l" t="t" r="r" b="b"/>
              <a:pathLst>
                <a:path w="1028" h="877" extrusionOk="0">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7881171" y="4327370"/>
              <a:ext cx="61113" cy="343468"/>
            </a:xfrm>
            <a:custGeom>
              <a:avLst/>
              <a:gdLst/>
              <a:ahLst/>
              <a:cxnLst/>
              <a:rect l="l" t="t" r="r" b="b"/>
              <a:pathLst>
                <a:path w="1830" h="10285" extrusionOk="0">
                  <a:moveTo>
                    <a:pt x="0" y="1"/>
                  </a:moveTo>
                  <a:lnTo>
                    <a:pt x="0" y="10285"/>
                  </a:lnTo>
                  <a:lnTo>
                    <a:pt x="1829" y="10285"/>
                  </a:lnTo>
                  <a:lnTo>
                    <a:pt x="182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8347265"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8791953"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360"/>
        <p:cNvGrpSpPr/>
        <p:nvPr/>
      </p:nvGrpSpPr>
      <p:grpSpPr>
        <a:xfrm>
          <a:off x="0" y="0"/>
          <a:ext cx="0" cy="0"/>
          <a:chOff x="0" y="0"/>
          <a:chExt cx="0" cy="0"/>
        </a:xfrm>
      </p:grpSpPr>
      <p:sp>
        <p:nvSpPr>
          <p:cNvPr id="361" name="Google Shape;361;p1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txBox="1">
            <a:spLocks noGrp="1"/>
          </p:cNvSpPr>
          <p:nvPr>
            <p:ph type="title"/>
          </p:nvPr>
        </p:nvSpPr>
        <p:spPr>
          <a:xfrm>
            <a:off x="2030400" y="4089600"/>
            <a:ext cx="3412800" cy="51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63" name="Google Shape;363;p17"/>
          <p:cNvSpPr txBox="1">
            <a:spLocks noGrp="1"/>
          </p:cNvSpPr>
          <p:nvPr>
            <p:ph type="subTitle" idx="1"/>
          </p:nvPr>
        </p:nvSpPr>
        <p:spPr>
          <a:xfrm>
            <a:off x="2030400" y="2937600"/>
            <a:ext cx="3412800" cy="115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100"/>
              <a:buNone/>
              <a:defRPr sz="1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364" name="Google Shape;364;p17"/>
          <p:cNvGrpSpPr/>
          <p:nvPr/>
        </p:nvGrpSpPr>
        <p:grpSpPr>
          <a:xfrm>
            <a:off x="1945085" y="396919"/>
            <a:ext cx="1483402" cy="2385706"/>
            <a:chOff x="1945085" y="396919"/>
            <a:chExt cx="1483402" cy="2385706"/>
          </a:xfrm>
        </p:grpSpPr>
        <p:sp>
          <p:nvSpPr>
            <p:cNvPr id="365" name="Google Shape;365;p17"/>
            <p:cNvSpPr/>
            <p:nvPr/>
          </p:nvSpPr>
          <p:spPr>
            <a:xfrm>
              <a:off x="2062901" y="481499"/>
              <a:ext cx="1272930" cy="2227219"/>
            </a:xfrm>
            <a:custGeom>
              <a:avLst/>
              <a:gdLst/>
              <a:ahLst/>
              <a:cxnLst/>
              <a:rect l="l" t="t" r="r" b="b"/>
              <a:pathLst>
                <a:path w="39717" h="69492" extrusionOk="0">
                  <a:moveTo>
                    <a:pt x="0" y="1"/>
                  </a:moveTo>
                  <a:lnTo>
                    <a:pt x="0"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2044151" y="456339"/>
              <a:ext cx="632475" cy="2273787"/>
            </a:xfrm>
            <a:custGeom>
              <a:avLst/>
              <a:gdLst/>
              <a:ahLst/>
              <a:cxnLst/>
              <a:rect l="l" t="t" r="r" b="b"/>
              <a:pathLst>
                <a:path w="19734" h="70945" extrusionOk="0">
                  <a:moveTo>
                    <a:pt x="1" y="1"/>
                  </a:moveTo>
                  <a:lnTo>
                    <a:pt x="1" y="70945"/>
                  </a:lnTo>
                  <a:lnTo>
                    <a:pt x="12966" y="70945"/>
                  </a:lnTo>
                  <a:cubicBezTo>
                    <a:pt x="12966" y="70945"/>
                    <a:pt x="8606"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2722105" y="452045"/>
              <a:ext cx="632475" cy="2273819"/>
            </a:xfrm>
            <a:custGeom>
              <a:avLst/>
              <a:gdLst/>
              <a:ahLst/>
              <a:cxnLst/>
              <a:rect l="l" t="t" r="r" b="b"/>
              <a:pathLst>
                <a:path w="19734" h="70946" extrusionOk="0">
                  <a:moveTo>
                    <a:pt x="1" y="1"/>
                  </a:moveTo>
                  <a:cubicBezTo>
                    <a:pt x="402" y="26467"/>
                    <a:pt x="13401" y="36242"/>
                    <a:pt x="13401" y="36242"/>
                  </a:cubicBezTo>
                  <a:cubicBezTo>
                    <a:pt x="11129" y="39684"/>
                    <a:pt x="6768" y="70945"/>
                    <a:pt x="6768"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1945085" y="396919"/>
              <a:ext cx="1483402" cy="2385706"/>
            </a:xfrm>
            <a:custGeom>
              <a:avLst/>
              <a:gdLst/>
              <a:ahLst/>
              <a:cxnLst/>
              <a:rect l="l" t="t" r="r" b="b"/>
              <a:pathLst>
                <a:path w="46284" h="74437" extrusionOk="0">
                  <a:moveTo>
                    <a:pt x="11663" y="2640"/>
                  </a:moveTo>
                  <a:lnTo>
                    <a:pt x="11663" y="18747"/>
                  </a:lnTo>
                  <a:lnTo>
                    <a:pt x="3676" y="18747"/>
                  </a:lnTo>
                  <a:lnTo>
                    <a:pt x="3676" y="2640"/>
                  </a:lnTo>
                  <a:close/>
                  <a:moveTo>
                    <a:pt x="22540" y="2640"/>
                  </a:moveTo>
                  <a:lnTo>
                    <a:pt x="22540" y="18747"/>
                  </a:lnTo>
                  <a:lnTo>
                    <a:pt x="12014" y="18747"/>
                  </a:lnTo>
                  <a:lnTo>
                    <a:pt x="12014" y="2640"/>
                  </a:lnTo>
                  <a:close/>
                  <a:moveTo>
                    <a:pt x="33802" y="2640"/>
                  </a:moveTo>
                  <a:lnTo>
                    <a:pt x="33802" y="18747"/>
                  </a:lnTo>
                  <a:lnTo>
                    <a:pt x="23810" y="18747"/>
                  </a:lnTo>
                  <a:lnTo>
                    <a:pt x="23810" y="2640"/>
                  </a:lnTo>
                  <a:close/>
                  <a:moveTo>
                    <a:pt x="42607" y="2640"/>
                  </a:moveTo>
                  <a:lnTo>
                    <a:pt x="42607" y="18747"/>
                  </a:lnTo>
                  <a:lnTo>
                    <a:pt x="34153" y="18747"/>
                  </a:lnTo>
                  <a:lnTo>
                    <a:pt x="34153" y="2640"/>
                  </a:lnTo>
                  <a:close/>
                  <a:moveTo>
                    <a:pt x="11663" y="19064"/>
                  </a:moveTo>
                  <a:lnTo>
                    <a:pt x="11663" y="37394"/>
                  </a:lnTo>
                  <a:lnTo>
                    <a:pt x="3676" y="37394"/>
                  </a:lnTo>
                  <a:lnTo>
                    <a:pt x="3676" y="19064"/>
                  </a:lnTo>
                  <a:close/>
                  <a:moveTo>
                    <a:pt x="22540" y="19064"/>
                  </a:moveTo>
                  <a:lnTo>
                    <a:pt x="22540" y="37394"/>
                  </a:lnTo>
                  <a:lnTo>
                    <a:pt x="12014" y="37394"/>
                  </a:lnTo>
                  <a:lnTo>
                    <a:pt x="12014" y="19064"/>
                  </a:lnTo>
                  <a:close/>
                  <a:moveTo>
                    <a:pt x="33802" y="19064"/>
                  </a:moveTo>
                  <a:lnTo>
                    <a:pt x="33802" y="37394"/>
                  </a:lnTo>
                  <a:lnTo>
                    <a:pt x="23810" y="37394"/>
                  </a:lnTo>
                  <a:lnTo>
                    <a:pt x="23810" y="19064"/>
                  </a:lnTo>
                  <a:close/>
                  <a:moveTo>
                    <a:pt x="42607" y="19064"/>
                  </a:moveTo>
                  <a:lnTo>
                    <a:pt x="42607" y="37394"/>
                  </a:lnTo>
                  <a:lnTo>
                    <a:pt x="34153" y="37394"/>
                  </a:lnTo>
                  <a:lnTo>
                    <a:pt x="34153" y="19064"/>
                  </a:lnTo>
                  <a:close/>
                  <a:moveTo>
                    <a:pt x="11663" y="38663"/>
                  </a:moveTo>
                  <a:lnTo>
                    <a:pt x="11663" y="56374"/>
                  </a:lnTo>
                  <a:lnTo>
                    <a:pt x="3676" y="56374"/>
                  </a:lnTo>
                  <a:lnTo>
                    <a:pt x="3676" y="38663"/>
                  </a:lnTo>
                  <a:close/>
                  <a:moveTo>
                    <a:pt x="22540" y="38663"/>
                  </a:moveTo>
                  <a:lnTo>
                    <a:pt x="22540" y="56374"/>
                  </a:lnTo>
                  <a:lnTo>
                    <a:pt x="12014" y="56374"/>
                  </a:lnTo>
                  <a:lnTo>
                    <a:pt x="12014" y="38663"/>
                  </a:lnTo>
                  <a:close/>
                  <a:moveTo>
                    <a:pt x="33802" y="38663"/>
                  </a:moveTo>
                  <a:lnTo>
                    <a:pt x="33802" y="56374"/>
                  </a:lnTo>
                  <a:lnTo>
                    <a:pt x="23810" y="56374"/>
                  </a:lnTo>
                  <a:lnTo>
                    <a:pt x="23810" y="38663"/>
                  </a:lnTo>
                  <a:close/>
                  <a:moveTo>
                    <a:pt x="42607" y="38663"/>
                  </a:moveTo>
                  <a:lnTo>
                    <a:pt x="42607" y="56374"/>
                  </a:lnTo>
                  <a:lnTo>
                    <a:pt x="34153" y="56374"/>
                  </a:lnTo>
                  <a:lnTo>
                    <a:pt x="34153" y="38663"/>
                  </a:lnTo>
                  <a:close/>
                  <a:moveTo>
                    <a:pt x="11663" y="56692"/>
                  </a:moveTo>
                  <a:lnTo>
                    <a:pt x="11663" y="72147"/>
                  </a:lnTo>
                  <a:lnTo>
                    <a:pt x="3676" y="72147"/>
                  </a:lnTo>
                  <a:lnTo>
                    <a:pt x="3676" y="56692"/>
                  </a:lnTo>
                  <a:close/>
                  <a:moveTo>
                    <a:pt x="22540" y="56692"/>
                  </a:moveTo>
                  <a:lnTo>
                    <a:pt x="22540" y="72147"/>
                  </a:lnTo>
                  <a:lnTo>
                    <a:pt x="12014" y="72147"/>
                  </a:lnTo>
                  <a:lnTo>
                    <a:pt x="12014" y="56692"/>
                  </a:lnTo>
                  <a:close/>
                  <a:moveTo>
                    <a:pt x="33802" y="56692"/>
                  </a:moveTo>
                  <a:lnTo>
                    <a:pt x="33802" y="72147"/>
                  </a:lnTo>
                  <a:lnTo>
                    <a:pt x="23810" y="72147"/>
                  </a:lnTo>
                  <a:lnTo>
                    <a:pt x="23810" y="56692"/>
                  </a:lnTo>
                  <a:close/>
                  <a:moveTo>
                    <a:pt x="42607" y="56692"/>
                  </a:moveTo>
                  <a:lnTo>
                    <a:pt x="42607" y="72147"/>
                  </a:lnTo>
                  <a:lnTo>
                    <a:pt x="34153" y="72147"/>
                  </a:lnTo>
                  <a:lnTo>
                    <a:pt x="34153" y="56692"/>
                  </a:lnTo>
                  <a:close/>
                  <a:moveTo>
                    <a:pt x="1" y="0"/>
                  </a:moveTo>
                  <a:lnTo>
                    <a:pt x="1" y="74436"/>
                  </a:lnTo>
                  <a:lnTo>
                    <a:pt x="46283" y="74436"/>
                  </a:lnTo>
                  <a:lnTo>
                    <a:pt x="4628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7"/>
          <p:cNvGrpSpPr/>
          <p:nvPr/>
        </p:nvGrpSpPr>
        <p:grpSpPr>
          <a:xfrm>
            <a:off x="4595844" y="396919"/>
            <a:ext cx="1483402" cy="2385706"/>
            <a:chOff x="4595844" y="396919"/>
            <a:chExt cx="1483402" cy="2385706"/>
          </a:xfrm>
        </p:grpSpPr>
        <p:sp>
          <p:nvSpPr>
            <p:cNvPr id="370" name="Google Shape;370;p17"/>
            <p:cNvSpPr/>
            <p:nvPr/>
          </p:nvSpPr>
          <p:spPr>
            <a:xfrm>
              <a:off x="4713660" y="481499"/>
              <a:ext cx="1272962" cy="2227219"/>
            </a:xfrm>
            <a:custGeom>
              <a:avLst/>
              <a:gdLst/>
              <a:ahLst/>
              <a:cxnLst/>
              <a:rect l="l" t="t" r="r" b="b"/>
              <a:pathLst>
                <a:path w="39718" h="69492" extrusionOk="0">
                  <a:moveTo>
                    <a:pt x="1" y="1"/>
                  </a:moveTo>
                  <a:lnTo>
                    <a:pt x="1"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4694943" y="456339"/>
              <a:ext cx="632443" cy="2273787"/>
            </a:xfrm>
            <a:custGeom>
              <a:avLst/>
              <a:gdLst/>
              <a:ahLst/>
              <a:cxnLst/>
              <a:rect l="l" t="t" r="r" b="b"/>
              <a:pathLst>
                <a:path w="19733" h="70945" extrusionOk="0">
                  <a:moveTo>
                    <a:pt x="0" y="1"/>
                  </a:moveTo>
                  <a:lnTo>
                    <a:pt x="0" y="70945"/>
                  </a:lnTo>
                  <a:lnTo>
                    <a:pt x="12966" y="70945"/>
                  </a:lnTo>
                  <a:cubicBezTo>
                    <a:pt x="12966" y="70945"/>
                    <a:pt x="8605"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5372896" y="452045"/>
              <a:ext cx="632443" cy="2273819"/>
            </a:xfrm>
            <a:custGeom>
              <a:avLst/>
              <a:gdLst/>
              <a:ahLst/>
              <a:cxnLst/>
              <a:rect l="l" t="t" r="r" b="b"/>
              <a:pathLst>
                <a:path w="19733" h="70946" extrusionOk="0">
                  <a:moveTo>
                    <a:pt x="0" y="1"/>
                  </a:moveTo>
                  <a:cubicBezTo>
                    <a:pt x="401" y="26467"/>
                    <a:pt x="13400" y="36242"/>
                    <a:pt x="13400" y="36242"/>
                  </a:cubicBezTo>
                  <a:cubicBezTo>
                    <a:pt x="11128" y="39684"/>
                    <a:pt x="6767" y="70945"/>
                    <a:pt x="6767"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4595844" y="396919"/>
              <a:ext cx="1483402" cy="2385706"/>
            </a:xfrm>
            <a:custGeom>
              <a:avLst/>
              <a:gdLst/>
              <a:ahLst/>
              <a:cxnLst/>
              <a:rect l="l" t="t" r="r" b="b"/>
              <a:pathLst>
                <a:path w="46284" h="74437" extrusionOk="0">
                  <a:moveTo>
                    <a:pt x="11664" y="2640"/>
                  </a:moveTo>
                  <a:lnTo>
                    <a:pt x="11664" y="18747"/>
                  </a:lnTo>
                  <a:lnTo>
                    <a:pt x="3677" y="18747"/>
                  </a:lnTo>
                  <a:lnTo>
                    <a:pt x="3677" y="2640"/>
                  </a:lnTo>
                  <a:close/>
                  <a:moveTo>
                    <a:pt x="22541" y="2640"/>
                  </a:moveTo>
                  <a:lnTo>
                    <a:pt x="22541" y="18747"/>
                  </a:lnTo>
                  <a:lnTo>
                    <a:pt x="12014" y="18747"/>
                  </a:lnTo>
                  <a:lnTo>
                    <a:pt x="12014" y="2640"/>
                  </a:lnTo>
                  <a:close/>
                  <a:moveTo>
                    <a:pt x="33802" y="2640"/>
                  </a:moveTo>
                  <a:lnTo>
                    <a:pt x="33802" y="18747"/>
                  </a:lnTo>
                  <a:lnTo>
                    <a:pt x="23811" y="18747"/>
                  </a:lnTo>
                  <a:lnTo>
                    <a:pt x="23811" y="2640"/>
                  </a:lnTo>
                  <a:close/>
                  <a:moveTo>
                    <a:pt x="42608" y="2640"/>
                  </a:moveTo>
                  <a:lnTo>
                    <a:pt x="42608" y="18747"/>
                  </a:lnTo>
                  <a:lnTo>
                    <a:pt x="34153" y="18747"/>
                  </a:lnTo>
                  <a:lnTo>
                    <a:pt x="34153" y="2640"/>
                  </a:lnTo>
                  <a:close/>
                  <a:moveTo>
                    <a:pt x="11664" y="19064"/>
                  </a:moveTo>
                  <a:lnTo>
                    <a:pt x="11664" y="37394"/>
                  </a:lnTo>
                  <a:lnTo>
                    <a:pt x="3677" y="37394"/>
                  </a:lnTo>
                  <a:lnTo>
                    <a:pt x="3677" y="19064"/>
                  </a:lnTo>
                  <a:close/>
                  <a:moveTo>
                    <a:pt x="22541" y="19064"/>
                  </a:moveTo>
                  <a:lnTo>
                    <a:pt x="22541" y="37394"/>
                  </a:lnTo>
                  <a:lnTo>
                    <a:pt x="12014" y="37394"/>
                  </a:lnTo>
                  <a:lnTo>
                    <a:pt x="12014" y="19064"/>
                  </a:lnTo>
                  <a:close/>
                  <a:moveTo>
                    <a:pt x="33802" y="19064"/>
                  </a:moveTo>
                  <a:lnTo>
                    <a:pt x="33802" y="37394"/>
                  </a:lnTo>
                  <a:lnTo>
                    <a:pt x="23811" y="37394"/>
                  </a:lnTo>
                  <a:lnTo>
                    <a:pt x="23811" y="19064"/>
                  </a:lnTo>
                  <a:close/>
                  <a:moveTo>
                    <a:pt x="42608" y="19064"/>
                  </a:moveTo>
                  <a:lnTo>
                    <a:pt x="42608" y="37394"/>
                  </a:lnTo>
                  <a:lnTo>
                    <a:pt x="34153" y="37394"/>
                  </a:lnTo>
                  <a:lnTo>
                    <a:pt x="34153" y="19064"/>
                  </a:lnTo>
                  <a:close/>
                  <a:moveTo>
                    <a:pt x="11664" y="38663"/>
                  </a:moveTo>
                  <a:lnTo>
                    <a:pt x="11664" y="56374"/>
                  </a:lnTo>
                  <a:lnTo>
                    <a:pt x="3677" y="56374"/>
                  </a:lnTo>
                  <a:lnTo>
                    <a:pt x="3677" y="38663"/>
                  </a:lnTo>
                  <a:close/>
                  <a:moveTo>
                    <a:pt x="22541" y="38663"/>
                  </a:moveTo>
                  <a:lnTo>
                    <a:pt x="22541" y="56374"/>
                  </a:lnTo>
                  <a:lnTo>
                    <a:pt x="12014" y="56374"/>
                  </a:lnTo>
                  <a:lnTo>
                    <a:pt x="12014" y="38663"/>
                  </a:lnTo>
                  <a:close/>
                  <a:moveTo>
                    <a:pt x="33802" y="38663"/>
                  </a:moveTo>
                  <a:lnTo>
                    <a:pt x="33802" y="56374"/>
                  </a:lnTo>
                  <a:lnTo>
                    <a:pt x="23811" y="56374"/>
                  </a:lnTo>
                  <a:lnTo>
                    <a:pt x="23811" y="38663"/>
                  </a:lnTo>
                  <a:close/>
                  <a:moveTo>
                    <a:pt x="42608" y="38663"/>
                  </a:moveTo>
                  <a:lnTo>
                    <a:pt x="42608" y="56374"/>
                  </a:lnTo>
                  <a:lnTo>
                    <a:pt x="34153" y="56374"/>
                  </a:lnTo>
                  <a:lnTo>
                    <a:pt x="34153" y="38663"/>
                  </a:lnTo>
                  <a:close/>
                  <a:moveTo>
                    <a:pt x="11664" y="56692"/>
                  </a:moveTo>
                  <a:lnTo>
                    <a:pt x="11664" y="72147"/>
                  </a:lnTo>
                  <a:lnTo>
                    <a:pt x="3677" y="72147"/>
                  </a:lnTo>
                  <a:lnTo>
                    <a:pt x="3677" y="56692"/>
                  </a:lnTo>
                  <a:close/>
                  <a:moveTo>
                    <a:pt x="22541" y="56692"/>
                  </a:moveTo>
                  <a:lnTo>
                    <a:pt x="22541" y="72147"/>
                  </a:lnTo>
                  <a:lnTo>
                    <a:pt x="12014" y="72147"/>
                  </a:lnTo>
                  <a:lnTo>
                    <a:pt x="12014" y="56692"/>
                  </a:lnTo>
                  <a:close/>
                  <a:moveTo>
                    <a:pt x="33802" y="56692"/>
                  </a:moveTo>
                  <a:lnTo>
                    <a:pt x="33802" y="72147"/>
                  </a:lnTo>
                  <a:lnTo>
                    <a:pt x="23811" y="72147"/>
                  </a:lnTo>
                  <a:lnTo>
                    <a:pt x="23811" y="56692"/>
                  </a:lnTo>
                  <a:close/>
                  <a:moveTo>
                    <a:pt x="42608" y="56692"/>
                  </a:moveTo>
                  <a:lnTo>
                    <a:pt x="42608" y="72147"/>
                  </a:lnTo>
                  <a:lnTo>
                    <a:pt x="34153" y="72147"/>
                  </a:lnTo>
                  <a:lnTo>
                    <a:pt x="34153" y="56692"/>
                  </a:lnTo>
                  <a:close/>
                  <a:moveTo>
                    <a:pt x="1" y="0"/>
                  </a:moveTo>
                  <a:lnTo>
                    <a:pt x="1" y="74436"/>
                  </a:lnTo>
                  <a:lnTo>
                    <a:pt x="46284" y="74436"/>
                  </a:lnTo>
                  <a:lnTo>
                    <a:pt x="4628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7"/>
          <p:cNvGrpSpPr/>
          <p:nvPr/>
        </p:nvGrpSpPr>
        <p:grpSpPr>
          <a:xfrm>
            <a:off x="146197" y="2917586"/>
            <a:ext cx="1147614" cy="1754866"/>
            <a:chOff x="146197" y="2914863"/>
            <a:chExt cx="1147614" cy="1754866"/>
          </a:xfrm>
        </p:grpSpPr>
        <p:sp>
          <p:nvSpPr>
            <p:cNvPr id="375" name="Google Shape;375;p17"/>
            <p:cNvSpPr/>
            <p:nvPr/>
          </p:nvSpPr>
          <p:spPr>
            <a:xfrm>
              <a:off x="1194713"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808607"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425193" y="4349485"/>
              <a:ext cx="99643" cy="320244"/>
            </a:xfrm>
            <a:custGeom>
              <a:avLst/>
              <a:gdLst/>
              <a:ahLst/>
              <a:cxnLst/>
              <a:rect l="l" t="t" r="r" b="b"/>
              <a:pathLst>
                <a:path w="3109" h="9992" extrusionOk="0">
                  <a:moveTo>
                    <a:pt x="3108" y="0"/>
                  </a:moveTo>
                  <a:lnTo>
                    <a:pt x="0" y="101"/>
                  </a:lnTo>
                  <a:lnTo>
                    <a:pt x="0" y="9992"/>
                  </a:lnTo>
                  <a:lnTo>
                    <a:pt x="1320" y="9992"/>
                  </a:lnTo>
                  <a:lnTo>
                    <a:pt x="310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154210" y="4349485"/>
              <a:ext cx="99099" cy="320244"/>
            </a:xfrm>
            <a:custGeom>
              <a:avLst/>
              <a:gdLst/>
              <a:ahLst/>
              <a:cxnLst/>
              <a:rect l="l" t="t" r="r" b="b"/>
              <a:pathLst>
                <a:path w="3092" h="9992" extrusionOk="0">
                  <a:moveTo>
                    <a:pt x="3092" y="0"/>
                  </a:moveTo>
                  <a:lnTo>
                    <a:pt x="1" y="101"/>
                  </a:lnTo>
                  <a:lnTo>
                    <a:pt x="1" y="9992"/>
                  </a:lnTo>
                  <a:lnTo>
                    <a:pt x="1321" y="9992"/>
                  </a:lnTo>
                  <a:lnTo>
                    <a:pt x="30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983183" y="3637687"/>
              <a:ext cx="310629" cy="721926"/>
            </a:xfrm>
            <a:custGeom>
              <a:avLst/>
              <a:gdLst/>
              <a:ahLst/>
              <a:cxnLst/>
              <a:rect l="l" t="t" r="r" b="b"/>
              <a:pathLst>
                <a:path w="9692" h="22525" extrusionOk="0">
                  <a:moveTo>
                    <a:pt x="5106" y="1"/>
                  </a:moveTo>
                  <a:cubicBezTo>
                    <a:pt x="3291" y="1"/>
                    <a:pt x="1421" y="538"/>
                    <a:pt x="1421" y="538"/>
                  </a:cubicBezTo>
                  <a:cubicBezTo>
                    <a:pt x="1421" y="538"/>
                    <a:pt x="1" y="22276"/>
                    <a:pt x="185" y="22443"/>
                  </a:cubicBezTo>
                  <a:cubicBezTo>
                    <a:pt x="240" y="22504"/>
                    <a:pt x="1315" y="22525"/>
                    <a:pt x="2724" y="22525"/>
                  </a:cubicBezTo>
                  <a:cubicBezTo>
                    <a:pt x="5541" y="22525"/>
                    <a:pt x="9692" y="22443"/>
                    <a:pt x="9692" y="22443"/>
                  </a:cubicBezTo>
                  <a:cubicBezTo>
                    <a:pt x="9692" y="22443"/>
                    <a:pt x="9541" y="3061"/>
                    <a:pt x="8104" y="1056"/>
                  </a:cubicBezTo>
                  <a:cubicBezTo>
                    <a:pt x="7520" y="244"/>
                    <a:pt x="6326" y="1"/>
                    <a:pt x="5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154210" y="2914863"/>
              <a:ext cx="897015" cy="1329146"/>
            </a:xfrm>
            <a:custGeom>
              <a:avLst/>
              <a:gdLst/>
              <a:ahLst/>
              <a:cxnLst/>
              <a:rect l="l" t="t" r="r" b="b"/>
              <a:pathLst>
                <a:path w="27988" h="41471" extrusionOk="0">
                  <a:moveTo>
                    <a:pt x="7823" y="0"/>
                  </a:moveTo>
                  <a:cubicBezTo>
                    <a:pt x="3510" y="0"/>
                    <a:pt x="1" y="3519"/>
                    <a:pt x="34" y="7853"/>
                  </a:cubicBezTo>
                  <a:lnTo>
                    <a:pt x="252" y="41471"/>
                  </a:lnTo>
                  <a:lnTo>
                    <a:pt x="27102" y="41471"/>
                  </a:lnTo>
                  <a:lnTo>
                    <a:pt x="27888" y="7870"/>
                  </a:lnTo>
                  <a:cubicBezTo>
                    <a:pt x="27988" y="3559"/>
                    <a:pt x="24512" y="0"/>
                    <a:pt x="20202" y="0"/>
                  </a:cubicBezTo>
                  <a:lnTo>
                    <a:pt x="7854" y="0"/>
                  </a:lnTo>
                  <a:cubicBezTo>
                    <a:pt x="7844" y="0"/>
                    <a:pt x="7834" y="0"/>
                    <a:pt x="78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162254" y="4008249"/>
              <a:ext cx="1080694" cy="347166"/>
            </a:xfrm>
            <a:custGeom>
              <a:avLst/>
              <a:gdLst/>
              <a:ahLst/>
              <a:cxnLst/>
              <a:rect l="l" t="t" r="r" b="b"/>
              <a:pathLst>
                <a:path w="33719" h="10832" extrusionOk="0">
                  <a:moveTo>
                    <a:pt x="17415" y="0"/>
                  </a:moveTo>
                  <a:cubicBezTo>
                    <a:pt x="14801" y="0"/>
                    <a:pt x="12220" y="26"/>
                    <a:pt x="10360" y="104"/>
                  </a:cubicBezTo>
                  <a:cubicBezTo>
                    <a:pt x="4762" y="338"/>
                    <a:pt x="1" y="7356"/>
                    <a:pt x="1" y="7356"/>
                  </a:cubicBezTo>
                  <a:lnTo>
                    <a:pt x="1" y="10831"/>
                  </a:lnTo>
                  <a:lnTo>
                    <a:pt x="33718" y="10831"/>
                  </a:lnTo>
                  <a:lnTo>
                    <a:pt x="33718" y="6921"/>
                  </a:lnTo>
                  <a:cubicBezTo>
                    <a:pt x="33334" y="305"/>
                    <a:pt x="28004" y="104"/>
                    <a:pt x="28004" y="104"/>
                  </a:cubicBezTo>
                  <a:cubicBezTo>
                    <a:pt x="28004" y="104"/>
                    <a:pt x="22643" y="0"/>
                    <a:pt x="1741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508202" y="4007832"/>
              <a:ext cx="749746" cy="341557"/>
            </a:xfrm>
            <a:custGeom>
              <a:avLst/>
              <a:gdLst/>
              <a:ahLst/>
              <a:cxnLst/>
              <a:rect l="l" t="t" r="r" b="b"/>
              <a:pathLst>
                <a:path w="23393" h="10657" extrusionOk="0">
                  <a:moveTo>
                    <a:pt x="15406" y="0"/>
                  </a:moveTo>
                  <a:cubicBezTo>
                    <a:pt x="10326" y="34"/>
                    <a:pt x="5230" y="50"/>
                    <a:pt x="151" y="84"/>
                  </a:cubicBezTo>
                  <a:cubicBezTo>
                    <a:pt x="0" y="84"/>
                    <a:pt x="0" y="318"/>
                    <a:pt x="151" y="318"/>
                  </a:cubicBezTo>
                  <a:lnTo>
                    <a:pt x="13985" y="251"/>
                  </a:lnTo>
                  <a:cubicBezTo>
                    <a:pt x="14681" y="243"/>
                    <a:pt x="15418" y="201"/>
                    <a:pt x="16152" y="201"/>
                  </a:cubicBezTo>
                  <a:cubicBezTo>
                    <a:pt x="16952" y="201"/>
                    <a:pt x="17748" y="251"/>
                    <a:pt x="18480" y="451"/>
                  </a:cubicBezTo>
                  <a:cubicBezTo>
                    <a:pt x="22607" y="1621"/>
                    <a:pt x="23208" y="6901"/>
                    <a:pt x="22874" y="10543"/>
                  </a:cubicBezTo>
                  <a:cubicBezTo>
                    <a:pt x="22874" y="10619"/>
                    <a:pt x="22929" y="10656"/>
                    <a:pt x="22985" y="10656"/>
                  </a:cubicBezTo>
                  <a:cubicBezTo>
                    <a:pt x="23041" y="10656"/>
                    <a:pt x="23100" y="10619"/>
                    <a:pt x="23108" y="10543"/>
                  </a:cubicBezTo>
                  <a:cubicBezTo>
                    <a:pt x="23392" y="7486"/>
                    <a:pt x="23058" y="3225"/>
                    <a:pt x="20452" y="1187"/>
                  </a:cubicBezTo>
                  <a:cubicBezTo>
                    <a:pt x="18948" y="17"/>
                    <a:pt x="17193" y="0"/>
                    <a:pt x="154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342183" y="2936048"/>
              <a:ext cx="583727" cy="696959"/>
            </a:xfrm>
            <a:custGeom>
              <a:avLst/>
              <a:gdLst/>
              <a:ahLst/>
              <a:cxnLst/>
              <a:rect l="l" t="t" r="r" b="b"/>
              <a:pathLst>
                <a:path w="18213" h="21746" extrusionOk="0">
                  <a:moveTo>
                    <a:pt x="12059" y="0"/>
                  </a:moveTo>
                  <a:cubicBezTo>
                    <a:pt x="11472" y="0"/>
                    <a:pt x="10856" y="8"/>
                    <a:pt x="10210" y="8"/>
                  </a:cubicBezTo>
                  <a:cubicBezTo>
                    <a:pt x="9190" y="8"/>
                    <a:pt x="8154" y="58"/>
                    <a:pt x="7118" y="158"/>
                  </a:cubicBezTo>
                  <a:cubicBezTo>
                    <a:pt x="6567" y="225"/>
                    <a:pt x="6016" y="325"/>
                    <a:pt x="5481" y="459"/>
                  </a:cubicBezTo>
                  <a:cubicBezTo>
                    <a:pt x="4896" y="592"/>
                    <a:pt x="4345" y="776"/>
                    <a:pt x="3827" y="1044"/>
                  </a:cubicBezTo>
                  <a:cubicBezTo>
                    <a:pt x="3292" y="1328"/>
                    <a:pt x="2791" y="1695"/>
                    <a:pt x="2357" y="2130"/>
                  </a:cubicBezTo>
                  <a:cubicBezTo>
                    <a:pt x="1922" y="2581"/>
                    <a:pt x="1538" y="3082"/>
                    <a:pt x="1237" y="3633"/>
                  </a:cubicBezTo>
                  <a:cubicBezTo>
                    <a:pt x="1087" y="3917"/>
                    <a:pt x="970" y="4218"/>
                    <a:pt x="886" y="4519"/>
                  </a:cubicBezTo>
                  <a:cubicBezTo>
                    <a:pt x="819" y="4820"/>
                    <a:pt x="769" y="5137"/>
                    <a:pt x="753" y="5438"/>
                  </a:cubicBezTo>
                  <a:cubicBezTo>
                    <a:pt x="686" y="6039"/>
                    <a:pt x="619" y="6641"/>
                    <a:pt x="569" y="7242"/>
                  </a:cubicBezTo>
                  <a:cubicBezTo>
                    <a:pt x="452" y="8412"/>
                    <a:pt x="368" y="9565"/>
                    <a:pt x="301" y="10651"/>
                  </a:cubicBezTo>
                  <a:cubicBezTo>
                    <a:pt x="168" y="12823"/>
                    <a:pt x="101" y="14778"/>
                    <a:pt x="67" y="16415"/>
                  </a:cubicBezTo>
                  <a:cubicBezTo>
                    <a:pt x="17" y="18069"/>
                    <a:pt x="1" y="19406"/>
                    <a:pt x="1" y="20325"/>
                  </a:cubicBezTo>
                  <a:cubicBezTo>
                    <a:pt x="1" y="20776"/>
                    <a:pt x="1" y="21127"/>
                    <a:pt x="1" y="21378"/>
                  </a:cubicBezTo>
                  <a:cubicBezTo>
                    <a:pt x="1" y="21495"/>
                    <a:pt x="1" y="21595"/>
                    <a:pt x="1" y="21662"/>
                  </a:cubicBezTo>
                  <a:cubicBezTo>
                    <a:pt x="1" y="21695"/>
                    <a:pt x="1" y="21712"/>
                    <a:pt x="1" y="21745"/>
                  </a:cubicBezTo>
                  <a:cubicBezTo>
                    <a:pt x="1" y="21712"/>
                    <a:pt x="17" y="21695"/>
                    <a:pt x="17" y="21662"/>
                  </a:cubicBezTo>
                  <a:cubicBezTo>
                    <a:pt x="17" y="21595"/>
                    <a:pt x="17" y="21495"/>
                    <a:pt x="17" y="21378"/>
                  </a:cubicBezTo>
                  <a:cubicBezTo>
                    <a:pt x="34" y="21127"/>
                    <a:pt x="34" y="20776"/>
                    <a:pt x="51" y="20325"/>
                  </a:cubicBezTo>
                  <a:cubicBezTo>
                    <a:pt x="84" y="19389"/>
                    <a:pt x="118" y="18069"/>
                    <a:pt x="168" y="16432"/>
                  </a:cubicBezTo>
                  <a:cubicBezTo>
                    <a:pt x="218" y="14778"/>
                    <a:pt x="285" y="12823"/>
                    <a:pt x="418" y="10651"/>
                  </a:cubicBezTo>
                  <a:cubicBezTo>
                    <a:pt x="502" y="9565"/>
                    <a:pt x="585" y="8429"/>
                    <a:pt x="702" y="7242"/>
                  </a:cubicBezTo>
                  <a:cubicBezTo>
                    <a:pt x="753" y="6658"/>
                    <a:pt x="819" y="6056"/>
                    <a:pt x="886" y="5455"/>
                  </a:cubicBezTo>
                  <a:cubicBezTo>
                    <a:pt x="920" y="5154"/>
                    <a:pt x="970" y="4853"/>
                    <a:pt x="1037" y="4552"/>
                  </a:cubicBezTo>
                  <a:cubicBezTo>
                    <a:pt x="1103" y="4252"/>
                    <a:pt x="1220" y="3968"/>
                    <a:pt x="1371" y="3700"/>
                  </a:cubicBezTo>
                  <a:cubicBezTo>
                    <a:pt x="1655" y="3149"/>
                    <a:pt x="2022" y="2664"/>
                    <a:pt x="2457" y="2230"/>
                  </a:cubicBezTo>
                  <a:cubicBezTo>
                    <a:pt x="2891" y="1812"/>
                    <a:pt x="3359" y="1445"/>
                    <a:pt x="3877" y="1160"/>
                  </a:cubicBezTo>
                  <a:cubicBezTo>
                    <a:pt x="4395" y="910"/>
                    <a:pt x="4946" y="709"/>
                    <a:pt x="5514" y="592"/>
                  </a:cubicBezTo>
                  <a:cubicBezTo>
                    <a:pt x="6049" y="459"/>
                    <a:pt x="6584" y="358"/>
                    <a:pt x="7135" y="292"/>
                  </a:cubicBezTo>
                  <a:cubicBezTo>
                    <a:pt x="8171" y="175"/>
                    <a:pt x="9190" y="125"/>
                    <a:pt x="10226" y="125"/>
                  </a:cubicBezTo>
                  <a:cubicBezTo>
                    <a:pt x="11179" y="108"/>
                    <a:pt x="12081" y="108"/>
                    <a:pt x="12916" y="108"/>
                  </a:cubicBezTo>
                  <a:cubicBezTo>
                    <a:pt x="14554" y="108"/>
                    <a:pt x="15890" y="141"/>
                    <a:pt x="16809" y="191"/>
                  </a:cubicBezTo>
                  <a:lnTo>
                    <a:pt x="17411" y="258"/>
                  </a:lnTo>
                  <a:cubicBezTo>
                    <a:pt x="17578" y="275"/>
                    <a:pt x="17728" y="292"/>
                    <a:pt x="17862" y="308"/>
                  </a:cubicBezTo>
                  <a:cubicBezTo>
                    <a:pt x="17979" y="342"/>
                    <a:pt x="18063" y="358"/>
                    <a:pt x="18129" y="375"/>
                  </a:cubicBezTo>
                  <a:cubicBezTo>
                    <a:pt x="18146" y="392"/>
                    <a:pt x="18180" y="392"/>
                    <a:pt x="18213" y="392"/>
                  </a:cubicBezTo>
                  <a:cubicBezTo>
                    <a:pt x="18180" y="375"/>
                    <a:pt x="18163" y="375"/>
                    <a:pt x="18129" y="358"/>
                  </a:cubicBezTo>
                  <a:cubicBezTo>
                    <a:pt x="18063" y="342"/>
                    <a:pt x="17979" y="308"/>
                    <a:pt x="17862" y="292"/>
                  </a:cubicBezTo>
                  <a:cubicBezTo>
                    <a:pt x="17745" y="258"/>
                    <a:pt x="17595" y="242"/>
                    <a:pt x="17411" y="208"/>
                  </a:cubicBezTo>
                  <a:cubicBezTo>
                    <a:pt x="17244" y="191"/>
                    <a:pt x="17043" y="158"/>
                    <a:pt x="16809" y="141"/>
                  </a:cubicBezTo>
                  <a:cubicBezTo>
                    <a:pt x="15890" y="58"/>
                    <a:pt x="14554" y="8"/>
                    <a:pt x="12916" y="8"/>
                  </a:cubicBezTo>
                  <a:cubicBezTo>
                    <a:pt x="12638" y="2"/>
                    <a:pt x="12352" y="0"/>
                    <a:pt x="120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575123" y="3303501"/>
              <a:ext cx="26281" cy="109419"/>
            </a:xfrm>
            <a:custGeom>
              <a:avLst/>
              <a:gdLst/>
              <a:ahLst/>
              <a:cxnLst/>
              <a:rect l="l" t="t" r="r" b="b"/>
              <a:pathLst>
                <a:path w="820" h="3414" extrusionOk="0">
                  <a:moveTo>
                    <a:pt x="57" y="0"/>
                  </a:moveTo>
                  <a:cubicBezTo>
                    <a:pt x="30" y="0"/>
                    <a:pt x="18" y="5"/>
                    <a:pt x="18" y="5"/>
                  </a:cubicBezTo>
                  <a:cubicBezTo>
                    <a:pt x="201" y="71"/>
                    <a:pt x="352" y="172"/>
                    <a:pt x="452" y="322"/>
                  </a:cubicBezTo>
                  <a:cubicBezTo>
                    <a:pt x="669" y="589"/>
                    <a:pt x="703" y="1091"/>
                    <a:pt x="652"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85" y="21"/>
                  </a:cubicBezTo>
                  <a:cubicBezTo>
                    <a:pt x="126" y="5"/>
                    <a:pt x="84" y="0"/>
                    <a:pt x="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826811" y="3303501"/>
              <a:ext cx="26281" cy="109419"/>
            </a:xfrm>
            <a:custGeom>
              <a:avLst/>
              <a:gdLst/>
              <a:ahLst/>
              <a:cxnLst/>
              <a:rect l="l" t="t" r="r" b="b"/>
              <a:pathLst>
                <a:path w="820" h="3414" extrusionOk="0">
                  <a:moveTo>
                    <a:pt x="55" y="0"/>
                  </a:moveTo>
                  <a:cubicBezTo>
                    <a:pt x="30" y="0"/>
                    <a:pt x="18" y="5"/>
                    <a:pt x="18" y="5"/>
                  </a:cubicBezTo>
                  <a:cubicBezTo>
                    <a:pt x="185" y="71"/>
                    <a:pt x="352" y="172"/>
                    <a:pt x="452" y="322"/>
                  </a:cubicBezTo>
                  <a:cubicBezTo>
                    <a:pt x="669" y="589"/>
                    <a:pt x="703" y="1091"/>
                    <a:pt x="653"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68" y="21"/>
                  </a:cubicBezTo>
                  <a:cubicBezTo>
                    <a:pt x="118" y="5"/>
                    <a:pt x="80" y="0"/>
                    <a:pt x="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152607" y="3623777"/>
              <a:ext cx="372229" cy="739650"/>
            </a:xfrm>
            <a:custGeom>
              <a:avLst/>
              <a:gdLst/>
              <a:ahLst/>
              <a:cxnLst/>
              <a:rect l="l" t="t" r="r" b="b"/>
              <a:pathLst>
                <a:path w="11614" h="23078" extrusionOk="0">
                  <a:moveTo>
                    <a:pt x="5997" y="1"/>
                  </a:moveTo>
                  <a:cubicBezTo>
                    <a:pt x="3366" y="1"/>
                    <a:pt x="452" y="755"/>
                    <a:pt x="452" y="755"/>
                  </a:cubicBezTo>
                  <a:cubicBezTo>
                    <a:pt x="452" y="755"/>
                    <a:pt x="1" y="22359"/>
                    <a:pt x="17" y="22844"/>
                  </a:cubicBezTo>
                  <a:cubicBezTo>
                    <a:pt x="30" y="23022"/>
                    <a:pt x="1596" y="23078"/>
                    <a:pt x="3573" y="23078"/>
                  </a:cubicBezTo>
                  <a:cubicBezTo>
                    <a:pt x="6982" y="23078"/>
                    <a:pt x="11613" y="22911"/>
                    <a:pt x="11613" y="22911"/>
                  </a:cubicBezTo>
                  <a:cubicBezTo>
                    <a:pt x="11613" y="22911"/>
                    <a:pt x="11346" y="4130"/>
                    <a:pt x="9909" y="1407"/>
                  </a:cubicBezTo>
                  <a:cubicBezTo>
                    <a:pt x="9332" y="327"/>
                    <a:pt x="7726" y="1"/>
                    <a:pt x="599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146197" y="3630732"/>
              <a:ext cx="281175" cy="734554"/>
            </a:xfrm>
            <a:custGeom>
              <a:avLst/>
              <a:gdLst/>
              <a:ahLst/>
              <a:cxnLst/>
              <a:rect l="l" t="t" r="r" b="b"/>
              <a:pathLst>
                <a:path w="8773" h="22919" extrusionOk="0">
                  <a:moveTo>
                    <a:pt x="3734" y="1"/>
                  </a:moveTo>
                  <a:cubicBezTo>
                    <a:pt x="1971" y="1"/>
                    <a:pt x="217" y="455"/>
                    <a:pt x="217" y="455"/>
                  </a:cubicBezTo>
                  <a:cubicBezTo>
                    <a:pt x="217" y="455"/>
                    <a:pt x="0" y="22694"/>
                    <a:pt x="167" y="22861"/>
                  </a:cubicBezTo>
                  <a:cubicBezTo>
                    <a:pt x="209" y="22902"/>
                    <a:pt x="768" y="22918"/>
                    <a:pt x="1582" y="22918"/>
                  </a:cubicBezTo>
                  <a:cubicBezTo>
                    <a:pt x="4026" y="22918"/>
                    <a:pt x="8772" y="22777"/>
                    <a:pt x="8772" y="22777"/>
                  </a:cubicBezTo>
                  <a:cubicBezTo>
                    <a:pt x="8772" y="22777"/>
                    <a:pt x="8388" y="3111"/>
                    <a:pt x="6951" y="1106"/>
                  </a:cubicBezTo>
                  <a:cubicBezTo>
                    <a:pt x="6341" y="248"/>
                    <a:pt x="5035" y="1"/>
                    <a:pt x="373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238309" y="3954821"/>
              <a:ext cx="26794" cy="33620"/>
            </a:xfrm>
            <a:custGeom>
              <a:avLst/>
              <a:gdLst/>
              <a:ahLst/>
              <a:cxnLst/>
              <a:rect l="l" t="t" r="r" b="b"/>
              <a:pathLst>
                <a:path w="836" h="1049" extrusionOk="0">
                  <a:moveTo>
                    <a:pt x="568" y="0"/>
                  </a:moveTo>
                  <a:cubicBezTo>
                    <a:pt x="552" y="0"/>
                    <a:pt x="501" y="0"/>
                    <a:pt x="418" y="17"/>
                  </a:cubicBezTo>
                  <a:lnTo>
                    <a:pt x="351" y="34"/>
                  </a:lnTo>
                  <a:lnTo>
                    <a:pt x="401" y="84"/>
                  </a:lnTo>
                  <a:cubicBezTo>
                    <a:pt x="518" y="167"/>
                    <a:pt x="618" y="284"/>
                    <a:pt x="668" y="435"/>
                  </a:cubicBezTo>
                  <a:cubicBezTo>
                    <a:pt x="752" y="618"/>
                    <a:pt x="652" y="852"/>
                    <a:pt x="451" y="902"/>
                  </a:cubicBezTo>
                  <a:cubicBezTo>
                    <a:pt x="434" y="906"/>
                    <a:pt x="417" y="908"/>
                    <a:pt x="400" y="908"/>
                  </a:cubicBezTo>
                  <a:cubicBezTo>
                    <a:pt x="271" y="908"/>
                    <a:pt x="165" y="801"/>
                    <a:pt x="151" y="668"/>
                  </a:cubicBezTo>
                  <a:cubicBezTo>
                    <a:pt x="134" y="552"/>
                    <a:pt x="134" y="418"/>
                    <a:pt x="167" y="284"/>
                  </a:cubicBezTo>
                  <a:cubicBezTo>
                    <a:pt x="201" y="201"/>
                    <a:pt x="267" y="151"/>
                    <a:pt x="351" y="134"/>
                  </a:cubicBezTo>
                  <a:cubicBezTo>
                    <a:pt x="362" y="130"/>
                    <a:pt x="371" y="129"/>
                    <a:pt x="380" y="129"/>
                  </a:cubicBezTo>
                  <a:cubicBezTo>
                    <a:pt x="405" y="129"/>
                    <a:pt x="423" y="139"/>
                    <a:pt x="430" y="139"/>
                  </a:cubicBezTo>
                  <a:cubicBezTo>
                    <a:pt x="433" y="139"/>
                    <a:pt x="435" y="137"/>
                    <a:pt x="435" y="134"/>
                  </a:cubicBezTo>
                  <a:cubicBezTo>
                    <a:pt x="451" y="134"/>
                    <a:pt x="418" y="84"/>
                    <a:pt x="351" y="84"/>
                  </a:cubicBezTo>
                  <a:cubicBezTo>
                    <a:pt x="341" y="82"/>
                    <a:pt x="331" y="82"/>
                    <a:pt x="321" y="82"/>
                  </a:cubicBezTo>
                  <a:cubicBezTo>
                    <a:pt x="214" y="82"/>
                    <a:pt x="114" y="159"/>
                    <a:pt x="84" y="251"/>
                  </a:cubicBezTo>
                  <a:cubicBezTo>
                    <a:pt x="17" y="384"/>
                    <a:pt x="0" y="552"/>
                    <a:pt x="34" y="702"/>
                  </a:cubicBezTo>
                  <a:cubicBezTo>
                    <a:pt x="34" y="802"/>
                    <a:pt x="84" y="886"/>
                    <a:pt x="151" y="953"/>
                  </a:cubicBezTo>
                  <a:cubicBezTo>
                    <a:pt x="225" y="1014"/>
                    <a:pt x="299" y="1049"/>
                    <a:pt x="380" y="1049"/>
                  </a:cubicBezTo>
                  <a:cubicBezTo>
                    <a:pt x="409" y="1049"/>
                    <a:pt x="438" y="1045"/>
                    <a:pt x="468" y="1036"/>
                  </a:cubicBezTo>
                  <a:cubicBezTo>
                    <a:pt x="618" y="1019"/>
                    <a:pt x="752" y="902"/>
                    <a:pt x="785" y="769"/>
                  </a:cubicBezTo>
                  <a:cubicBezTo>
                    <a:pt x="836" y="635"/>
                    <a:pt x="836" y="518"/>
                    <a:pt x="785" y="384"/>
                  </a:cubicBezTo>
                  <a:cubicBezTo>
                    <a:pt x="728" y="255"/>
                    <a:pt x="633" y="137"/>
                    <a:pt x="500" y="54"/>
                  </a:cubicBezTo>
                  <a:lnTo>
                    <a:pt x="500" y="54"/>
                  </a:lnTo>
                  <a:cubicBezTo>
                    <a:pt x="544" y="32"/>
                    <a:pt x="568" y="12"/>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250071" y="3845018"/>
              <a:ext cx="50927" cy="115733"/>
            </a:xfrm>
            <a:custGeom>
              <a:avLst/>
              <a:gdLst/>
              <a:ahLst/>
              <a:cxnLst/>
              <a:rect l="l" t="t" r="r" b="b"/>
              <a:pathLst>
                <a:path w="1589" h="3611" extrusionOk="0">
                  <a:moveTo>
                    <a:pt x="1571" y="1"/>
                  </a:moveTo>
                  <a:cubicBezTo>
                    <a:pt x="1574" y="2"/>
                    <a:pt x="1576" y="6"/>
                    <a:pt x="1575" y="13"/>
                  </a:cubicBezTo>
                  <a:lnTo>
                    <a:pt x="1575" y="13"/>
                  </a:lnTo>
                  <a:cubicBezTo>
                    <a:pt x="1579" y="9"/>
                    <a:pt x="1584" y="5"/>
                    <a:pt x="1588" y="1"/>
                  </a:cubicBezTo>
                  <a:close/>
                  <a:moveTo>
                    <a:pt x="1575" y="13"/>
                  </a:moveTo>
                  <a:cubicBezTo>
                    <a:pt x="1432" y="144"/>
                    <a:pt x="1335" y="307"/>
                    <a:pt x="1237" y="469"/>
                  </a:cubicBezTo>
                  <a:cubicBezTo>
                    <a:pt x="753" y="1271"/>
                    <a:pt x="385" y="2140"/>
                    <a:pt x="134" y="3042"/>
                  </a:cubicBezTo>
                  <a:cubicBezTo>
                    <a:pt x="68" y="3226"/>
                    <a:pt x="17" y="3426"/>
                    <a:pt x="1" y="3610"/>
                  </a:cubicBezTo>
                  <a:cubicBezTo>
                    <a:pt x="1" y="3610"/>
                    <a:pt x="2" y="3610"/>
                    <a:pt x="2" y="3610"/>
                  </a:cubicBezTo>
                  <a:cubicBezTo>
                    <a:pt x="56" y="3610"/>
                    <a:pt x="306" y="2765"/>
                    <a:pt x="736" y="1772"/>
                  </a:cubicBezTo>
                  <a:cubicBezTo>
                    <a:pt x="1143" y="848"/>
                    <a:pt x="1565" y="114"/>
                    <a:pt x="1575" y="13"/>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198150" y="3855723"/>
              <a:ext cx="48748" cy="106630"/>
            </a:xfrm>
            <a:custGeom>
              <a:avLst/>
              <a:gdLst/>
              <a:ahLst/>
              <a:cxnLst/>
              <a:rect l="l" t="t" r="r" b="b"/>
              <a:pathLst>
                <a:path w="1521" h="3327" extrusionOk="0">
                  <a:moveTo>
                    <a:pt x="51" y="1"/>
                  </a:moveTo>
                  <a:cubicBezTo>
                    <a:pt x="51" y="1"/>
                    <a:pt x="51" y="1"/>
                    <a:pt x="50" y="1"/>
                  </a:cubicBezTo>
                  <a:cubicBezTo>
                    <a:pt x="0" y="18"/>
                    <a:pt x="368" y="736"/>
                    <a:pt x="769" y="1672"/>
                  </a:cubicBezTo>
                  <a:cubicBezTo>
                    <a:pt x="1149" y="2581"/>
                    <a:pt x="1447" y="3326"/>
                    <a:pt x="1486" y="3326"/>
                  </a:cubicBezTo>
                  <a:cubicBezTo>
                    <a:pt x="1486" y="3326"/>
                    <a:pt x="1487" y="3326"/>
                    <a:pt x="1487" y="3326"/>
                  </a:cubicBezTo>
                  <a:cubicBezTo>
                    <a:pt x="1520" y="3326"/>
                    <a:pt x="1287" y="2541"/>
                    <a:pt x="886" y="1605"/>
                  </a:cubicBezTo>
                  <a:cubicBezTo>
                    <a:pt x="489" y="697"/>
                    <a:pt x="93" y="1"/>
                    <a:pt x="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259174" y="3984275"/>
              <a:ext cx="40191" cy="179961"/>
            </a:xfrm>
            <a:custGeom>
              <a:avLst/>
              <a:gdLst/>
              <a:ahLst/>
              <a:cxnLst/>
              <a:rect l="l" t="t" r="r" b="b"/>
              <a:pathLst>
                <a:path w="1254" h="5615" extrusionOk="0">
                  <a:moveTo>
                    <a:pt x="1" y="0"/>
                  </a:moveTo>
                  <a:lnTo>
                    <a:pt x="1" y="0"/>
                  </a:lnTo>
                  <a:cubicBezTo>
                    <a:pt x="34" y="284"/>
                    <a:pt x="101" y="551"/>
                    <a:pt x="168" y="819"/>
                  </a:cubicBezTo>
                  <a:cubicBezTo>
                    <a:pt x="302" y="1337"/>
                    <a:pt x="469" y="2022"/>
                    <a:pt x="652" y="2807"/>
                  </a:cubicBezTo>
                  <a:cubicBezTo>
                    <a:pt x="820" y="3576"/>
                    <a:pt x="970" y="4277"/>
                    <a:pt x="1070" y="4795"/>
                  </a:cubicBezTo>
                  <a:cubicBezTo>
                    <a:pt x="1120" y="5079"/>
                    <a:pt x="1170" y="5347"/>
                    <a:pt x="1254" y="5614"/>
                  </a:cubicBezTo>
                  <a:cubicBezTo>
                    <a:pt x="1254" y="5330"/>
                    <a:pt x="1221" y="5046"/>
                    <a:pt x="1170" y="4779"/>
                  </a:cubicBezTo>
                  <a:cubicBezTo>
                    <a:pt x="1087" y="4261"/>
                    <a:pt x="953" y="3559"/>
                    <a:pt x="786" y="2774"/>
                  </a:cubicBezTo>
                  <a:cubicBezTo>
                    <a:pt x="602" y="1988"/>
                    <a:pt x="419" y="1303"/>
                    <a:pt x="268" y="802"/>
                  </a:cubicBezTo>
                  <a:cubicBezTo>
                    <a:pt x="201" y="518"/>
                    <a:pt x="118" y="25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199753" y="3984788"/>
              <a:ext cx="46088" cy="110380"/>
            </a:xfrm>
            <a:custGeom>
              <a:avLst/>
              <a:gdLst/>
              <a:ahLst/>
              <a:cxnLst/>
              <a:rect l="l" t="t" r="r" b="b"/>
              <a:pathLst>
                <a:path w="1438" h="3444" extrusionOk="0">
                  <a:moveTo>
                    <a:pt x="1404" y="1"/>
                  </a:moveTo>
                  <a:cubicBezTo>
                    <a:pt x="1287" y="134"/>
                    <a:pt x="1186" y="302"/>
                    <a:pt x="1103" y="469"/>
                  </a:cubicBezTo>
                  <a:cubicBezTo>
                    <a:pt x="668" y="1237"/>
                    <a:pt x="334" y="2056"/>
                    <a:pt x="100" y="2908"/>
                  </a:cubicBezTo>
                  <a:cubicBezTo>
                    <a:pt x="50" y="3075"/>
                    <a:pt x="0" y="3259"/>
                    <a:pt x="0" y="3443"/>
                  </a:cubicBezTo>
                  <a:cubicBezTo>
                    <a:pt x="0" y="3443"/>
                    <a:pt x="1" y="3443"/>
                    <a:pt x="1" y="3443"/>
                  </a:cubicBezTo>
                  <a:cubicBezTo>
                    <a:pt x="38" y="3443"/>
                    <a:pt x="271" y="2648"/>
                    <a:pt x="652" y="1705"/>
                  </a:cubicBezTo>
                  <a:cubicBezTo>
                    <a:pt x="1036" y="753"/>
                    <a:pt x="1437" y="18"/>
                    <a:pt x="14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2">
  <p:cSld name="CUSTOM_2">
    <p:spTree>
      <p:nvGrpSpPr>
        <p:cNvPr id="1" name="Shape 393"/>
        <p:cNvGrpSpPr/>
        <p:nvPr/>
      </p:nvGrpSpPr>
      <p:grpSpPr>
        <a:xfrm>
          <a:off x="0" y="0"/>
          <a:ext cx="0" cy="0"/>
          <a:chOff x="0" y="0"/>
          <a:chExt cx="0" cy="0"/>
        </a:xfrm>
      </p:grpSpPr>
      <p:sp>
        <p:nvSpPr>
          <p:cNvPr id="394" name="Google Shape;394;p1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txBox="1">
            <a:spLocks noGrp="1"/>
          </p:cNvSpPr>
          <p:nvPr>
            <p:ph type="title"/>
          </p:nvPr>
        </p:nvSpPr>
        <p:spPr>
          <a:xfrm>
            <a:off x="3726000" y="4089600"/>
            <a:ext cx="3380400" cy="51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96" name="Google Shape;396;p18"/>
          <p:cNvSpPr txBox="1">
            <a:spLocks noGrp="1"/>
          </p:cNvSpPr>
          <p:nvPr>
            <p:ph type="subTitle" idx="1"/>
          </p:nvPr>
        </p:nvSpPr>
        <p:spPr>
          <a:xfrm>
            <a:off x="3726000" y="2935650"/>
            <a:ext cx="3380400" cy="1153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397" name="Google Shape;397;p18"/>
          <p:cNvGrpSpPr/>
          <p:nvPr/>
        </p:nvGrpSpPr>
        <p:grpSpPr>
          <a:xfrm>
            <a:off x="3519477" y="424219"/>
            <a:ext cx="1304531" cy="2282345"/>
            <a:chOff x="3519477" y="424219"/>
            <a:chExt cx="1304531" cy="2282345"/>
          </a:xfrm>
        </p:grpSpPr>
        <p:sp>
          <p:nvSpPr>
            <p:cNvPr id="398" name="Google Shape;398;p18"/>
            <p:cNvSpPr/>
            <p:nvPr/>
          </p:nvSpPr>
          <p:spPr>
            <a:xfrm>
              <a:off x="3519477" y="972018"/>
              <a:ext cx="276912" cy="593374"/>
            </a:xfrm>
            <a:custGeom>
              <a:avLst/>
              <a:gdLst/>
              <a:ahLst/>
              <a:cxnLst/>
              <a:rect l="l" t="t" r="r" b="b"/>
              <a:pathLst>
                <a:path w="8640" h="18514" extrusionOk="0">
                  <a:moveTo>
                    <a:pt x="1" y="1"/>
                  </a:moveTo>
                  <a:lnTo>
                    <a:pt x="1" y="18514"/>
                  </a:lnTo>
                  <a:lnTo>
                    <a:pt x="8639" y="18514"/>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3808119" y="1606608"/>
              <a:ext cx="340083" cy="573022"/>
            </a:xfrm>
            <a:custGeom>
              <a:avLst/>
              <a:gdLst/>
              <a:ahLst/>
              <a:cxnLst/>
              <a:rect l="l" t="t" r="r" b="b"/>
              <a:pathLst>
                <a:path w="10611" h="17879" extrusionOk="0">
                  <a:moveTo>
                    <a:pt x="1" y="0"/>
                  </a:moveTo>
                  <a:lnTo>
                    <a:pt x="1" y="17879"/>
                  </a:lnTo>
                  <a:lnTo>
                    <a:pt x="10611" y="17879"/>
                  </a:lnTo>
                  <a:lnTo>
                    <a:pt x="106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4189931" y="424219"/>
              <a:ext cx="634077" cy="537671"/>
            </a:xfrm>
            <a:custGeom>
              <a:avLst/>
              <a:gdLst/>
              <a:ahLst/>
              <a:cxnLst/>
              <a:rect l="l" t="t" r="r" b="b"/>
              <a:pathLst>
                <a:path w="19784" h="16776" extrusionOk="0">
                  <a:moveTo>
                    <a:pt x="1" y="0"/>
                  </a:moveTo>
                  <a:lnTo>
                    <a:pt x="1" y="16775"/>
                  </a:lnTo>
                  <a:lnTo>
                    <a:pt x="10076" y="16775"/>
                  </a:lnTo>
                  <a:lnTo>
                    <a:pt x="10076" y="368"/>
                  </a:lnTo>
                  <a:lnTo>
                    <a:pt x="10444" y="368"/>
                  </a:lnTo>
                  <a:lnTo>
                    <a:pt x="10444" y="16775"/>
                  </a:lnTo>
                  <a:lnTo>
                    <a:pt x="19784" y="16775"/>
                  </a:lnTo>
                  <a:lnTo>
                    <a:pt x="197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3519477" y="1606608"/>
              <a:ext cx="276912" cy="573022"/>
            </a:xfrm>
            <a:custGeom>
              <a:avLst/>
              <a:gdLst/>
              <a:ahLst/>
              <a:cxnLst/>
              <a:rect l="l" t="t" r="r" b="b"/>
              <a:pathLst>
                <a:path w="8640" h="17879" extrusionOk="0">
                  <a:moveTo>
                    <a:pt x="1" y="0"/>
                  </a:moveTo>
                  <a:lnTo>
                    <a:pt x="1" y="17879"/>
                  </a:lnTo>
                  <a:lnTo>
                    <a:pt x="8639" y="17879"/>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4524629" y="1606608"/>
              <a:ext cx="299379" cy="573022"/>
            </a:xfrm>
            <a:custGeom>
              <a:avLst/>
              <a:gdLst/>
              <a:ahLst/>
              <a:cxnLst/>
              <a:rect l="l" t="t" r="r" b="b"/>
              <a:pathLst>
                <a:path w="9341" h="17879" extrusionOk="0">
                  <a:moveTo>
                    <a:pt x="1" y="0"/>
                  </a:moveTo>
                  <a:lnTo>
                    <a:pt x="1" y="17879"/>
                  </a:lnTo>
                  <a:lnTo>
                    <a:pt x="9341" y="17879"/>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3808119" y="972018"/>
              <a:ext cx="340083" cy="593374"/>
            </a:xfrm>
            <a:custGeom>
              <a:avLst/>
              <a:gdLst/>
              <a:ahLst/>
              <a:cxnLst/>
              <a:rect l="l" t="t" r="r" b="b"/>
              <a:pathLst>
                <a:path w="10611" h="18514" extrusionOk="0">
                  <a:moveTo>
                    <a:pt x="1" y="1"/>
                  </a:moveTo>
                  <a:lnTo>
                    <a:pt x="1" y="18514"/>
                  </a:lnTo>
                  <a:lnTo>
                    <a:pt x="10611" y="18514"/>
                  </a:lnTo>
                  <a:lnTo>
                    <a:pt x="106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4524629" y="972018"/>
              <a:ext cx="299379" cy="593374"/>
            </a:xfrm>
            <a:custGeom>
              <a:avLst/>
              <a:gdLst/>
              <a:ahLst/>
              <a:cxnLst/>
              <a:rect l="l" t="t" r="r" b="b"/>
              <a:pathLst>
                <a:path w="9341" h="18514" extrusionOk="0">
                  <a:moveTo>
                    <a:pt x="1" y="1"/>
                  </a:moveTo>
                  <a:lnTo>
                    <a:pt x="1" y="18514"/>
                  </a:lnTo>
                  <a:lnTo>
                    <a:pt x="9341" y="18514"/>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3519477" y="2189757"/>
              <a:ext cx="276912" cy="516806"/>
            </a:xfrm>
            <a:custGeom>
              <a:avLst/>
              <a:gdLst/>
              <a:ahLst/>
              <a:cxnLst/>
              <a:rect l="l" t="t" r="r" b="b"/>
              <a:pathLst>
                <a:path w="8640" h="16125" extrusionOk="0">
                  <a:moveTo>
                    <a:pt x="1" y="1"/>
                  </a:moveTo>
                  <a:lnTo>
                    <a:pt x="1" y="16125"/>
                  </a:lnTo>
                  <a:lnTo>
                    <a:pt x="8639" y="1612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3519477" y="424219"/>
              <a:ext cx="628725" cy="537671"/>
            </a:xfrm>
            <a:custGeom>
              <a:avLst/>
              <a:gdLst/>
              <a:ahLst/>
              <a:cxnLst/>
              <a:rect l="l" t="t" r="r" b="b"/>
              <a:pathLst>
                <a:path w="19617" h="16776" extrusionOk="0">
                  <a:moveTo>
                    <a:pt x="1" y="0"/>
                  </a:moveTo>
                  <a:lnTo>
                    <a:pt x="1" y="16775"/>
                  </a:lnTo>
                  <a:lnTo>
                    <a:pt x="8639" y="16775"/>
                  </a:lnTo>
                  <a:lnTo>
                    <a:pt x="8639" y="368"/>
                  </a:lnTo>
                  <a:lnTo>
                    <a:pt x="9007" y="368"/>
                  </a:lnTo>
                  <a:lnTo>
                    <a:pt x="9007" y="16775"/>
                  </a:lnTo>
                  <a:lnTo>
                    <a:pt x="19617" y="16775"/>
                  </a:lnTo>
                  <a:lnTo>
                    <a:pt x="1961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3808119" y="2189757"/>
              <a:ext cx="340083" cy="516806"/>
            </a:xfrm>
            <a:custGeom>
              <a:avLst/>
              <a:gdLst/>
              <a:ahLst/>
              <a:cxnLst/>
              <a:rect l="l" t="t" r="r" b="b"/>
              <a:pathLst>
                <a:path w="10611" h="16125" extrusionOk="0">
                  <a:moveTo>
                    <a:pt x="1" y="1"/>
                  </a:moveTo>
                  <a:lnTo>
                    <a:pt x="1" y="16125"/>
                  </a:lnTo>
                  <a:lnTo>
                    <a:pt x="10611" y="16125"/>
                  </a:lnTo>
                  <a:lnTo>
                    <a:pt x="106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4524629" y="2189757"/>
              <a:ext cx="299379" cy="516806"/>
            </a:xfrm>
            <a:custGeom>
              <a:avLst/>
              <a:gdLst/>
              <a:ahLst/>
              <a:cxnLst/>
              <a:rect l="l" t="t" r="r" b="b"/>
              <a:pathLst>
                <a:path w="9341" h="16125" extrusionOk="0">
                  <a:moveTo>
                    <a:pt x="1" y="1"/>
                  </a:moveTo>
                  <a:lnTo>
                    <a:pt x="1" y="16125"/>
                  </a:lnTo>
                  <a:lnTo>
                    <a:pt x="9341" y="1612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4189931" y="972018"/>
              <a:ext cx="322968" cy="593374"/>
            </a:xfrm>
            <a:custGeom>
              <a:avLst/>
              <a:gdLst/>
              <a:ahLst/>
              <a:cxnLst/>
              <a:rect l="l" t="t" r="r" b="b"/>
              <a:pathLst>
                <a:path w="10077" h="18514" extrusionOk="0">
                  <a:moveTo>
                    <a:pt x="1" y="1"/>
                  </a:moveTo>
                  <a:lnTo>
                    <a:pt x="1" y="18514"/>
                  </a:lnTo>
                  <a:lnTo>
                    <a:pt x="10076" y="18514"/>
                  </a:lnTo>
                  <a:lnTo>
                    <a:pt x="100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4189931" y="2189757"/>
              <a:ext cx="322968" cy="516806"/>
            </a:xfrm>
            <a:custGeom>
              <a:avLst/>
              <a:gdLst/>
              <a:ahLst/>
              <a:cxnLst/>
              <a:rect l="l" t="t" r="r" b="b"/>
              <a:pathLst>
                <a:path w="10077" h="16125" extrusionOk="0">
                  <a:moveTo>
                    <a:pt x="1" y="1"/>
                  </a:moveTo>
                  <a:lnTo>
                    <a:pt x="1" y="16125"/>
                  </a:lnTo>
                  <a:lnTo>
                    <a:pt x="10076" y="16125"/>
                  </a:lnTo>
                  <a:lnTo>
                    <a:pt x="100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4189931" y="1606608"/>
              <a:ext cx="322968" cy="573022"/>
            </a:xfrm>
            <a:custGeom>
              <a:avLst/>
              <a:gdLst/>
              <a:ahLst/>
              <a:cxnLst/>
              <a:rect l="l" t="t" r="r" b="b"/>
              <a:pathLst>
                <a:path w="10077" h="17879" extrusionOk="0">
                  <a:moveTo>
                    <a:pt x="1" y="0"/>
                  </a:moveTo>
                  <a:lnTo>
                    <a:pt x="1" y="17879"/>
                  </a:lnTo>
                  <a:lnTo>
                    <a:pt x="10076" y="17879"/>
                  </a:lnTo>
                  <a:lnTo>
                    <a:pt x="1007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8"/>
          <p:cNvGrpSpPr/>
          <p:nvPr/>
        </p:nvGrpSpPr>
        <p:grpSpPr>
          <a:xfrm>
            <a:off x="6096361" y="424219"/>
            <a:ext cx="1304531" cy="2282345"/>
            <a:chOff x="6096361" y="424219"/>
            <a:chExt cx="1304531" cy="2282345"/>
          </a:xfrm>
        </p:grpSpPr>
        <p:sp>
          <p:nvSpPr>
            <p:cNvPr id="413" name="Google Shape;413;p18"/>
            <p:cNvSpPr/>
            <p:nvPr/>
          </p:nvSpPr>
          <p:spPr>
            <a:xfrm>
              <a:off x="6096361" y="972018"/>
              <a:ext cx="277425" cy="593374"/>
            </a:xfrm>
            <a:custGeom>
              <a:avLst/>
              <a:gdLst/>
              <a:ahLst/>
              <a:cxnLst/>
              <a:rect l="l" t="t" r="r" b="b"/>
              <a:pathLst>
                <a:path w="8656" h="18514" extrusionOk="0">
                  <a:moveTo>
                    <a:pt x="0" y="1"/>
                  </a:moveTo>
                  <a:lnTo>
                    <a:pt x="0" y="18514"/>
                  </a:lnTo>
                  <a:lnTo>
                    <a:pt x="8655" y="18514"/>
                  </a:lnTo>
                  <a:lnTo>
                    <a:pt x="86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6385003" y="1606608"/>
              <a:ext cx="340595" cy="573022"/>
            </a:xfrm>
            <a:custGeom>
              <a:avLst/>
              <a:gdLst/>
              <a:ahLst/>
              <a:cxnLst/>
              <a:rect l="l" t="t" r="r" b="b"/>
              <a:pathLst>
                <a:path w="10627" h="17879" extrusionOk="0">
                  <a:moveTo>
                    <a:pt x="0" y="0"/>
                  </a:moveTo>
                  <a:lnTo>
                    <a:pt x="0" y="17879"/>
                  </a:lnTo>
                  <a:lnTo>
                    <a:pt x="10627" y="17879"/>
                  </a:lnTo>
                  <a:lnTo>
                    <a:pt x="1062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6766815" y="424219"/>
              <a:ext cx="634077" cy="537671"/>
            </a:xfrm>
            <a:custGeom>
              <a:avLst/>
              <a:gdLst/>
              <a:ahLst/>
              <a:cxnLst/>
              <a:rect l="l" t="t" r="r" b="b"/>
              <a:pathLst>
                <a:path w="19784" h="16776" extrusionOk="0">
                  <a:moveTo>
                    <a:pt x="1" y="0"/>
                  </a:moveTo>
                  <a:lnTo>
                    <a:pt x="1" y="16775"/>
                  </a:lnTo>
                  <a:lnTo>
                    <a:pt x="10093" y="16775"/>
                  </a:lnTo>
                  <a:lnTo>
                    <a:pt x="10093" y="368"/>
                  </a:lnTo>
                  <a:lnTo>
                    <a:pt x="10443" y="368"/>
                  </a:lnTo>
                  <a:lnTo>
                    <a:pt x="10443" y="16775"/>
                  </a:lnTo>
                  <a:lnTo>
                    <a:pt x="19783" y="16775"/>
                  </a:lnTo>
                  <a:lnTo>
                    <a:pt x="1978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6096361" y="1606608"/>
              <a:ext cx="277425" cy="573022"/>
            </a:xfrm>
            <a:custGeom>
              <a:avLst/>
              <a:gdLst/>
              <a:ahLst/>
              <a:cxnLst/>
              <a:rect l="l" t="t" r="r" b="b"/>
              <a:pathLst>
                <a:path w="8656" h="17879" extrusionOk="0">
                  <a:moveTo>
                    <a:pt x="0" y="0"/>
                  </a:moveTo>
                  <a:lnTo>
                    <a:pt x="0" y="17879"/>
                  </a:lnTo>
                  <a:lnTo>
                    <a:pt x="8655" y="17879"/>
                  </a:lnTo>
                  <a:lnTo>
                    <a:pt x="865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7101513" y="1606608"/>
              <a:ext cx="299379" cy="573022"/>
            </a:xfrm>
            <a:custGeom>
              <a:avLst/>
              <a:gdLst/>
              <a:ahLst/>
              <a:cxnLst/>
              <a:rect l="l" t="t" r="r" b="b"/>
              <a:pathLst>
                <a:path w="9341" h="17879" extrusionOk="0">
                  <a:moveTo>
                    <a:pt x="0" y="0"/>
                  </a:moveTo>
                  <a:lnTo>
                    <a:pt x="0" y="17879"/>
                  </a:lnTo>
                  <a:lnTo>
                    <a:pt x="9340" y="17879"/>
                  </a:lnTo>
                  <a:lnTo>
                    <a:pt x="93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6385003" y="972018"/>
              <a:ext cx="340595" cy="593374"/>
            </a:xfrm>
            <a:custGeom>
              <a:avLst/>
              <a:gdLst/>
              <a:ahLst/>
              <a:cxnLst/>
              <a:rect l="l" t="t" r="r" b="b"/>
              <a:pathLst>
                <a:path w="10627" h="18514" extrusionOk="0">
                  <a:moveTo>
                    <a:pt x="0" y="1"/>
                  </a:moveTo>
                  <a:lnTo>
                    <a:pt x="0" y="18514"/>
                  </a:lnTo>
                  <a:lnTo>
                    <a:pt x="10627" y="18514"/>
                  </a:lnTo>
                  <a:lnTo>
                    <a:pt x="106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7101513" y="972018"/>
              <a:ext cx="299379" cy="593374"/>
            </a:xfrm>
            <a:custGeom>
              <a:avLst/>
              <a:gdLst/>
              <a:ahLst/>
              <a:cxnLst/>
              <a:rect l="l" t="t" r="r" b="b"/>
              <a:pathLst>
                <a:path w="9341" h="18514" extrusionOk="0">
                  <a:moveTo>
                    <a:pt x="0" y="1"/>
                  </a:moveTo>
                  <a:lnTo>
                    <a:pt x="0" y="18514"/>
                  </a:lnTo>
                  <a:lnTo>
                    <a:pt x="9340" y="18514"/>
                  </a:lnTo>
                  <a:lnTo>
                    <a:pt x="93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6096361" y="2189757"/>
              <a:ext cx="277425" cy="516806"/>
            </a:xfrm>
            <a:custGeom>
              <a:avLst/>
              <a:gdLst/>
              <a:ahLst/>
              <a:cxnLst/>
              <a:rect l="l" t="t" r="r" b="b"/>
              <a:pathLst>
                <a:path w="8656" h="16125" extrusionOk="0">
                  <a:moveTo>
                    <a:pt x="0" y="1"/>
                  </a:moveTo>
                  <a:lnTo>
                    <a:pt x="0" y="16125"/>
                  </a:lnTo>
                  <a:lnTo>
                    <a:pt x="8655" y="16125"/>
                  </a:lnTo>
                  <a:lnTo>
                    <a:pt x="86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6096361" y="424219"/>
              <a:ext cx="629238" cy="537671"/>
            </a:xfrm>
            <a:custGeom>
              <a:avLst/>
              <a:gdLst/>
              <a:ahLst/>
              <a:cxnLst/>
              <a:rect l="l" t="t" r="r" b="b"/>
              <a:pathLst>
                <a:path w="19633" h="16776" extrusionOk="0">
                  <a:moveTo>
                    <a:pt x="0" y="0"/>
                  </a:moveTo>
                  <a:lnTo>
                    <a:pt x="0" y="16775"/>
                  </a:lnTo>
                  <a:lnTo>
                    <a:pt x="8655" y="16775"/>
                  </a:lnTo>
                  <a:lnTo>
                    <a:pt x="8655" y="368"/>
                  </a:lnTo>
                  <a:lnTo>
                    <a:pt x="9006" y="368"/>
                  </a:lnTo>
                  <a:lnTo>
                    <a:pt x="9006" y="16775"/>
                  </a:lnTo>
                  <a:lnTo>
                    <a:pt x="19633" y="16775"/>
                  </a:lnTo>
                  <a:lnTo>
                    <a:pt x="1963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6385003" y="2189757"/>
              <a:ext cx="340595" cy="516806"/>
            </a:xfrm>
            <a:custGeom>
              <a:avLst/>
              <a:gdLst/>
              <a:ahLst/>
              <a:cxnLst/>
              <a:rect l="l" t="t" r="r" b="b"/>
              <a:pathLst>
                <a:path w="10627" h="16125" extrusionOk="0">
                  <a:moveTo>
                    <a:pt x="0" y="1"/>
                  </a:moveTo>
                  <a:lnTo>
                    <a:pt x="0" y="16125"/>
                  </a:lnTo>
                  <a:lnTo>
                    <a:pt x="10627" y="16125"/>
                  </a:lnTo>
                  <a:lnTo>
                    <a:pt x="106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7101513" y="2189757"/>
              <a:ext cx="299379" cy="516806"/>
            </a:xfrm>
            <a:custGeom>
              <a:avLst/>
              <a:gdLst/>
              <a:ahLst/>
              <a:cxnLst/>
              <a:rect l="l" t="t" r="r" b="b"/>
              <a:pathLst>
                <a:path w="9341" h="16125" extrusionOk="0">
                  <a:moveTo>
                    <a:pt x="0" y="1"/>
                  </a:moveTo>
                  <a:lnTo>
                    <a:pt x="0" y="16125"/>
                  </a:lnTo>
                  <a:lnTo>
                    <a:pt x="9340" y="16125"/>
                  </a:lnTo>
                  <a:lnTo>
                    <a:pt x="93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6766815" y="972018"/>
              <a:ext cx="323481" cy="593374"/>
            </a:xfrm>
            <a:custGeom>
              <a:avLst/>
              <a:gdLst/>
              <a:ahLst/>
              <a:cxnLst/>
              <a:rect l="l" t="t" r="r" b="b"/>
              <a:pathLst>
                <a:path w="10093" h="18514" extrusionOk="0">
                  <a:moveTo>
                    <a:pt x="1" y="1"/>
                  </a:moveTo>
                  <a:lnTo>
                    <a:pt x="1" y="18514"/>
                  </a:lnTo>
                  <a:lnTo>
                    <a:pt x="10093" y="18514"/>
                  </a:lnTo>
                  <a:lnTo>
                    <a:pt x="100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6766815" y="2189757"/>
              <a:ext cx="323481" cy="516806"/>
            </a:xfrm>
            <a:custGeom>
              <a:avLst/>
              <a:gdLst/>
              <a:ahLst/>
              <a:cxnLst/>
              <a:rect l="l" t="t" r="r" b="b"/>
              <a:pathLst>
                <a:path w="10093" h="16125" extrusionOk="0">
                  <a:moveTo>
                    <a:pt x="1" y="1"/>
                  </a:moveTo>
                  <a:lnTo>
                    <a:pt x="1" y="16125"/>
                  </a:lnTo>
                  <a:lnTo>
                    <a:pt x="10093" y="16125"/>
                  </a:lnTo>
                  <a:lnTo>
                    <a:pt x="100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6766815" y="1606608"/>
              <a:ext cx="323481" cy="573022"/>
            </a:xfrm>
            <a:custGeom>
              <a:avLst/>
              <a:gdLst/>
              <a:ahLst/>
              <a:cxnLst/>
              <a:rect l="l" t="t" r="r" b="b"/>
              <a:pathLst>
                <a:path w="10093" h="17879" extrusionOk="0">
                  <a:moveTo>
                    <a:pt x="1" y="0"/>
                  </a:moveTo>
                  <a:lnTo>
                    <a:pt x="1" y="17879"/>
                  </a:lnTo>
                  <a:lnTo>
                    <a:pt x="10093" y="17879"/>
                  </a:lnTo>
                  <a:lnTo>
                    <a:pt x="1009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18"/>
          <p:cNvGrpSpPr/>
          <p:nvPr/>
        </p:nvGrpSpPr>
        <p:grpSpPr>
          <a:xfrm>
            <a:off x="7823375" y="3028019"/>
            <a:ext cx="701542" cy="1644902"/>
            <a:chOff x="7823375" y="3040429"/>
            <a:chExt cx="701542" cy="1644902"/>
          </a:xfrm>
        </p:grpSpPr>
        <p:sp>
          <p:nvSpPr>
            <p:cNvPr id="428" name="Google Shape;428;p18"/>
            <p:cNvSpPr/>
            <p:nvPr/>
          </p:nvSpPr>
          <p:spPr>
            <a:xfrm>
              <a:off x="8030611" y="3040429"/>
              <a:ext cx="494307" cy="1211137"/>
            </a:xfrm>
            <a:custGeom>
              <a:avLst/>
              <a:gdLst/>
              <a:ahLst/>
              <a:cxnLst/>
              <a:rect l="l" t="t" r="r" b="b"/>
              <a:pathLst>
                <a:path w="15423" h="37789" extrusionOk="0">
                  <a:moveTo>
                    <a:pt x="5674" y="1"/>
                  </a:moveTo>
                  <a:cubicBezTo>
                    <a:pt x="5475" y="1"/>
                    <a:pt x="5272" y="9"/>
                    <a:pt x="5063" y="26"/>
                  </a:cubicBezTo>
                  <a:cubicBezTo>
                    <a:pt x="2875" y="376"/>
                    <a:pt x="1906" y="3066"/>
                    <a:pt x="2089" y="5272"/>
                  </a:cubicBezTo>
                  <a:cubicBezTo>
                    <a:pt x="2290" y="7478"/>
                    <a:pt x="3192" y="9633"/>
                    <a:pt x="2958" y="11838"/>
                  </a:cubicBezTo>
                  <a:cubicBezTo>
                    <a:pt x="2641" y="14629"/>
                    <a:pt x="535" y="17001"/>
                    <a:pt x="285" y="19792"/>
                  </a:cubicBezTo>
                  <a:cubicBezTo>
                    <a:pt x="1" y="23100"/>
                    <a:pt x="2323" y="26024"/>
                    <a:pt x="3025" y="29265"/>
                  </a:cubicBezTo>
                  <a:cubicBezTo>
                    <a:pt x="3376" y="30853"/>
                    <a:pt x="3326" y="32524"/>
                    <a:pt x="3911" y="34027"/>
                  </a:cubicBezTo>
                  <a:cubicBezTo>
                    <a:pt x="4780" y="36252"/>
                    <a:pt x="7143" y="37788"/>
                    <a:pt x="9522" y="37788"/>
                  </a:cubicBezTo>
                  <a:cubicBezTo>
                    <a:pt x="9842" y="37788"/>
                    <a:pt x="10161" y="37761"/>
                    <a:pt x="10477" y="37703"/>
                  </a:cubicBezTo>
                  <a:cubicBezTo>
                    <a:pt x="13167" y="37235"/>
                    <a:pt x="15323" y="34696"/>
                    <a:pt x="15373" y="31972"/>
                  </a:cubicBezTo>
                  <a:cubicBezTo>
                    <a:pt x="15423" y="29432"/>
                    <a:pt x="13852" y="27043"/>
                    <a:pt x="14053" y="24520"/>
                  </a:cubicBezTo>
                  <a:cubicBezTo>
                    <a:pt x="14186" y="22649"/>
                    <a:pt x="15289" y="20878"/>
                    <a:pt x="15055" y="19006"/>
                  </a:cubicBezTo>
                  <a:cubicBezTo>
                    <a:pt x="14771" y="16801"/>
                    <a:pt x="12716" y="15230"/>
                    <a:pt x="11998" y="13108"/>
                  </a:cubicBezTo>
                  <a:cubicBezTo>
                    <a:pt x="11262" y="11003"/>
                    <a:pt x="11964" y="8681"/>
                    <a:pt x="11713" y="6458"/>
                  </a:cubicBezTo>
                  <a:cubicBezTo>
                    <a:pt x="11286" y="2689"/>
                    <a:pt x="9282" y="1"/>
                    <a:pt x="56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7823375" y="3658673"/>
              <a:ext cx="426842" cy="595040"/>
            </a:xfrm>
            <a:custGeom>
              <a:avLst/>
              <a:gdLst/>
              <a:ahLst/>
              <a:cxnLst/>
              <a:rect l="l" t="t" r="r" b="b"/>
              <a:pathLst>
                <a:path w="13318" h="18566" extrusionOk="0">
                  <a:moveTo>
                    <a:pt x="368" y="0"/>
                  </a:moveTo>
                  <a:lnTo>
                    <a:pt x="368" y="0"/>
                  </a:lnTo>
                  <a:cubicBezTo>
                    <a:pt x="1" y="3693"/>
                    <a:pt x="1621" y="8037"/>
                    <a:pt x="3526" y="11212"/>
                  </a:cubicBezTo>
                  <a:cubicBezTo>
                    <a:pt x="5448" y="14420"/>
                    <a:pt x="8338" y="16926"/>
                    <a:pt x="11780" y="18380"/>
                  </a:cubicBezTo>
                  <a:cubicBezTo>
                    <a:pt x="12007" y="18478"/>
                    <a:pt x="12268" y="18565"/>
                    <a:pt x="12509" y="18565"/>
                  </a:cubicBezTo>
                  <a:cubicBezTo>
                    <a:pt x="12678" y="18565"/>
                    <a:pt x="12836" y="18523"/>
                    <a:pt x="12966" y="18413"/>
                  </a:cubicBezTo>
                  <a:cubicBezTo>
                    <a:pt x="13234" y="18196"/>
                    <a:pt x="13267" y="17812"/>
                    <a:pt x="13267" y="17461"/>
                  </a:cubicBezTo>
                  <a:cubicBezTo>
                    <a:pt x="13317" y="9424"/>
                    <a:pt x="8071" y="2306"/>
                    <a:pt x="3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7986157" y="3871806"/>
              <a:ext cx="363671" cy="622828"/>
            </a:xfrm>
            <a:custGeom>
              <a:avLst/>
              <a:gdLst/>
              <a:ahLst/>
              <a:cxnLst/>
              <a:rect l="l" t="t" r="r" b="b"/>
              <a:pathLst>
                <a:path w="11347" h="19433" extrusionOk="0">
                  <a:moveTo>
                    <a:pt x="1" y="0"/>
                  </a:moveTo>
                  <a:lnTo>
                    <a:pt x="1" y="0"/>
                  </a:lnTo>
                  <a:cubicBezTo>
                    <a:pt x="34" y="67"/>
                    <a:pt x="68" y="134"/>
                    <a:pt x="118" y="201"/>
                  </a:cubicBezTo>
                  <a:cubicBezTo>
                    <a:pt x="218" y="335"/>
                    <a:pt x="352" y="502"/>
                    <a:pt x="519" y="719"/>
                  </a:cubicBezTo>
                  <a:cubicBezTo>
                    <a:pt x="870" y="1170"/>
                    <a:pt x="1371" y="1838"/>
                    <a:pt x="1973" y="2657"/>
                  </a:cubicBezTo>
                  <a:cubicBezTo>
                    <a:pt x="5114" y="6951"/>
                    <a:pt x="7821" y="11563"/>
                    <a:pt x="10009" y="16408"/>
                  </a:cubicBezTo>
                  <a:cubicBezTo>
                    <a:pt x="10427" y="17344"/>
                    <a:pt x="10761" y="18096"/>
                    <a:pt x="10978" y="18630"/>
                  </a:cubicBezTo>
                  <a:cubicBezTo>
                    <a:pt x="11095" y="18881"/>
                    <a:pt x="11179" y="19082"/>
                    <a:pt x="11246" y="19232"/>
                  </a:cubicBezTo>
                  <a:cubicBezTo>
                    <a:pt x="11279" y="19299"/>
                    <a:pt x="11313" y="19382"/>
                    <a:pt x="11346" y="19432"/>
                  </a:cubicBezTo>
                  <a:cubicBezTo>
                    <a:pt x="11346" y="19366"/>
                    <a:pt x="11313" y="19282"/>
                    <a:pt x="11279" y="19215"/>
                  </a:cubicBezTo>
                  <a:cubicBezTo>
                    <a:pt x="11229" y="19048"/>
                    <a:pt x="11146" y="18848"/>
                    <a:pt x="11062" y="18597"/>
                  </a:cubicBezTo>
                  <a:cubicBezTo>
                    <a:pt x="10862" y="18062"/>
                    <a:pt x="10544" y="17294"/>
                    <a:pt x="10143" y="16358"/>
                  </a:cubicBezTo>
                  <a:cubicBezTo>
                    <a:pt x="8021" y="11446"/>
                    <a:pt x="5314" y="6817"/>
                    <a:pt x="2090" y="2574"/>
                  </a:cubicBezTo>
                  <a:cubicBezTo>
                    <a:pt x="1471" y="1755"/>
                    <a:pt x="953" y="1103"/>
                    <a:pt x="586" y="669"/>
                  </a:cubicBezTo>
                  <a:cubicBezTo>
                    <a:pt x="402" y="468"/>
                    <a:pt x="268" y="301"/>
                    <a:pt x="151" y="167"/>
                  </a:cubicBezTo>
                  <a:cubicBezTo>
                    <a:pt x="101" y="101"/>
                    <a:pt x="51" y="5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8273742" y="3368428"/>
              <a:ext cx="78747" cy="1116558"/>
            </a:xfrm>
            <a:custGeom>
              <a:avLst/>
              <a:gdLst/>
              <a:ahLst/>
              <a:cxnLst/>
              <a:rect l="l" t="t" r="r" b="b"/>
              <a:pathLst>
                <a:path w="2457" h="34838" extrusionOk="0">
                  <a:moveTo>
                    <a:pt x="0" y="0"/>
                  </a:moveTo>
                  <a:cubicBezTo>
                    <a:pt x="0" y="117"/>
                    <a:pt x="0" y="234"/>
                    <a:pt x="0" y="351"/>
                  </a:cubicBezTo>
                  <a:cubicBezTo>
                    <a:pt x="17" y="602"/>
                    <a:pt x="17" y="936"/>
                    <a:pt x="34" y="1371"/>
                  </a:cubicBezTo>
                  <a:cubicBezTo>
                    <a:pt x="84" y="2273"/>
                    <a:pt x="134" y="3543"/>
                    <a:pt x="218" y="5113"/>
                  </a:cubicBezTo>
                  <a:cubicBezTo>
                    <a:pt x="368" y="8271"/>
                    <a:pt x="635" y="12615"/>
                    <a:pt x="970" y="17444"/>
                  </a:cubicBezTo>
                  <a:cubicBezTo>
                    <a:pt x="1304" y="22256"/>
                    <a:pt x="1671" y="26600"/>
                    <a:pt x="1939" y="29758"/>
                  </a:cubicBezTo>
                  <a:cubicBezTo>
                    <a:pt x="2089" y="31312"/>
                    <a:pt x="2206" y="32582"/>
                    <a:pt x="2306" y="33484"/>
                  </a:cubicBezTo>
                  <a:cubicBezTo>
                    <a:pt x="2340" y="33902"/>
                    <a:pt x="2373" y="34253"/>
                    <a:pt x="2406" y="34487"/>
                  </a:cubicBezTo>
                  <a:cubicBezTo>
                    <a:pt x="2406" y="34620"/>
                    <a:pt x="2440" y="34737"/>
                    <a:pt x="2457" y="34838"/>
                  </a:cubicBezTo>
                  <a:cubicBezTo>
                    <a:pt x="2457" y="34721"/>
                    <a:pt x="2457" y="34604"/>
                    <a:pt x="2457" y="34487"/>
                  </a:cubicBezTo>
                  <a:cubicBezTo>
                    <a:pt x="2423" y="34236"/>
                    <a:pt x="2406" y="33902"/>
                    <a:pt x="2373" y="33468"/>
                  </a:cubicBezTo>
                  <a:cubicBezTo>
                    <a:pt x="2306" y="32565"/>
                    <a:pt x="2206" y="31295"/>
                    <a:pt x="2089" y="29742"/>
                  </a:cubicBezTo>
                  <a:cubicBezTo>
                    <a:pt x="1855" y="26584"/>
                    <a:pt x="1521" y="22239"/>
                    <a:pt x="1170" y="17427"/>
                  </a:cubicBezTo>
                  <a:cubicBezTo>
                    <a:pt x="836" y="12615"/>
                    <a:pt x="552" y="8254"/>
                    <a:pt x="351" y="5097"/>
                  </a:cubicBezTo>
                  <a:cubicBezTo>
                    <a:pt x="251" y="3543"/>
                    <a:pt x="184" y="2256"/>
                    <a:pt x="117" y="1354"/>
                  </a:cubicBezTo>
                  <a:cubicBezTo>
                    <a:pt x="84" y="936"/>
                    <a:pt x="67" y="602"/>
                    <a:pt x="51" y="351"/>
                  </a:cubicBezTo>
                  <a:cubicBezTo>
                    <a:pt x="34" y="234"/>
                    <a:pt x="34" y="101"/>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8165028" y="4326435"/>
              <a:ext cx="296174" cy="358896"/>
            </a:xfrm>
            <a:custGeom>
              <a:avLst/>
              <a:gdLst/>
              <a:ahLst/>
              <a:cxnLst/>
              <a:rect l="l" t="t" r="r" b="b"/>
              <a:pathLst>
                <a:path w="9241" h="11198" extrusionOk="0">
                  <a:moveTo>
                    <a:pt x="1" y="1"/>
                  </a:moveTo>
                  <a:lnTo>
                    <a:pt x="385" y="7019"/>
                  </a:lnTo>
                  <a:cubicBezTo>
                    <a:pt x="516" y="9366"/>
                    <a:pt x="2454" y="11197"/>
                    <a:pt x="4804" y="11197"/>
                  </a:cubicBezTo>
                  <a:cubicBezTo>
                    <a:pt x="4846" y="11197"/>
                    <a:pt x="4888" y="11197"/>
                    <a:pt x="4930" y="11196"/>
                  </a:cubicBezTo>
                  <a:cubicBezTo>
                    <a:pt x="7319" y="11146"/>
                    <a:pt x="9240" y="9174"/>
                    <a:pt x="9240" y="6768"/>
                  </a:cubicBezTo>
                  <a:lnTo>
                    <a:pt x="924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p:cSld name="CUSTOM_8">
    <p:spTree>
      <p:nvGrpSpPr>
        <p:cNvPr id="1" name="Shape 433"/>
        <p:cNvGrpSpPr/>
        <p:nvPr/>
      </p:nvGrpSpPr>
      <p:grpSpPr>
        <a:xfrm>
          <a:off x="0" y="0"/>
          <a:ext cx="0" cy="0"/>
          <a:chOff x="0" y="0"/>
          <a:chExt cx="0" cy="0"/>
        </a:xfrm>
      </p:grpSpPr>
      <p:sp>
        <p:nvSpPr>
          <p:cNvPr id="434" name="Google Shape;434;p1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txBox="1">
            <a:spLocks noGrp="1"/>
          </p:cNvSpPr>
          <p:nvPr>
            <p:ph type="subTitle" idx="1"/>
          </p:nvPr>
        </p:nvSpPr>
        <p:spPr>
          <a:xfrm>
            <a:off x="2481875" y="1533123"/>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6" name="Google Shape;436;p19"/>
          <p:cNvSpPr txBox="1">
            <a:spLocks noGrp="1"/>
          </p:cNvSpPr>
          <p:nvPr>
            <p:ph type="subTitle" idx="2"/>
          </p:nvPr>
        </p:nvSpPr>
        <p:spPr>
          <a:xfrm>
            <a:off x="2481875" y="180471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37" name="Google Shape;437;p19"/>
          <p:cNvSpPr txBox="1">
            <a:spLocks noGrp="1"/>
          </p:cNvSpPr>
          <p:nvPr>
            <p:ph type="title" hasCustomPrompt="1"/>
          </p:nvPr>
        </p:nvSpPr>
        <p:spPr>
          <a:xfrm>
            <a:off x="720000" y="1706550"/>
            <a:ext cx="758700" cy="4524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8" name="Google Shape;438;p19"/>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39" name="Google Shape;439;p19"/>
          <p:cNvSpPr txBox="1">
            <a:spLocks noGrp="1"/>
          </p:cNvSpPr>
          <p:nvPr>
            <p:ph type="subTitle" idx="4"/>
          </p:nvPr>
        </p:nvSpPr>
        <p:spPr>
          <a:xfrm>
            <a:off x="2478625" y="2563930"/>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0" name="Google Shape;440;p19"/>
          <p:cNvSpPr txBox="1">
            <a:spLocks noGrp="1"/>
          </p:cNvSpPr>
          <p:nvPr>
            <p:ph type="subTitle" idx="5"/>
          </p:nvPr>
        </p:nvSpPr>
        <p:spPr>
          <a:xfrm>
            <a:off x="2478625" y="283803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1" name="Google Shape;441;p19"/>
          <p:cNvSpPr txBox="1">
            <a:spLocks noGrp="1"/>
          </p:cNvSpPr>
          <p:nvPr>
            <p:ph type="title" idx="6" hasCustomPrompt="1"/>
          </p:nvPr>
        </p:nvSpPr>
        <p:spPr>
          <a:xfrm>
            <a:off x="720000" y="2729475"/>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2" name="Google Shape;442;p19"/>
          <p:cNvSpPr txBox="1">
            <a:spLocks noGrp="1"/>
          </p:cNvSpPr>
          <p:nvPr>
            <p:ph type="subTitle" idx="7"/>
          </p:nvPr>
        </p:nvSpPr>
        <p:spPr>
          <a:xfrm>
            <a:off x="2478625" y="3584797"/>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3" name="Google Shape;443;p19"/>
          <p:cNvSpPr txBox="1">
            <a:spLocks noGrp="1"/>
          </p:cNvSpPr>
          <p:nvPr>
            <p:ph type="subTitle" idx="8"/>
          </p:nvPr>
        </p:nvSpPr>
        <p:spPr>
          <a:xfrm>
            <a:off x="2478625" y="3861398"/>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4" name="Google Shape;444;p19"/>
          <p:cNvSpPr txBox="1">
            <a:spLocks noGrp="1"/>
          </p:cNvSpPr>
          <p:nvPr>
            <p:ph type="title" idx="9" hasCustomPrompt="1"/>
          </p:nvPr>
        </p:nvSpPr>
        <p:spPr>
          <a:xfrm>
            <a:off x="720000" y="3752700"/>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445" name="Google Shape;445;p19"/>
          <p:cNvGrpSpPr/>
          <p:nvPr/>
        </p:nvGrpSpPr>
        <p:grpSpPr>
          <a:xfrm>
            <a:off x="6244509" y="1247368"/>
            <a:ext cx="431083" cy="553668"/>
            <a:chOff x="6201325" y="1203748"/>
            <a:chExt cx="474500" cy="609431"/>
          </a:xfrm>
        </p:grpSpPr>
        <p:sp>
          <p:nvSpPr>
            <p:cNvPr id="446" name="Google Shape;446;p19"/>
            <p:cNvSpPr/>
            <p:nvPr/>
          </p:nvSpPr>
          <p:spPr>
            <a:xfrm>
              <a:off x="6201325" y="1212305"/>
              <a:ext cx="474500" cy="598181"/>
            </a:xfrm>
            <a:custGeom>
              <a:avLst/>
              <a:gdLst/>
              <a:ahLst/>
              <a:cxnLst/>
              <a:rect l="l" t="t" r="r" b="b"/>
              <a:pathLst>
                <a:path w="14805" h="18664" extrusionOk="0">
                  <a:moveTo>
                    <a:pt x="0" y="0"/>
                  </a:moveTo>
                  <a:lnTo>
                    <a:pt x="0" y="18664"/>
                  </a:lnTo>
                  <a:lnTo>
                    <a:pt x="14804" y="18664"/>
                  </a:lnTo>
                  <a:lnTo>
                    <a:pt x="148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6408560" y="1797090"/>
              <a:ext cx="65895" cy="16089"/>
            </a:xfrm>
            <a:custGeom>
              <a:avLst/>
              <a:gdLst/>
              <a:ahLst/>
              <a:cxnLst/>
              <a:rect l="l" t="t" r="r" b="b"/>
              <a:pathLst>
                <a:path w="2056" h="502" extrusionOk="0">
                  <a:moveTo>
                    <a:pt x="0" y="0"/>
                  </a:moveTo>
                  <a:lnTo>
                    <a:pt x="0" y="501"/>
                  </a:lnTo>
                  <a:lnTo>
                    <a:pt x="2056" y="501"/>
                  </a:lnTo>
                  <a:lnTo>
                    <a:pt x="20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6333595" y="1417938"/>
              <a:ext cx="175121" cy="164417"/>
            </a:xfrm>
            <a:custGeom>
              <a:avLst/>
              <a:gdLst/>
              <a:ahLst/>
              <a:cxnLst/>
              <a:rect l="l" t="t" r="r" b="b"/>
              <a:pathLst>
                <a:path w="5464" h="5130" extrusionOk="0">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6374811" y="1470949"/>
              <a:ext cx="174608" cy="164449"/>
            </a:xfrm>
            <a:custGeom>
              <a:avLst/>
              <a:gdLst/>
              <a:ahLst/>
              <a:cxnLst/>
              <a:rect l="l" t="t" r="r" b="b"/>
              <a:pathLst>
                <a:path w="5448" h="5131" extrusionOk="0">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6418207" y="1203748"/>
              <a:ext cx="65350" cy="13942"/>
            </a:xfrm>
            <a:custGeom>
              <a:avLst/>
              <a:gdLst/>
              <a:ahLst/>
              <a:cxnLst/>
              <a:rect l="l" t="t" r="r" b="b"/>
              <a:pathLst>
                <a:path w="2039" h="435" extrusionOk="0">
                  <a:moveTo>
                    <a:pt x="0" y="0"/>
                  </a:moveTo>
                  <a:lnTo>
                    <a:pt x="0" y="434"/>
                  </a:lnTo>
                  <a:lnTo>
                    <a:pt x="2039" y="434"/>
                  </a:lnTo>
                  <a:lnTo>
                    <a:pt x="203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19"/>
          <p:cNvGrpSpPr/>
          <p:nvPr/>
        </p:nvGrpSpPr>
        <p:grpSpPr>
          <a:xfrm>
            <a:off x="7057215" y="860363"/>
            <a:ext cx="1440106" cy="2519509"/>
            <a:chOff x="6853029" y="844403"/>
            <a:chExt cx="1516061" cy="2652394"/>
          </a:xfrm>
        </p:grpSpPr>
        <p:sp>
          <p:nvSpPr>
            <p:cNvPr id="452" name="Google Shape;452;p19"/>
            <p:cNvSpPr/>
            <p:nvPr/>
          </p:nvSpPr>
          <p:spPr>
            <a:xfrm>
              <a:off x="6853029" y="1481141"/>
              <a:ext cx="321878" cy="689203"/>
            </a:xfrm>
            <a:custGeom>
              <a:avLst/>
              <a:gdLst/>
              <a:ahLst/>
              <a:cxnLst/>
              <a:rect l="l" t="t" r="r" b="b"/>
              <a:pathLst>
                <a:path w="10043" h="21504" extrusionOk="0">
                  <a:moveTo>
                    <a:pt x="1" y="0"/>
                  </a:moveTo>
                  <a:lnTo>
                    <a:pt x="1" y="21504"/>
                  </a:lnTo>
                  <a:lnTo>
                    <a:pt x="10042" y="21504"/>
                  </a:lnTo>
                  <a:lnTo>
                    <a:pt x="1004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7188272" y="2218515"/>
              <a:ext cx="395753" cy="666223"/>
            </a:xfrm>
            <a:custGeom>
              <a:avLst/>
              <a:gdLst/>
              <a:ahLst/>
              <a:cxnLst/>
              <a:rect l="l" t="t" r="r" b="b"/>
              <a:pathLst>
                <a:path w="12348" h="20787" extrusionOk="0">
                  <a:moveTo>
                    <a:pt x="0" y="1"/>
                  </a:moveTo>
                  <a:lnTo>
                    <a:pt x="0" y="20786"/>
                  </a:lnTo>
                  <a:lnTo>
                    <a:pt x="12348" y="20786"/>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632197" y="844403"/>
              <a:ext cx="736894" cy="624975"/>
            </a:xfrm>
            <a:custGeom>
              <a:avLst/>
              <a:gdLst/>
              <a:ahLst/>
              <a:cxnLst/>
              <a:rect l="l" t="t" r="r" b="b"/>
              <a:pathLst>
                <a:path w="22992" h="19500" extrusionOk="0">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6853029" y="2218515"/>
              <a:ext cx="321878" cy="666223"/>
            </a:xfrm>
            <a:custGeom>
              <a:avLst/>
              <a:gdLst/>
              <a:ahLst/>
              <a:cxnLst/>
              <a:rect l="l" t="t" r="r" b="b"/>
              <a:pathLst>
                <a:path w="10043" h="20787" extrusionOk="0">
                  <a:moveTo>
                    <a:pt x="1" y="1"/>
                  </a:moveTo>
                  <a:lnTo>
                    <a:pt x="1" y="20786"/>
                  </a:lnTo>
                  <a:lnTo>
                    <a:pt x="10042" y="20786"/>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8020996" y="2218515"/>
              <a:ext cx="348095" cy="666223"/>
            </a:xfrm>
            <a:custGeom>
              <a:avLst/>
              <a:gdLst/>
              <a:ahLst/>
              <a:cxnLst/>
              <a:rect l="l" t="t" r="r" b="b"/>
              <a:pathLst>
                <a:path w="10861" h="20787" extrusionOk="0">
                  <a:moveTo>
                    <a:pt x="0" y="1"/>
                  </a:moveTo>
                  <a:lnTo>
                    <a:pt x="0" y="20786"/>
                  </a:lnTo>
                  <a:lnTo>
                    <a:pt x="10861" y="20786"/>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188272" y="1481141"/>
              <a:ext cx="395753" cy="689203"/>
            </a:xfrm>
            <a:custGeom>
              <a:avLst/>
              <a:gdLst/>
              <a:ahLst/>
              <a:cxnLst/>
              <a:rect l="l" t="t" r="r" b="b"/>
              <a:pathLst>
                <a:path w="12348" h="21504" extrusionOk="0">
                  <a:moveTo>
                    <a:pt x="0" y="0"/>
                  </a:moveTo>
                  <a:lnTo>
                    <a:pt x="0" y="21504"/>
                  </a:lnTo>
                  <a:lnTo>
                    <a:pt x="12348" y="21504"/>
                  </a:lnTo>
                  <a:lnTo>
                    <a:pt x="1234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8020996" y="1481141"/>
              <a:ext cx="348095" cy="689203"/>
            </a:xfrm>
            <a:custGeom>
              <a:avLst/>
              <a:gdLst/>
              <a:ahLst/>
              <a:cxnLst/>
              <a:rect l="l" t="t" r="r" b="b"/>
              <a:pathLst>
                <a:path w="10861" h="21504" extrusionOk="0">
                  <a:moveTo>
                    <a:pt x="0" y="0"/>
                  </a:moveTo>
                  <a:lnTo>
                    <a:pt x="0" y="21504"/>
                  </a:lnTo>
                  <a:lnTo>
                    <a:pt x="10861" y="21504"/>
                  </a:lnTo>
                  <a:lnTo>
                    <a:pt x="1086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6853029" y="2896469"/>
              <a:ext cx="321878" cy="600329"/>
            </a:xfrm>
            <a:custGeom>
              <a:avLst/>
              <a:gdLst/>
              <a:ahLst/>
              <a:cxnLst/>
              <a:rect l="l" t="t" r="r" b="b"/>
              <a:pathLst>
                <a:path w="10043" h="18731" extrusionOk="0">
                  <a:moveTo>
                    <a:pt x="1" y="1"/>
                  </a:moveTo>
                  <a:lnTo>
                    <a:pt x="1" y="18731"/>
                  </a:lnTo>
                  <a:lnTo>
                    <a:pt x="10042" y="18731"/>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6853029" y="844403"/>
              <a:ext cx="730996" cy="624975"/>
            </a:xfrm>
            <a:custGeom>
              <a:avLst/>
              <a:gdLst/>
              <a:ahLst/>
              <a:cxnLst/>
              <a:rect l="l" t="t" r="r" b="b"/>
              <a:pathLst>
                <a:path w="22808" h="19500" extrusionOk="0">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188272" y="2896469"/>
              <a:ext cx="395753" cy="600329"/>
            </a:xfrm>
            <a:custGeom>
              <a:avLst/>
              <a:gdLst/>
              <a:ahLst/>
              <a:cxnLst/>
              <a:rect l="l" t="t" r="r" b="b"/>
              <a:pathLst>
                <a:path w="12348" h="18731" extrusionOk="0">
                  <a:moveTo>
                    <a:pt x="0" y="1"/>
                  </a:moveTo>
                  <a:lnTo>
                    <a:pt x="0" y="18731"/>
                  </a:lnTo>
                  <a:lnTo>
                    <a:pt x="12348" y="18731"/>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8020996" y="2896469"/>
              <a:ext cx="348095" cy="600329"/>
            </a:xfrm>
            <a:custGeom>
              <a:avLst/>
              <a:gdLst/>
              <a:ahLst/>
              <a:cxnLst/>
              <a:rect l="l" t="t" r="r" b="b"/>
              <a:pathLst>
                <a:path w="10861" h="18731" extrusionOk="0">
                  <a:moveTo>
                    <a:pt x="0" y="1"/>
                  </a:moveTo>
                  <a:lnTo>
                    <a:pt x="0" y="18731"/>
                  </a:lnTo>
                  <a:lnTo>
                    <a:pt x="10861" y="18731"/>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632197" y="1481141"/>
              <a:ext cx="375434" cy="689203"/>
            </a:xfrm>
            <a:custGeom>
              <a:avLst/>
              <a:gdLst/>
              <a:ahLst/>
              <a:cxnLst/>
              <a:rect l="l" t="t" r="r" b="b"/>
              <a:pathLst>
                <a:path w="11714" h="21504" extrusionOk="0">
                  <a:moveTo>
                    <a:pt x="1" y="0"/>
                  </a:moveTo>
                  <a:lnTo>
                    <a:pt x="1" y="21504"/>
                  </a:lnTo>
                  <a:lnTo>
                    <a:pt x="11713" y="21504"/>
                  </a:lnTo>
                  <a:lnTo>
                    <a:pt x="117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632197" y="2896469"/>
              <a:ext cx="375434" cy="600329"/>
            </a:xfrm>
            <a:custGeom>
              <a:avLst/>
              <a:gdLst/>
              <a:ahLst/>
              <a:cxnLst/>
              <a:rect l="l" t="t" r="r" b="b"/>
              <a:pathLst>
                <a:path w="11714" h="18731" extrusionOk="0">
                  <a:moveTo>
                    <a:pt x="1" y="1"/>
                  </a:moveTo>
                  <a:lnTo>
                    <a:pt x="1" y="18731"/>
                  </a:lnTo>
                  <a:lnTo>
                    <a:pt x="11713" y="18731"/>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632197" y="2218515"/>
              <a:ext cx="375434" cy="666223"/>
            </a:xfrm>
            <a:custGeom>
              <a:avLst/>
              <a:gdLst/>
              <a:ahLst/>
              <a:cxnLst/>
              <a:rect l="l" t="t" r="r" b="b"/>
              <a:pathLst>
                <a:path w="11714" h="20787" extrusionOk="0">
                  <a:moveTo>
                    <a:pt x="1" y="1"/>
                  </a:moveTo>
                  <a:lnTo>
                    <a:pt x="1" y="20786"/>
                  </a:lnTo>
                  <a:lnTo>
                    <a:pt x="11713" y="20786"/>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19"/>
          <p:cNvGrpSpPr/>
          <p:nvPr/>
        </p:nvGrpSpPr>
        <p:grpSpPr>
          <a:xfrm>
            <a:off x="6883611" y="3709688"/>
            <a:ext cx="1022876" cy="962333"/>
            <a:chOff x="6883611" y="3709688"/>
            <a:chExt cx="1022876" cy="962333"/>
          </a:xfrm>
        </p:grpSpPr>
        <p:sp>
          <p:nvSpPr>
            <p:cNvPr id="467" name="Google Shape;467;p19"/>
            <p:cNvSpPr/>
            <p:nvPr/>
          </p:nvSpPr>
          <p:spPr>
            <a:xfrm>
              <a:off x="6923801" y="4362996"/>
              <a:ext cx="949481" cy="309026"/>
            </a:xfrm>
            <a:custGeom>
              <a:avLst/>
              <a:gdLst/>
              <a:ahLst/>
              <a:cxnLst/>
              <a:rect l="l" t="t" r="r" b="b"/>
              <a:pathLst>
                <a:path w="29625" h="9642" extrusionOk="0">
                  <a:moveTo>
                    <a:pt x="0" y="1"/>
                  </a:moveTo>
                  <a:lnTo>
                    <a:pt x="0" y="9642"/>
                  </a:lnTo>
                  <a:lnTo>
                    <a:pt x="29624" y="9642"/>
                  </a:lnTo>
                  <a:lnTo>
                    <a:pt x="2962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6883611" y="4276781"/>
              <a:ext cx="1022876" cy="86247"/>
            </a:xfrm>
            <a:custGeom>
              <a:avLst/>
              <a:gdLst/>
              <a:ahLst/>
              <a:cxnLst/>
              <a:rect l="l" t="t" r="r" b="b"/>
              <a:pathLst>
                <a:path w="31915" h="2691" extrusionOk="0">
                  <a:moveTo>
                    <a:pt x="1" y="1"/>
                  </a:moveTo>
                  <a:lnTo>
                    <a:pt x="1" y="2691"/>
                  </a:lnTo>
                  <a:lnTo>
                    <a:pt x="31914" y="2691"/>
                  </a:lnTo>
                  <a:lnTo>
                    <a:pt x="3191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375226" y="4276781"/>
              <a:ext cx="531261" cy="395241"/>
            </a:xfrm>
            <a:custGeom>
              <a:avLst/>
              <a:gdLst/>
              <a:ahLst/>
              <a:cxnLst/>
              <a:rect l="l" t="t" r="r" b="b"/>
              <a:pathLst>
                <a:path w="16576" h="12332" extrusionOk="0">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056585" y="4412801"/>
              <a:ext cx="192300" cy="46633"/>
            </a:xfrm>
            <a:custGeom>
              <a:avLst/>
              <a:gdLst/>
              <a:ahLst/>
              <a:cxnLst/>
              <a:rect l="l" t="t" r="r" b="b"/>
              <a:pathLst>
                <a:path w="6000" h="1455" extrusionOk="0">
                  <a:moveTo>
                    <a:pt x="1" y="1"/>
                  </a:moveTo>
                  <a:lnTo>
                    <a:pt x="1" y="1454"/>
                  </a:lnTo>
                  <a:lnTo>
                    <a:pt x="5999" y="1454"/>
                  </a:lnTo>
                  <a:lnTo>
                    <a:pt x="59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7031425" y="4517220"/>
              <a:ext cx="247426" cy="98586"/>
            </a:xfrm>
            <a:custGeom>
              <a:avLst/>
              <a:gdLst/>
              <a:ahLst/>
              <a:cxnLst/>
              <a:rect l="l" t="t" r="r" b="b"/>
              <a:pathLst>
                <a:path w="7720" h="3076" extrusionOk="0">
                  <a:moveTo>
                    <a:pt x="1" y="1"/>
                  </a:moveTo>
                  <a:lnTo>
                    <a:pt x="1" y="3075"/>
                  </a:lnTo>
                  <a:lnTo>
                    <a:pt x="7720" y="3075"/>
                  </a:lnTo>
                  <a:lnTo>
                    <a:pt x="772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7156741" y="3820005"/>
              <a:ext cx="419342" cy="149449"/>
            </a:xfrm>
            <a:custGeom>
              <a:avLst/>
              <a:gdLst/>
              <a:ahLst/>
              <a:cxnLst/>
              <a:rect l="l" t="t" r="r" b="b"/>
              <a:pathLst>
                <a:path w="13084" h="4663" extrusionOk="0">
                  <a:moveTo>
                    <a:pt x="0" y="0"/>
                  </a:moveTo>
                  <a:lnTo>
                    <a:pt x="50" y="3626"/>
                  </a:lnTo>
                  <a:lnTo>
                    <a:pt x="13083" y="4662"/>
                  </a:lnTo>
                  <a:lnTo>
                    <a:pt x="13083" y="4662"/>
                  </a:lnTo>
                  <a:lnTo>
                    <a:pt x="12682" y="1087"/>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7244013" y="3872470"/>
              <a:ext cx="256015" cy="42883"/>
            </a:xfrm>
            <a:custGeom>
              <a:avLst/>
              <a:gdLst/>
              <a:ahLst/>
              <a:cxnLst/>
              <a:rect l="l" t="t" r="r" b="b"/>
              <a:pathLst>
                <a:path w="7988" h="1338" extrusionOk="0">
                  <a:moveTo>
                    <a:pt x="51" y="1"/>
                  </a:moveTo>
                  <a:lnTo>
                    <a:pt x="1" y="653"/>
                  </a:lnTo>
                  <a:lnTo>
                    <a:pt x="7937" y="1338"/>
                  </a:lnTo>
                  <a:lnTo>
                    <a:pt x="7988" y="686"/>
                  </a:lnTo>
                  <a:lnTo>
                    <a:pt x="5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7109627" y="3709688"/>
              <a:ext cx="416650" cy="143007"/>
            </a:xfrm>
            <a:custGeom>
              <a:avLst/>
              <a:gdLst/>
              <a:ahLst/>
              <a:cxnLst/>
              <a:rect l="l" t="t" r="r" b="b"/>
              <a:pathLst>
                <a:path w="13000" h="4462" extrusionOk="0">
                  <a:moveTo>
                    <a:pt x="0" y="1"/>
                  </a:moveTo>
                  <a:lnTo>
                    <a:pt x="0" y="3626"/>
                  </a:lnTo>
                  <a:lnTo>
                    <a:pt x="12999" y="4462"/>
                  </a:lnTo>
                  <a:lnTo>
                    <a:pt x="12665" y="122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09627" y="3725233"/>
              <a:ext cx="395753" cy="107656"/>
            </a:xfrm>
            <a:custGeom>
              <a:avLst/>
              <a:gdLst/>
              <a:ahLst/>
              <a:cxnLst/>
              <a:rect l="l" t="t" r="r" b="b"/>
              <a:pathLst>
                <a:path w="12348" h="3359" extrusionOk="0">
                  <a:moveTo>
                    <a:pt x="0" y="0"/>
                  </a:moveTo>
                  <a:lnTo>
                    <a:pt x="0" y="2456"/>
                  </a:lnTo>
                  <a:lnTo>
                    <a:pt x="12348" y="3359"/>
                  </a:lnTo>
                  <a:lnTo>
                    <a:pt x="12130" y="110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112832" y="3753917"/>
              <a:ext cx="362550" cy="37210"/>
            </a:xfrm>
            <a:custGeom>
              <a:avLst/>
              <a:gdLst/>
              <a:ahLst/>
              <a:cxnLst/>
              <a:rect l="l" t="t" r="r" b="b"/>
              <a:pathLst>
                <a:path w="11312" h="1161" extrusionOk="0">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108538" y="3774622"/>
              <a:ext cx="365787" cy="26537"/>
            </a:xfrm>
            <a:custGeom>
              <a:avLst/>
              <a:gdLst/>
              <a:ahLst/>
              <a:cxnLst/>
              <a:rect l="l" t="t" r="r" b="b"/>
              <a:pathLst>
                <a:path w="11413" h="828" extrusionOk="0">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7161548" y="3927116"/>
              <a:ext cx="418285" cy="137655"/>
            </a:xfrm>
            <a:custGeom>
              <a:avLst/>
              <a:gdLst/>
              <a:ahLst/>
              <a:cxnLst/>
              <a:rect l="l" t="t" r="r" b="b"/>
              <a:pathLst>
                <a:path w="13051" h="4295" extrusionOk="0">
                  <a:moveTo>
                    <a:pt x="1" y="0"/>
                  </a:moveTo>
                  <a:lnTo>
                    <a:pt x="34" y="3609"/>
                  </a:lnTo>
                  <a:lnTo>
                    <a:pt x="13050" y="4294"/>
                  </a:lnTo>
                  <a:lnTo>
                    <a:pt x="12683" y="1070"/>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7201194" y="3930865"/>
              <a:ext cx="8045" cy="114611"/>
            </a:xfrm>
            <a:custGeom>
              <a:avLst/>
              <a:gdLst/>
              <a:ahLst/>
              <a:cxnLst/>
              <a:rect l="l" t="t" r="r" b="b"/>
              <a:pathLst>
                <a:path w="251" h="3576" extrusionOk="0">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221001" y="3931923"/>
              <a:ext cx="6442" cy="114643"/>
            </a:xfrm>
            <a:custGeom>
              <a:avLst/>
              <a:gdLst/>
              <a:ahLst/>
              <a:cxnLst/>
              <a:rect l="l" t="t" r="r" b="b"/>
              <a:pathLst>
                <a:path w="201" h="3577" extrusionOk="0">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260102" y="3983331"/>
              <a:ext cx="226017" cy="18781"/>
            </a:xfrm>
            <a:custGeom>
              <a:avLst/>
              <a:gdLst/>
              <a:ahLst/>
              <a:cxnLst/>
              <a:rect l="l" t="t" r="r" b="b"/>
              <a:pathLst>
                <a:path w="7052" h="586" extrusionOk="0">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7260102" y="3983139"/>
              <a:ext cx="226017" cy="19166"/>
            </a:xfrm>
            <a:custGeom>
              <a:avLst/>
              <a:gdLst/>
              <a:ahLst/>
              <a:cxnLst/>
              <a:rect l="l" t="t" r="r" b="b"/>
              <a:pathLst>
                <a:path w="7052" h="598" extrusionOk="0">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7509098" y="3957627"/>
              <a:ext cx="8589" cy="103938"/>
            </a:xfrm>
            <a:custGeom>
              <a:avLst/>
              <a:gdLst/>
              <a:ahLst/>
              <a:cxnLst/>
              <a:rect l="l" t="t" r="r" b="b"/>
              <a:pathLst>
                <a:path w="268" h="3243" extrusionOk="0">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7529450" y="3958717"/>
              <a:ext cx="12884" cy="104451"/>
            </a:xfrm>
            <a:custGeom>
              <a:avLst/>
              <a:gdLst/>
              <a:ahLst/>
              <a:cxnLst/>
              <a:rect l="l" t="t" r="r" b="b"/>
              <a:pathLst>
                <a:path w="402" h="3259" extrusionOk="0">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7320068" y="4009035"/>
              <a:ext cx="115156" cy="6474"/>
            </a:xfrm>
            <a:custGeom>
              <a:avLst/>
              <a:gdLst/>
              <a:ahLst/>
              <a:cxnLst/>
              <a:rect l="l" t="t" r="r" b="b"/>
              <a:pathLst>
                <a:path w="3593" h="202" extrusionOk="0">
                  <a:moveTo>
                    <a:pt x="0" y="1"/>
                  </a:moveTo>
                  <a:lnTo>
                    <a:pt x="0" y="1"/>
                  </a:lnTo>
                  <a:cubicBezTo>
                    <a:pt x="1404" y="101"/>
                    <a:pt x="2473" y="168"/>
                    <a:pt x="3593" y="20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7320068" y="4008074"/>
              <a:ext cx="115156" cy="8397"/>
            </a:xfrm>
            <a:custGeom>
              <a:avLst/>
              <a:gdLst/>
              <a:ahLst/>
              <a:cxnLst/>
              <a:rect l="l" t="t" r="r" b="b"/>
              <a:pathLst>
                <a:path w="3593" h="262" extrusionOk="0">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7182445" y="4153613"/>
              <a:ext cx="425207" cy="115700"/>
            </a:xfrm>
            <a:custGeom>
              <a:avLst/>
              <a:gdLst/>
              <a:ahLst/>
              <a:cxnLst/>
              <a:rect l="l" t="t" r="r" b="b"/>
              <a:pathLst>
                <a:path w="13267" h="3610" extrusionOk="0">
                  <a:moveTo>
                    <a:pt x="0" y="1"/>
                  </a:moveTo>
                  <a:lnTo>
                    <a:pt x="234" y="3610"/>
                  </a:lnTo>
                  <a:lnTo>
                    <a:pt x="13267" y="3610"/>
                  </a:lnTo>
                  <a:lnTo>
                    <a:pt x="12732" y="402"/>
                  </a:lnTo>
                  <a:lnTo>
                    <a:pt x="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7199047" y="4170215"/>
              <a:ext cx="404343" cy="84644"/>
            </a:xfrm>
            <a:custGeom>
              <a:avLst/>
              <a:gdLst/>
              <a:ahLst/>
              <a:cxnLst/>
              <a:rect l="l" t="t" r="r" b="b"/>
              <a:pathLst>
                <a:path w="12616" h="2641" extrusionOk="0">
                  <a:moveTo>
                    <a:pt x="0" y="1"/>
                  </a:moveTo>
                  <a:lnTo>
                    <a:pt x="234" y="2641"/>
                  </a:lnTo>
                  <a:lnTo>
                    <a:pt x="12615" y="2474"/>
                  </a:lnTo>
                  <a:lnTo>
                    <a:pt x="12264"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7197444" y="4040092"/>
              <a:ext cx="420945" cy="129642"/>
            </a:xfrm>
            <a:custGeom>
              <a:avLst/>
              <a:gdLst/>
              <a:ahLst/>
              <a:cxnLst/>
              <a:rect l="l" t="t" r="r" b="b"/>
              <a:pathLst>
                <a:path w="13134" h="4045" extrusionOk="0">
                  <a:moveTo>
                    <a:pt x="0" y="1"/>
                  </a:moveTo>
                  <a:lnTo>
                    <a:pt x="117" y="3610"/>
                  </a:lnTo>
                  <a:lnTo>
                    <a:pt x="13133" y="4044"/>
                  </a:lnTo>
                  <a:lnTo>
                    <a:pt x="12715" y="83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7286319" y="4090987"/>
              <a:ext cx="256015" cy="37499"/>
            </a:xfrm>
            <a:custGeom>
              <a:avLst/>
              <a:gdLst/>
              <a:ahLst/>
              <a:cxnLst/>
              <a:rect l="l" t="t" r="r" b="b"/>
              <a:pathLst>
                <a:path w="7988" h="1170" extrusionOk="0">
                  <a:moveTo>
                    <a:pt x="34" y="0"/>
                  </a:moveTo>
                  <a:lnTo>
                    <a:pt x="1" y="652"/>
                  </a:lnTo>
                  <a:lnTo>
                    <a:pt x="7937" y="1170"/>
                  </a:lnTo>
                  <a:lnTo>
                    <a:pt x="7988" y="518"/>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7200104" y="4204797"/>
              <a:ext cx="396330" cy="5609"/>
            </a:xfrm>
            <a:custGeom>
              <a:avLst/>
              <a:gdLst/>
              <a:ahLst/>
              <a:cxnLst/>
              <a:rect l="l" t="t" r="r" b="b"/>
              <a:pathLst>
                <a:path w="12366" h="175" extrusionOk="0">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7201707" y="4222713"/>
              <a:ext cx="399535" cy="8045"/>
            </a:xfrm>
            <a:custGeom>
              <a:avLst/>
              <a:gdLst/>
              <a:ahLst/>
              <a:cxnLst/>
              <a:rect l="l" t="t" r="r" b="b"/>
              <a:pathLst>
                <a:path w="12466" h="251" extrusionOk="0">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2">
  <p:cSld name="CUSTOM_12">
    <p:spTree>
      <p:nvGrpSpPr>
        <p:cNvPr id="1" name="Shape 493"/>
        <p:cNvGrpSpPr/>
        <p:nvPr/>
      </p:nvGrpSpPr>
      <p:grpSpPr>
        <a:xfrm>
          <a:off x="0" y="0"/>
          <a:ext cx="0" cy="0"/>
          <a:chOff x="0" y="0"/>
          <a:chExt cx="0" cy="0"/>
        </a:xfrm>
      </p:grpSpPr>
      <p:sp>
        <p:nvSpPr>
          <p:cNvPr id="494" name="Google Shape;494;p2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20"/>
          <p:cNvGrpSpPr/>
          <p:nvPr/>
        </p:nvGrpSpPr>
        <p:grpSpPr>
          <a:xfrm>
            <a:off x="5785478" y="4058671"/>
            <a:ext cx="1631212" cy="672622"/>
            <a:chOff x="6792778" y="4058671"/>
            <a:chExt cx="1631212" cy="672622"/>
          </a:xfrm>
        </p:grpSpPr>
        <p:sp>
          <p:nvSpPr>
            <p:cNvPr id="496" name="Google Shape;496;p20"/>
            <p:cNvSpPr/>
            <p:nvPr/>
          </p:nvSpPr>
          <p:spPr>
            <a:xfrm rot="-288774">
              <a:off x="6869524" y="4438902"/>
              <a:ext cx="732933" cy="262106"/>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rot="-288774">
              <a:off x="7021962" y="4530734"/>
              <a:ext cx="447412" cy="73999"/>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rot="-148560">
              <a:off x="6797653" y="4074349"/>
              <a:ext cx="731026" cy="241491"/>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rot="-148560">
              <a:off x="6969582" y="4172428"/>
              <a:ext cx="395034" cy="32826"/>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rot="-148560">
              <a:off x="6969595" y="4172428"/>
              <a:ext cx="395034" cy="33442"/>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rot="-148560">
              <a:off x="7405864" y="4117837"/>
              <a:ext cx="15069" cy="181608"/>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rot="-148560">
              <a:off x="7441478" y="4117986"/>
              <a:ext cx="22519" cy="181608"/>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rot="-148560">
              <a:off x="7075878" y="4217931"/>
              <a:ext cx="201326" cy="1030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rot="-148560">
              <a:off x="7075880" y="4215914"/>
              <a:ext cx="201326" cy="14452"/>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7680750" y="4457910"/>
              <a:ext cx="743240" cy="202223"/>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7709767" y="4485975"/>
              <a:ext cx="706717" cy="148895"/>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rot="-148560">
              <a:off x="6868522" y="4269774"/>
              <a:ext cx="735731" cy="226534"/>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rot="-148560">
              <a:off x="7024225" y="4357229"/>
              <a:ext cx="447410" cy="65596"/>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7711671" y="4546809"/>
              <a:ext cx="692656" cy="10363"/>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7714472" y="4578627"/>
              <a:ext cx="698258" cy="13164"/>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2" name="Google Shape;512;p20"/>
          <p:cNvSpPr txBox="1">
            <a:spLocks noGrp="1"/>
          </p:cNvSpPr>
          <p:nvPr>
            <p:ph type="subTitle" idx="1"/>
          </p:nvPr>
        </p:nvSpPr>
        <p:spPr>
          <a:xfrm>
            <a:off x="6743876" y="2475500"/>
            <a:ext cx="1603800" cy="27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13" name="Google Shape;513;p20"/>
          <p:cNvSpPr txBox="1">
            <a:spLocks noGrp="1"/>
          </p:cNvSpPr>
          <p:nvPr>
            <p:ph type="subTitle" idx="2"/>
          </p:nvPr>
        </p:nvSpPr>
        <p:spPr>
          <a:xfrm>
            <a:off x="6743875" y="2752100"/>
            <a:ext cx="1603800" cy="7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14" name="Google Shape;514;p20"/>
          <p:cNvSpPr txBox="1">
            <a:spLocks noGrp="1"/>
          </p:cNvSpPr>
          <p:nvPr>
            <p:ph type="subTitle" idx="3"/>
          </p:nvPr>
        </p:nvSpPr>
        <p:spPr>
          <a:xfrm>
            <a:off x="1384276" y="1537100"/>
            <a:ext cx="1603800" cy="27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15" name="Google Shape;515;p20"/>
          <p:cNvSpPr txBox="1">
            <a:spLocks noGrp="1"/>
          </p:cNvSpPr>
          <p:nvPr>
            <p:ph type="subTitle" idx="4"/>
          </p:nvPr>
        </p:nvSpPr>
        <p:spPr>
          <a:xfrm>
            <a:off x="1384275" y="1813700"/>
            <a:ext cx="1603800" cy="7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16" name="Google Shape;516;p20"/>
          <p:cNvSpPr txBox="1">
            <a:spLocks noGrp="1"/>
          </p:cNvSpPr>
          <p:nvPr>
            <p:ph type="subTitle" idx="5"/>
          </p:nvPr>
        </p:nvSpPr>
        <p:spPr>
          <a:xfrm>
            <a:off x="720000" y="3084550"/>
            <a:ext cx="1603800" cy="27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17" name="Google Shape;517;p20"/>
          <p:cNvSpPr txBox="1">
            <a:spLocks noGrp="1"/>
          </p:cNvSpPr>
          <p:nvPr>
            <p:ph type="subTitle" idx="6"/>
          </p:nvPr>
        </p:nvSpPr>
        <p:spPr>
          <a:xfrm>
            <a:off x="720000" y="3361150"/>
            <a:ext cx="1603800" cy="7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18" name="Google Shape;518;p20"/>
          <p:cNvSpPr txBox="1">
            <a:spLocks noGrp="1"/>
          </p:cNvSpPr>
          <p:nvPr>
            <p:ph type="title" idx="7" hasCustomPrompt="1"/>
          </p:nvPr>
        </p:nvSpPr>
        <p:spPr>
          <a:xfrm>
            <a:off x="5273301" y="2685897"/>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9" name="Google Shape;519;p20"/>
          <p:cNvSpPr txBox="1">
            <a:spLocks noGrp="1"/>
          </p:cNvSpPr>
          <p:nvPr>
            <p:ph type="title" idx="8" hasCustomPrompt="1"/>
          </p:nvPr>
        </p:nvSpPr>
        <p:spPr>
          <a:xfrm>
            <a:off x="3757467" y="1983234"/>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0" name="Google Shape;520;p20"/>
          <p:cNvSpPr txBox="1">
            <a:spLocks noGrp="1"/>
          </p:cNvSpPr>
          <p:nvPr>
            <p:ph type="title" idx="9" hasCustomPrompt="1"/>
          </p:nvPr>
        </p:nvSpPr>
        <p:spPr>
          <a:xfrm>
            <a:off x="2840762" y="3167156"/>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1" name="Google Shape;521;p20"/>
          <p:cNvSpPr/>
          <p:nvPr/>
        </p:nvSpPr>
        <p:spPr>
          <a:xfrm>
            <a:off x="3148172" y="1280701"/>
            <a:ext cx="1933200" cy="1933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2464138" y="2697294"/>
            <a:ext cx="1467900" cy="1467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4664005" y="1983364"/>
            <a:ext cx="1933200" cy="1933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ix columns">
  <p:cSld name="CUSTOM_18">
    <p:spTree>
      <p:nvGrpSpPr>
        <p:cNvPr id="1" name="Shape 524"/>
        <p:cNvGrpSpPr/>
        <p:nvPr/>
      </p:nvGrpSpPr>
      <p:grpSpPr>
        <a:xfrm>
          <a:off x="0" y="0"/>
          <a:ext cx="0" cy="0"/>
          <a:chOff x="0" y="0"/>
          <a:chExt cx="0" cy="0"/>
        </a:xfrm>
      </p:grpSpPr>
      <p:sp>
        <p:nvSpPr>
          <p:cNvPr id="525" name="Google Shape;525;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6" name="Google Shape;526;p2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txBox="1">
            <a:spLocks noGrp="1"/>
          </p:cNvSpPr>
          <p:nvPr>
            <p:ph type="subTitle" idx="1"/>
          </p:nvPr>
        </p:nvSpPr>
        <p:spPr>
          <a:xfrm>
            <a:off x="3581110" y="2070913"/>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8" name="Google Shape;528;p21"/>
          <p:cNvSpPr txBox="1">
            <a:spLocks noGrp="1"/>
          </p:cNvSpPr>
          <p:nvPr>
            <p:ph type="subTitle" idx="2"/>
          </p:nvPr>
        </p:nvSpPr>
        <p:spPr>
          <a:xfrm>
            <a:off x="3581110" y="2342499"/>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29" name="Google Shape;529;p21"/>
          <p:cNvSpPr txBox="1">
            <a:spLocks noGrp="1"/>
          </p:cNvSpPr>
          <p:nvPr>
            <p:ph type="subTitle" idx="3"/>
          </p:nvPr>
        </p:nvSpPr>
        <p:spPr>
          <a:xfrm>
            <a:off x="3581110" y="3763376"/>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0" name="Google Shape;530;p21"/>
          <p:cNvSpPr txBox="1">
            <a:spLocks noGrp="1"/>
          </p:cNvSpPr>
          <p:nvPr>
            <p:ph type="subTitle" idx="4"/>
          </p:nvPr>
        </p:nvSpPr>
        <p:spPr>
          <a:xfrm>
            <a:off x="3581110" y="4037476"/>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1" name="Google Shape;531;p21"/>
          <p:cNvSpPr txBox="1">
            <a:spLocks noGrp="1"/>
          </p:cNvSpPr>
          <p:nvPr>
            <p:ph type="subTitle" idx="5"/>
          </p:nvPr>
        </p:nvSpPr>
        <p:spPr>
          <a:xfrm>
            <a:off x="5848989" y="2070913"/>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2" name="Google Shape;532;p21"/>
          <p:cNvSpPr txBox="1">
            <a:spLocks noGrp="1"/>
          </p:cNvSpPr>
          <p:nvPr>
            <p:ph type="subTitle" idx="6"/>
          </p:nvPr>
        </p:nvSpPr>
        <p:spPr>
          <a:xfrm>
            <a:off x="5848989" y="2347514"/>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3" name="Google Shape;533;p21"/>
          <p:cNvSpPr txBox="1">
            <a:spLocks noGrp="1"/>
          </p:cNvSpPr>
          <p:nvPr>
            <p:ph type="subTitle" idx="7"/>
          </p:nvPr>
        </p:nvSpPr>
        <p:spPr>
          <a:xfrm>
            <a:off x="1312012" y="2070913"/>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4" name="Google Shape;534;p21"/>
          <p:cNvSpPr txBox="1">
            <a:spLocks noGrp="1"/>
          </p:cNvSpPr>
          <p:nvPr>
            <p:ph type="subTitle" idx="8"/>
          </p:nvPr>
        </p:nvSpPr>
        <p:spPr>
          <a:xfrm>
            <a:off x="1312012" y="2342499"/>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5" name="Google Shape;535;p21"/>
          <p:cNvSpPr txBox="1">
            <a:spLocks noGrp="1"/>
          </p:cNvSpPr>
          <p:nvPr>
            <p:ph type="subTitle" idx="9"/>
          </p:nvPr>
        </p:nvSpPr>
        <p:spPr>
          <a:xfrm>
            <a:off x="1312012" y="3763376"/>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6" name="Google Shape;536;p21"/>
          <p:cNvSpPr txBox="1">
            <a:spLocks noGrp="1"/>
          </p:cNvSpPr>
          <p:nvPr>
            <p:ph type="subTitle" idx="13"/>
          </p:nvPr>
        </p:nvSpPr>
        <p:spPr>
          <a:xfrm>
            <a:off x="1312012" y="4037476"/>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7" name="Google Shape;537;p21"/>
          <p:cNvSpPr txBox="1">
            <a:spLocks noGrp="1"/>
          </p:cNvSpPr>
          <p:nvPr>
            <p:ph type="subTitle" idx="14"/>
          </p:nvPr>
        </p:nvSpPr>
        <p:spPr>
          <a:xfrm>
            <a:off x="5848989" y="3763374"/>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8" name="Google Shape;538;p21"/>
          <p:cNvSpPr txBox="1">
            <a:spLocks noGrp="1"/>
          </p:cNvSpPr>
          <p:nvPr>
            <p:ph type="subTitle" idx="15"/>
          </p:nvPr>
        </p:nvSpPr>
        <p:spPr>
          <a:xfrm>
            <a:off x="5848989" y="4039975"/>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ext 3">
  <p:cSld name="CUSTOM_3">
    <p:spTree>
      <p:nvGrpSpPr>
        <p:cNvPr id="1" name="Shape 539"/>
        <p:cNvGrpSpPr/>
        <p:nvPr/>
      </p:nvGrpSpPr>
      <p:grpSpPr>
        <a:xfrm>
          <a:off x="0" y="0"/>
          <a:ext cx="0" cy="0"/>
          <a:chOff x="0" y="0"/>
          <a:chExt cx="0" cy="0"/>
        </a:xfrm>
      </p:grpSpPr>
      <p:sp>
        <p:nvSpPr>
          <p:cNvPr id="540" name="Google Shape;540;p2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22"/>
          <p:cNvGrpSpPr/>
          <p:nvPr/>
        </p:nvGrpSpPr>
        <p:grpSpPr>
          <a:xfrm>
            <a:off x="7561488" y="2913763"/>
            <a:ext cx="1149234" cy="1756540"/>
            <a:chOff x="7561488" y="2913763"/>
            <a:chExt cx="1149234" cy="1756540"/>
          </a:xfrm>
        </p:grpSpPr>
        <p:sp>
          <p:nvSpPr>
            <p:cNvPr id="542" name="Google Shape;542;p22"/>
            <p:cNvSpPr/>
            <p:nvPr/>
          </p:nvSpPr>
          <p:spPr>
            <a:xfrm>
              <a:off x="7561488" y="4349214"/>
              <a:ext cx="99737" cy="321089"/>
            </a:xfrm>
            <a:custGeom>
              <a:avLst/>
              <a:gdLst/>
              <a:ahLst/>
              <a:cxnLst/>
              <a:rect l="l" t="t" r="r" b="b"/>
              <a:pathLst>
                <a:path w="3109" h="10009" extrusionOk="0">
                  <a:moveTo>
                    <a:pt x="3109" y="0"/>
                  </a:moveTo>
                  <a:lnTo>
                    <a:pt x="1" y="117"/>
                  </a:lnTo>
                  <a:lnTo>
                    <a:pt x="1" y="10009"/>
                  </a:lnTo>
                  <a:lnTo>
                    <a:pt x="1321" y="10009"/>
                  </a:lnTo>
                  <a:lnTo>
                    <a:pt x="31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7947955" y="4349214"/>
              <a:ext cx="99737" cy="321089"/>
            </a:xfrm>
            <a:custGeom>
              <a:avLst/>
              <a:gdLst/>
              <a:ahLst/>
              <a:cxnLst/>
              <a:rect l="l" t="t" r="r" b="b"/>
              <a:pathLst>
                <a:path w="3109" h="10009" extrusionOk="0">
                  <a:moveTo>
                    <a:pt x="3109" y="0"/>
                  </a:moveTo>
                  <a:lnTo>
                    <a:pt x="1" y="117"/>
                  </a:lnTo>
                  <a:lnTo>
                    <a:pt x="1" y="10009"/>
                  </a:lnTo>
                  <a:lnTo>
                    <a:pt x="1321" y="10009"/>
                  </a:lnTo>
                  <a:lnTo>
                    <a:pt x="31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2"/>
            <p:cNvSpPr/>
            <p:nvPr/>
          </p:nvSpPr>
          <p:spPr>
            <a:xfrm>
              <a:off x="8331761" y="4349214"/>
              <a:ext cx="99191" cy="321089"/>
            </a:xfrm>
            <a:custGeom>
              <a:avLst/>
              <a:gdLst/>
              <a:ahLst/>
              <a:cxnLst/>
              <a:rect l="l" t="t" r="r" b="b"/>
              <a:pathLst>
                <a:path w="3092" h="10009" extrusionOk="0">
                  <a:moveTo>
                    <a:pt x="0" y="0"/>
                  </a:moveTo>
                  <a:lnTo>
                    <a:pt x="1771" y="10009"/>
                  </a:lnTo>
                  <a:lnTo>
                    <a:pt x="3091" y="10009"/>
                  </a:lnTo>
                  <a:lnTo>
                    <a:pt x="3091" y="117"/>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a:off x="8602965" y="4349214"/>
              <a:ext cx="99737" cy="321089"/>
            </a:xfrm>
            <a:custGeom>
              <a:avLst/>
              <a:gdLst/>
              <a:ahLst/>
              <a:cxnLst/>
              <a:rect l="l" t="t" r="r" b="b"/>
              <a:pathLst>
                <a:path w="3109" h="10009" extrusionOk="0">
                  <a:moveTo>
                    <a:pt x="1" y="0"/>
                  </a:moveTo>
                  <a:lnTo>
                    <a:pt x="1788" y="10009"/>
                  </a:lnTo>
                  <a:lnTo>
                    <a:pt x="3108" y="10009"/>
                  </a:lnTo>
                  <a:lnTo>
                    <a:pt x="3108" y="117"/>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7561488" y="3637167"/>
              <a:ext cx="310919" cy="722506"/>
            </a:xfrm>
            <a:custGeom>
              <a:avLst/>
              <a:gdLst/>
              <a:ahLst/>
              <a:cxnLst/>
              <a:rect l="l" t="t" r="r" b="b"/>
              <a:pathLst>
                <a:path w="9692" h="22522" extrusionOk="0">
                  <a:moveTo>
                    <a:pt x="4572" y="1"/>
                  </a:moveTo>
                  <a:cubicBezTo>
                    <a:pt x="3361" y="1"/>
                    <a:pt x="2180" y="241"/>
                    <a:pt x="1605" y="1043"/>
                  </a:cubicBezTo>
                  <a:cubicBezTo>
                    <a:pt x="151" y="3048"/>
                    <a:pt x="1" y="22447"/>
                    <a:pt x="1" y="22447"/>
                  </a:cubicBezTo>
                  <a:cubicBezTo>
                    <a:pt x="1" y="22447"/>
                    <a:pt x="4152" y="22521"/>
                    <a:pt x="6974" y="22521"/>
                  </a:cubicBezTo>
                  <a:cubicBezTo>
                    <a:pt x="8385" y="22521"/>
                    <a:pt x="9463" y="22502"/>
                    <a:pt x="9525" y="22447"/>
                  </a:cubicBezTo>
                  <a:cubicBezTo>
                    <a:pt x="9692" y="22280"/>
                    <a:pt x="8272" y="542"/>
                    <a:pt x="8272" y="542"/>
                  </a:cubicBezTo>
                  <a:cubicBezTo>
                    <a:pt x="8272" y="542"/>
                    <a:pt x="6389" y="1"/>
                    <a:pt x="45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a:off x="7804301" y="2913763"/>
              <a:ext cx="897855" cy="1329876"/>
            </a:xfrm>
            <a:custGeom>
              <a:avLst/>
              <a:gdLst/>
              <a:ahLst/>
              <a:cxnLst/>
              <a:rect l="l" t="t" r="r" b="b"/>
              <a:pathLst>
                <a:path w="27988" h="41455" extrusionOk="0">
                  <a:moveTo>
                    <a:pt x="20165" y="1"/>
                  </a:moveTo>
                  <a:cubicBezTo>
                    <a:pt x="20155" y="1"/>
                    <a:pt x="20145" y="1"/>
                    <a:pt x="20135" y="1"/>
                  </a:cubicBezTo>
                  <a:lnTo>
                    <a:pt x="7804" y="1"/>
                  </a:lnTo>
                  <a:cubicBezTo>
                    <a:pt x="3476" y="1"/>
                    <a:pt x="1" y="3560"/>
                    <a:pt x="101" y="7871"/>
                  </a:cubicBezTo>
                  <a:lnTo>
                    <a:pt x="903" y="41455"/>
                  </a:lnTo>
                  <a:lnTo>
                    <a:pt x="27737" y="41455"/>
                  </a:lnTo>
                  <a:lnTo>
                    <a:pt x="27971" y="7837"/>
                  </a:lnTo>
                  <a:cubicBezTo>
                    <a:pt x="27988" y="3520"/>
                    <a:pt x="24495" y="1"/>
                    <a:pt x="2016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7612944" y="4008172"/>
              <a:ext cx="1081192" cy="346945"/>
            </a:xfrm>
            <a:custGeom>
              <a:avLst/>
              <a:gdLst/>
              <a:ahLst/>
              <a:cxnLst/>
              <a:rect l="l" t="t" r="r" b="b"/>
              <a:pathLst>
                <a:path w="33703" h="10815" extrusionOk="0">
                  <a:moveTo>
                    <a:pt x="16297" y="1"/>
                  </a:moveTo>
                  <a:cubicBezTo>
                    <a:pt x="11069" y="1"/>
                    <a:pt x="5715" y="105"/>
                    <a:pt x="5715" y="105"/>
                  </a:cubicBezTo>
                  <a:cubicBezTo>
                    <a:pt x="5715" y="105"/>
                    <a:pt x="368" y="305"/>
                    <a:pt x="1" y="6922"/>
                  </a:cubicBezTo>
                  <a:lnTo>
                    <a:pt x="1" y="10815"/>
                  </a:lnTo>
                  <a:lnTo>
                    <a:pt x="33702" y="10815"/>
                  </a:lnTo>
                  <a:lnTo>
                    <a:pt x="33702" y="7340"/>
                  </a:lnTo>
                  <a:cubicBezTo>
                    <a:pt x="33702" y="7340"/>
                    <a:pt x="28940" y="322"/>
                    <a:pt x="23359" y="105"/>
                  </a:cubicBezTo>
                  <a:cubicBezTo>
                    <a:pt x="21494" y="27"/>
                    <a:pt x="18911" y="1"/>
                    <a:pt x="1629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7597963" y="4007659"/>
              <a:ext cx="749902" cy="341427"/>
            </a:xfrm>
            <a:custGeom>
              <a:avLst/>
              <a:gdLst/>
              <a:ahLst/>
              <a:cxnLst/>
              <a:rect l="l" t="t" r="r" b="b"/>
              <a:pathLst>
                <a:path w="23376" h="10643" extrusionOk="0">
                  <a:moveTo>
                    <a:pt x="7457" y="1"/>
                  </a:moveTo>
                  <a:cubicBezTo>
                    <a:pt x="5848" y="1"/>
                    <a:pt x="4284" y="116"/>
                    <a:pt x="2924" y="1173"/>
                  </a:cubicBezTo>
                  <a:cubicBezTo>
                    <a:pt x="317" y="3212"/>
                    <a:pt x="0" y="7489"/>
                    <a:pt x="267" y="10530"/>
                  </a:cubicBezTo>
                  <a:cubicBezTo>
                    <a:pt x="276" y="10605"/>
                    <a:pt x="338" y="10643"/>
                    <a:pt x="397" y="10643"/>
                  </a:cubicBezTo>
                  <a:cubicBezTo>
                    <a:pt x="455" y="10643"/>
                    <a:pt x="510" y="10605"/>
                    <a:pt x="501" y="10530"/>
                  </a:cubicBezTo>
                  <a:cubicBezTo>
                    <a:pt x="167" y="6904"/>
                    <a:pt x="785" y="1625"/>
                    <a:pt x="4912" y="455"/>
                  </a:cubicBezTo>
                  <a:cubicBezTo>
                    <a:pt x="5636" y="246"/>
                    <a:pt x="6432" y="196"/>
                    <a:pt x="7232" y="196"/>
                  </a:cubicBezTo>
                  <a:cubicBezTo>
                    <a:pt x="7966" y="196"/>
                    <a:pt x="8703" y="238"/>
                    <a:pt x="9390" y="238"/>
                  </a:cubicBezTo>
                  <a:lnTo>
                    <a:pt x="23225" y="305"/>
                  </a:lnTo>
                  <a:cubicBezTo>
                    <a:pt x="23375" y="305"/>
                    <a:pt x="23375" y="87"/>
                    <a:pt x="23225" y="87"/>
                  </a:cubicBezTo>
                  <a:cubicBezTo>
                    <a:pt x="18146" y="54"/>
                    <a:pt x="13066" y="21"/>
                    <a:pt x="7970" y="4"/>
                  </a:cubicBezTo>
                  <a:cubicBezTo>
                    <a:pt x="7799" y="2"/>
                    <a:pt x="7627" y="1"/>
                    <a:pt x="745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7929734" y="2934679"/>
              <a:ext cx="584818" cy="697900"/>
            </a:xfrm>
            <a:custGeom>
              <a:avLst/>
              <a:gdLst/>
              <a:ahLst/>
              <a:cxnLst/>
              <a:rect l="l" t="t" r="r" b="b"/>
              <a:pathLst>
                <a:path w="18230" h="21755" extrusionOk="0">
                  <a:moveTo>
                    <a:pt x="5314" y="1"/>
                  </a:moveTo>
                  <a:cubicBezTo>
                    <a:pt x="3660" y="17"/>
                    <a:pt x="2340" y="67"/>
                    <a:pt x="1421" y="151"/>
                  </a:cubicBezTo>
                  <a:cubicBezTo>
                    <a:pt x="1187" y="168"/>
                    <a:pt x="986" y="184"/>
                    <a:pt x="803" y="218"/>
                  </a:cubicBezTo>
                  <a:cubicBezTo>
                    <a:pt x="636" y="234"/>
                    <a:pt x="485" y="268"/>
                    <a:pt x="368" y="285"/>
                  </a:cubicBezTo>
                  <a:cubicBezTo>
                    <a:pt x="235" y="318"/>
                    <a:pt x="151" y="351"/>
                    <a:pt x="101" y="368"/>
                  </a:cubicBezTo>
                  <a:cubicBezTo>
                    <a:pt x="67" y="368"/>
                    <a:pt x="34" y="385"/>
                    <a:pt x="1" y="402"/>
                  </a:cubicBezTo>
                  <a:cubicBezTo>
                    <a:pt x="34" y="402"/>
                    <a:pt x="67" y="385"/>
                    <a:pt x="101" y="385"/>
                  </a:cubicBezTo>
                  <a:cubicBezTo>
                    <a:pt x="168" y="368"/>
                    <a:pt x="251" y="335"/>
                    <a:pt x="368" y="318"/>
                  </a:cubicBezTo>
                  <a:cubicBezTo>
                    <a:pt x="485" y="301"/>
                    <a:pt x="636" y="285"/>
                    <a:pt x="803" y="251"/>
                  </a:cubicBezTo>
                  <a:lnTo>
                    <a:pt x="1421" y="201"/>
                  </a:lnTo>
                  <a:cubicBezTo>
                    <a:pt x="2340" y="134"/>
                    <a:pt x="3660" y="101"/>
                    <a:pt x="5314" y="101"/>
                  </a:cubicBezTo>
                  <a:cubicBezTo>
                    <a:pt x="6133" y="101"/>
                    <a:pt x="7035" y="118"/>
                    <a:pt x="8004" y="134"/>
                  </a:cubicBezTo>
                  <a:cubicBezTo>
                    <a:pt x="9023" y="134"/>
                    <a:pt x="10059" y="184"/>
                    <a:pt x="11078" y="285"/>
                  </a:cubicBezTo>
                  <a:cubicBezTo>
                    <a:pt x="11630" y="351"/>
                    <a:pt x="12181" y="452"/>
                    <a:pt x="12716" y="585"/>
                  </a:cubicBezTo>
                  <a:cubicBezTo>
                    <a:pt x="13267" y="719"/>
                    <a:pt x="13819" y="903"/>
                    <a:pt x="14337" y="1170"/>
                  </a:cubicBezTo>
                  <a:cubicBezTo>
                    <a:pt x="14855" y="1454"/>
                    <a:pt x="15339" y="1805"/>
                    <a:pt x="15757" y="2239"/>
                  </a:cubicBezTo>
                  <a:cubicBezTo>
                    <a:pt x="16191" y="2657"/>
                    <a:pt x="16559" y="3158"/>
                    <a:pt x="16860" y="3693"/>
                  </a:cubicBezTo>
                  <a:cubicBezTo>
                    <a:pt x="16993" y="3977"/>
                    <a:pt x="17110" y="4261"/>
                    <a:pt x="17194" y="4562"/>
                  </a:cubicBezTo>
                  <a:cubicBezTo>
                    <a:pt x="17261" y="4846"/>
                    <a:pt x="17311" y="5147"/>
                    <a:pt x="17327" y="5464"/>
                  </a:cubicBezTo>
                  <a:cubicBezTo>
                    <a:pt x="17394" y="6066"/>
                    <a:pt x="17461" y="6667"/>
                    <a:pt x="17528" y="7252"/>
                  </a:cubicBezTo>
                  <a:cubicBezTo>
                    <a:pt x="17628" y="8422"/>
                    <a:pt x="17728" y="9574"/>
                    <a:pt x="17795" y="10661"/>
                  </a:cubicBezTo>
                  <a:cubicBezTo>
                    <a:pt x="17929" y="12816"/>
                    <a:pt x="18012" y="14788"/>
                    <a:pt x="18063" y="16425"/>
                  </a:cubicBezTo>
                  <a:cubicBezTo>
                    <a:pt x="18096" y="18062"/>
                    <a:pt x="18146" y="19399"/>
                    <a:pt x="18163" y="20318"/>
                  </a:cubicBezTo>
                  <a:cubicBezTo>
                    <a:pt x="18180" y="20769"/>
                    <a:pt x="18196" y="21137"/>
                    <a:pt x="18196" y="21387"/>
                  </a:cubicBezTo>
                  <a:cubicBezTo>
                    <a:pt x="18196" y="21504"/>
                    <a:pt x="18213" y="21588"/>
                    <a:pt x="18213" y="21655"/>
                  </a:cubicBezTo>
                  <a:cubicBezTo>
                    <a:pt x="18213" y="21688"/>
                    <a:pt x="18213" y="21722"/>
                    <a:pt x="18213" y="21755"/>
                  </a:cubicBezTo>
                  <a:cubicBezTo>
                    <a:pt x="18230" y="21722"/>
                    <a:pt x="18230" y="21688"/>
                    <a:pt x="18230" y="21655"/>
                  </a:cubicBezTo>
                  <a:cubicBezTo>
                    <a:pt x="18230" y="21588"/>
                    <a:pt x="18230" y="21504"/>
                    <a:pt x="18230" y="21387"/>
                  </a:cubicBezTo>
                  <a:cubicBezTo>
                    <a:pt x="18230" y="21137"/>
                    <a:pt x="18230" y="20769"/>
                    <a:pt x="18213" y="20318"/>
                  </a:cubicBezTo>
                  <a:cubicBezTo>
                    <a:pt x="18213" y="19399"/>
                    <a:pt x="18196" y="18062"/>
                    <a:pt x="18163" y="16425"/>
                  </a:cubicBezTo>
                  <a:cubicBezTo>
                    <a:pt x="18113" y="14771"/>
                    <a:pt x="18063" y="12816"/>
                    <a:pt x="17929" y="10644"/>
                  </a:cubicBezTo>
                  <a:cubicBezTo>
                    <a:pt x="17862" y="9558"/>
                    <a:pt x="17779" y="8422"/>
                    <a:pt x="17662" y="7235"/>
                  </a:cubicBezTo>
                  <a:cubicBezTo>
                    <a:pt x="17595" y="6651"/>
                    <a:pt x="17545" y="6049"/>
                    <a:pt x="17461" y="5447"/>
                  </a:cubicBezTo>
                  <a:cubicBezTo>
                    <a:pt x="17444" y="5130"/>
                    <a:pt x="17394" y="4829"/>
                    <a:pt x="17327" y="4512"/>
                  </a:cubicBezTo>
                  <a:cubicBezTo>
                    <a:pt x="17244" y="4211"/>
                    <a:pt x="17127" y="3910"/>
                    <a:pt x="16977" y="3626"/>
                  </a:cubicBezTo>
                  <a:cubicBezTo>
                    <a:pt x="16692" y="3075"/>
                    <a:pt x="16308" y="2574"/>
                    <a:pt x="15857" y="2139"/>
                  </a:cubicBezTo>
                  <a:cubicBezTo>
                    <a:pt x="15423" y="1705"/>
                    <a:pt x="14938" y="1337"/>
                    <a:pt x="14403" y="1036"/>
                  </a:cubicBezTo>
                  <a:cubicBezTo>
                    <a:pt x="13869" y="786"/>
                    <a:pt x="13317" y="585"/>
                    <a:pt x="12749" y="452"/>
                  </a:cubicBezTo>
                  <a:cubicBezTo>
                    <a:pt x="12198" y="318"/>
                    <a:pt x="11647" y="218"/>
                    <a:pt x="11095" y="151"/>
                  </a:cubicBezTo>
                  <a:cubicBezTo>
                    <a:pt x="10205" y="63"/>
                    <a:pt x="9303" y="14"/>
                    <a:pt x="8399" y="14"/>
                  </a:cubicBezTo>
                  <a:cubicBezTo>
                    <a:pt x="8267" y="14"/>
                    <a:pt x="8136" y="15"/>
                    <a:pt x="8004" y="17"/>
                  </a:cubicBezTo>
                  <a:cubicBezTo>
                    <a:pt x="7035" y="1"/>
                    <a:pt x="6133" y="1"/>
                    <a:pt x="53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a:off x="8501111" y="3230906"/>
              <a:ext cx="62235" cy="21846"/>
            </a:xfrm>
            <a:custGeom>
              <a:avLst/>
              <a:gdLst/>
              <a:ahLst/>
              <a:cxnLst/>
              <a:rect l="l" t="t" r="r" b="b"/>
              <a:pathLst>
                <a:path w="1940" h="681" extrusionOk="0">
                  <a:moveTo>
                    <a:pt x="1901" y="1"/>
                  </a:moveTo>
                  <a:cubicBezTo>
                    <a:pt x="1805" y="1"/>
                    <a:pt x="1412" y="111"/>
                    <a:pt x="953" y="274"/>
                  </a:cubicBezTo>
                  <a:cubicBezTo>
                    <a:pt x="419" y="457"/>
                    <a:pt x="1" y="641"/>
                    <a:pt x="18" y="675"/>
                  </a:cubicBezTo>
                  <a:cubicBezTo>
                    <a:pt x="18" y="678"/>
                    <a:pt x="24" y="680"/>
                    <a:pt x="35" y="680"/>
                  </a:cubicBezTo>
                  <a:cubicBezTo>
                    <a:pt x="122" y="680"/>
                    <a:pt x="528" y="570"/>
                    <a:pt x="987" y="407"/>
                  </a:cubicBezTo>
                  <a:cubicBezTo>
                    <a:pt x="1521" y="224"/>
                    <a:pt x="1939" y="40"/>
                    <a:pt x="1922" y="6"/>
                  </a:cubicBezTo>
                  <a:cubicBezTo>
                    <a:pt x="1921" y="2"/>
                    <a:pt x="1913" y="1"/>
                    <a:pt x="19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a:off x="8501111" y="3289901"/>
              <a:ext cx="28455" cy="4684"/>
            </a:xfrm>
            <a:custGeom>
              <a:avLst/>
              <a:gdLst/>
              <a:ahLst/>
              <a:cxnLst/>
              <a:rect l="l" t="t" r="r" b="b"/>
              <a:pathLst>
                <a:path w="887" h="146" extrusionOk="0">
                  <a:moveTo>
                    <a:pt x="322" y="1"/>
                  </a:moveTo>
                  <a:cubicBezTo>
                    <a:pt x="140" y="1"/>
                    <a:pt x="18" y="28"/>
                    <a:pt x="18" y="55"/>
                  </a:cubicBezTo>
                  <a:cubicBezTo>
                    <a:pt x="1" y="89"/>
                    <a:pt x="201" y="139"/>
                    <a:pt x="452" y="139"/>
                  </a:cubicBezTo>
                  <a:cubicBezTo>
                    <a:pt x="511" y="143"/>
                    <a:pt x="567" y="145"/>
                    <a:pt x="619" y="145"/>
                  </a:cubicBezTo>
                  <a:cubicBezTo>
                    <a:pt x="774" y="145"/>
                    <a:pt x="887" y="126"/>
                    <a:pt x="887" y="89"/>
                  </a:cubicBezTo>
                  <a:cubicBezTo>
                    <a:pt x="887" y="55"/>
                    <a:pt x="686" y="22"/>
                    <a:pt x="452" y="5"/>
                  </a:cubicBezTo>
                  <a:cubicBezTo>
                    <a:pt x="406" y="2"/>
                    <a:pt x="362" y="1"/>
                    <a:pt x="3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8258297" y="3268247"/>
              <a:ext cx="40260" cy="37951"/>
            </a:xfrm>
            <a:custGeom>
              <a:avLst/>
              <a:gdLst/>
              <a:ahLst/>
              <a:cxnLst/>
              <a:rect l="l" t="t" r="r" b="b"/>
              <a:pathLst>
                <a:path w="1255" h="1183" extrusionOk="0">
                  <a:moveTo>
                    <a:pt x="528" y="1"/>
                  </a:moveTo>
                  <a:cubicBezTo>
                    <a:pt x="505" y="1"/>
                    <a:pt x="468" y="9"/>
                    <a:pt x="419" y="29"/>
                  </a:cubicBezTo>
                  <a:cubicBezTo>
                    <a:pt x="302" y="79"/>
                    <a:pt x="201" y="162"/>
                    <a:pt x="135" y="263"/>
                  </a:cubicBezTo>
                  <a:cubicBezTo>
                    <a:pt x="18" y="430"/>
                    <a:pt x="1" y="647"/>
                    <a:pt x="85"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285"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a:off x="8251881" y="3172680"/>
              <a:ext cx="38624" cy="101854"/>
            </a:xfrm>
            <a:custGeom>
              <a:avLst/>
              <a:gdLst/>
              <a:ahLst/>
              <a:cxnLst/>
              <a:rect l="l" t="t" r="r" b="b"/>
              <a:pathLst>
                <a:path w="1204" h="3175" extrusionOk="0">
                  <a:moveTo>
                    <a:pt x="1187" y="0"/>
                  </a:moveTo>
                  <a:lnTo>
                    <a:pt x="1187" y="0"/>
                  </a:lnTo>
                  <a:cubicBezTo>
                    <a:pt x="1020" y="67"/>
                    <a:pt x="886" y="167"/>
                    <a:pt x="769" y="318"/>
                  </a:cubicBezTo>
                  <a:cubicBezTo>
                    <a:pt x="168" y="969"/>
                    <a:pt x="0" y="1905"/>
                    <a:pt x="335" y="2724"/>
                  </a:cubicBezTo>
                  <a:cubicBezTo>
                    <a:pt x="385" y="2891"/>
                    <a:pt x="485" y="3041"/>
                    <a:pt x="602" y="3175"/>
                  </a:cubicBezTo>
                  <a:cubicBezTo>
                    <a:pt x="635" y="3158"/>
                    <a:pt x="518" y="2991"/>
                    <a:pt x="418" y="2690"/>
                  </a:cubicBezTo>
                  <a:cubicBezTo>
                    <a:pt x="151" y="1905"/>
                    <a:pt x="318" y="1019"/>
                    <a:pt x="853" y="384"/>
                  </a:cubicBezTo>
                  <a:cubicBezTo>
                    <a:pt x="1036" y="134"/>
                    <a:pt x="1204" y="17"/>
                    <a:pt x="11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2"/>
            <p:cNvSpPr/>
            <p:nvPr/>
          </p:nvSpPr>
          <p:spPr>
            <a:xfrm>
              <a:off x="8254576" y="3302508"/>
              <a:ext cx="26274" cy="109778"/>
            </a:xfrm>
            <a:custGeom>
              <a:avLst/>
              <a:gdLst/>
              <a:ahLst/>
              <a:cxnLst/>
              <a:rect l="l" t="t" r="r" b="b"/>
              <a:pathLst>
                <a:path w="819" h="3422" extrusionOk="0">
                  <a:moveTo>
                    <a:pt x="764" y="1"/>
                  </a:moveTo>
                  <a:cubicBezTo>
                    <a:pt x="739" y="1"/>
                    <a:pt x="702" y="5"/>
                    <a:pt x="652" y="13"/>
                  </a:cubicBezTo>
                  <a:cubicBezTo>
                    <a:pt x="501" y="47"/>
                    <a:pt x="384" y="147"/>
                    <a:pt x="284" y="247"/>
                  </a:cubicBezTo>
                  <a:cubicBezTo>
                    <a:pt x="150" y="431"/>
                    <a:pt x="67" y="631"/>
                    <a:pt x="50" y="849"/>
                  </a:cubicBezTo>
                  <a:cubicBezTo>
                    <a:pt x="0" y="1116"/>
                    <a:pt x="0" y="1367"/>
                    <a:pt x="33" y="1634"/>
                  </a:cubicBezTo>
                  <a:cubicBezTo>
                    <a:pt x="67" y="2102"/>
                    <a:pt x="217" y="2553"/>
                    <a:pt x="451" y="2954"/>
                  </a:cubicBezTo>
                  <a:cubicBezTo>
                    <a:pt x="535" y="3138"/>
                    <a:pt x="652" y="3288"/>
                    <a:pt x="802" y="3422"/>
                  </a:cubicBezTo>
                  <a:cubicBezTo>
                    <a:pt x="819" y="3405"/>
                    <a:pt x="685" y="3221"/>
                    <a:pt x="535" y="2921"/>
                  </a:cubicBezTo>
                  <a:cubicBezTo>
                    <a:pt x="334" y="2503"/>
                    <a:pt x="217" y="2068"/>
                    <a:pt x="167" y="1617"/>
                  </a:cubicBezTo>
                  <a:cubicBezTo>
                    <a:pt x="117" y="1083"/>
                    <a:pt x="167" y="581"/>
                    <a:pt x="368" y="314"/>
                  </a:cubicBezTo>
                  <a:cubicBezTo>
                    <a:pt x="485" y="164"/>
                    <a:pt x="635" y="63"/>
                    <a:pt x="802" y="13"/>
                  </a:cubicBezTo>
                  <a:cubicBezTo>
                    <a:pt x="802" y="5"/>
                    <a:pt x="790" y="1"/>
                    <a:pt x="76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2"/>
            <p:cNvSpPr/>
            <p:nvPr/>
          </p:nvSpPr>
          <p:spPr>
            <a:xfrm>
              <a:off x="8218101" y="3277710"/>
              <a:ext cx="39170" cy="7731"/>
            </a:xfrm>
            <a:custGeom>
              <a:avLst/>
              <a:gdLst/>
              <a:ahLst/>
              <a:cxnLst/>
              <a:rect l="l" t="t" r="r" b="b"/>
              <a:pathLst>
                <a:path w="1221" h="241" extrusionOk="0">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a:off x="8006373" y="3268247"/>
              <a:ext cx="40260" cy="37951"/>
            </a:xfrm>
            <a:custGeom>
              <a:avLst/>
              <a:gdLst/>
              <a:ahLst/>
              <a:cxnLst/>
              <a:rect l="l" t="t" r="r" b="b"/>
              <a:pathLst>
                <a:path w="1255" h="1183" extrusionOk="0">
                  <a:moveTo>
                    <a:pt x="528" y="1"/>
                  </a:moveTo>
                  <a:cubicBezTo>
                    <a:pt x="505" y="1"/>
                    <a:pt x="468" y="9"/>
                    <a:pt x="419" y="29"/>
                  </a:cubicBezTo>
                  <a:cubicBezTo>
                    <a:pt x="302" y="79"/>
                    <a:pt x="201" y="162"/>
                    <a:pt x="135" y="263"/>
                  </a:cubicBezTo>
                  <a:cubicBezTo>
                    <a:pt x="18" y="430"/>
                    <a:pt x="1" y="647"/>
                    <a:pt x="84"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302"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a:off x="7999957" y="3172680"/>
              <a:ext cx="38624" cy="101854"/>
            </a:xfrm>
            <a:custGeom>
              <a:avLst/>
              <a:gdLst/>
              <a:ahLst/>
              <a:cxnLst/>
              <a:rect l="l" t="t" r="r" b="b"/>
              <a:pathLst>
                <a:path w="1204" h="3175" extrusionOk="0">
                  <a:moveTo>
                    <a:pt x="1187" y="0"/>
                  </a:moveTo>
                  <a:lnTo>
                    <a:pt x="1187" y="0"/>
                  </a:lnTo>
                  <a:cubicBezTo>
                    <a:pt x="1036" y="67"/>
                    <a:pt x="886" y="167"/>
                    <a:pt x="769" y="318"/>
                  </a:cubicBezTo>
                  <a:cubicBezTo>
                    <a:pt x="168" y="969"/>
                    <a:pt x="0" y="1905"/>
                    <a:pt x="335" y="2724"/>
                  </a:cubicBezTo>
                  <a:cubicBezTo>
                    <a:pt x="385" y="2891"/>
                    <a:pt x="485" y="3041"/>
                    <a:pt x="619" y="3175"/>
                  </a:cubicBezTo>
                  <a:cubicBezTo>
                    <a:pt x="635" y="3158"/>
                    <a:pt x="518" y="2991"/>
                    <a:pt x="435" y="2690"/>
                  </a:cubicBezTo>
                  <a:cubicBezTo>
                    <a:pt x="168" y="1905"/>
                    <a:pt x="318" y="1019"/>
                    <a:pt x="853" y="384"/>
                  </a:cubicBezTo>
                  <a:cubicBezTo>
                    <a:pt x="1053" y="134"/>
                    <a:pt x="1203" y="17"/>
                    <a:pt x="11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a:off x="8002620" y="3302508"/>
              <a:ext cx="26306" cy="109778"/>
            </a:xfrm>
            <a:custGeom>
              <a:avLst/>
              <a:gdLst/>
              <a:ahLst/>
              <a:cxnLst/>
              <a:rect l="l" t="t" r="r" b="b"/>
              <a:pathLst>
                <a:path w="820" h="3422" extrusionOk="0">
                  <a:moveTo>
                    <a:pt x="772" y="1"/>
                  </a:moveTo>
                  <a:cubicBezTo>
                    <a:pt x="745" y="1"/>
                    <a:pt x="703" y="5"/>
                    <a:pt x="653" y="13"/>
                  </a:cubicBezTo>
                  <a:cubicBezTo>
                    <a:pt x="502" y="47"/>
                    <a:pt x="385" y="147"/>
                    <a:pt x="285" y="247"/>
                  </a:cubicBezTo>
                  <a:cubicBezTo>
                    <a:pt x="151" y="431"/>
                    <a:pt x="68" y="631"/>
                    <a:pt x="51" y="849"/>
                  </a:cubicBezTo>
                  <a:cubicBezTo>
                    <a:pt x="18" y="1116"/>
                    <a:pt x="1" y="1367"/>
                    <a:pt x="34" y="1634"/>
                  </a:cubicBezTo>
                  <a:cubicBezTo>
                    <a:pt x="85" y="2102"/>
                    <a:pt x="218" y="2553"/>
                    <a:pt x="452" y="2954"/>
                  </a:cubicBezTo>
                  <a:cubicBezTo>
                    <a:pt x="536" y="3138"/>
                    <a:pt x="653" y="3288"/>
                    <a:pt x="803" y="3422"/>
                  </a:cubicBezTo>
                  <a:cubicBezTo>
                    <a:pt x="820" y="3405"/>
                    <a:pt x="686" y="3221"/>
                    <a:pt x="536" y="2921"/>
                  </a:cubicBezTo>
                  <a:cubicBezTo>
                    <a:pt x="335" y="2503"/>
                    <a:pt x="218" y="2068"/>
                    <a:pt x="168" y="1617"/>
                  </a:cubicBezTo>
                  <a:cubicBezTo>
                    <a:pt x="118" y="1083"/>
                    <a:pt x="168" y="581"/>
                    <a:pt x="369" y="314"/>
                  </a:cubicBezTo>
                  <a:cubicBezTo>
                    <a:pt x="486" y="164"/>
                    <a:pt x="636" y="63"/>
                    <a:pt x="803" y="13"/>
                  </a:cubicBezTo>
                  <a:cubicBezTo>
                    <a:pt x="811" y="5"/>
                    <a:pt x="799" y="1"/>
                    <a:pt x="7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a:off x="7966177" y="3277710"/>
              <a:ext cx="39170" cy="7731"/>
            </a:xfrm>
            <a:custGeom>
              <a:avLst/>
              <a:gdLst/>
              <a:ahLst/>
              <a:cxnLst/>
              <a:rect l="l" t="t" r="r" b="b"/>
              <a:pathLst>
                <a:path w="1221" h="241" extrusionOk="0">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a:off x="8331761" y="3623180"/>
              <a:ext cx="372545" cy="740246"/>
            </a:xfrm>
            <a:custGeom>
              <a:avLst/>
              <a:gdLst/>
              <a:ahLst/>
              <a:cxnLst/>
              <a:rect l="l" t="t" r="r" b="b"/>
              <a:pathLst>
                <a:path w="11613" h="23075" extrusionOk="0">
                  <a:moveTo>
                    <a:pt x="5629" y="1"/>
                  </a:moveTo>
                  <a:cubicBezTo>
                    <a:pt x="3893" y="1"/>
                    <a:pt x="2277" y="327"/>
                    <a:pt x="1704" y="1412"/>
                  </a:cubicBezTo>
                  <a:cubicBezTo>
                    <a:pt x="251" y="4136"/>
                    <a:pt x="0" y="22899"/>
                    <a:pt x="0" y="22899"/>
                  </a:cubicBezTo>
                  <a:cubicBezTo>
                    <a:pt x="0" y="22899"/>
                    <a:pt x="4650" y="23074"/>
                    <a:pt x="8056" y="23074"/>
                  </a:cubicBezTo>
                  <a:cubicBezTo>
                    <a:pt x="10022" y="23074"/>
                    <a:pt x="11573" y="23016"/>
                    <a:pt x="11579" y="22833"/>
                  </a:cubicBezTo>
                  <a:cubicBezTo>
                    <a:pt x="11613" y="22348"/>
                    <a:pt x="11145" y="744"/>
                    <a:pt x="11145" y="744"/>
                  </a:cubicBezTo>
                  <a:cubicBezTo>
                    <a:pt x="11145" y="744"/>
                    <a:pt x="8249" y="1"/>
                    <a:pt x="562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a:off x="8428770" y="3630013"/>
              <a:ext cx="281951" cy="735306"/>
            </a:xfrm>
            <a:custGeom>
              <a:avLst/>
              <a:gdLst/>
              <a:ahLst/>
              <a:cxnLst/>
              <a:rect l="l" t="t" r="r" b="b"/>
              <a:pathLst>
                <a:path w="8789" h="22921" extrusionOk="0">
                  <a:moveTo>
                    <a:pt x="5054" y="1"/>
                  </a:moveTo>
                  <a:cubicBezTo>
                    <a:pt x="3752" y="1"/>
                    <a:pt x="2440" y="246"/>
                    <a:pt x="1822" y="1099"/>
                  </a:cubicBezTo>
                  <a:cubicBezTo>
                    <a:pt x="385" y="3121"/>
                    <a:pt x="0" y="22787"/>
                    <a:pt x="0" y="22787"/>
                  </a:cubicBezTo>
                  <a:cubicBezTo>
                    <a:pt x="0" y="22787"/>
                    <a:pt x="4518" y="22921"/>
                    <a:pt x="7014" y="22921"/>
                  </a:cubicBezTo>
                  <a:cubicBezTo>
                    <a:pt x="7929" y="22921"/>
                    <a:pt x="8573" y="22903"/>
                    <a:pt x="8622" y="22854"/>
                  </a:cubicBezTo>
                  <a:cubicBezTo>
                    <a:pt x="8789" y="22686"/>
                    <a:pt x="8555" y="448"/>
                    <a:pt x="8555" y="448"/>
                  </a:cubicBezTo>
                  <a:cubicBezTo>
                    <a:pt x="8555" y="448"/>
                    <a:pt x="6813" y="1"/>
                    <a:pt x="505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2"/>
            <p:cNvSpPr/>
            <p:nvPr/>
          </p:nvSpPr>
          <p:spPr>
            <a:xfrm>
              <a:off x="8591705" y="3954470"/>
              <a:ext cx="26306" cy="33620"/>
            </a:xfrm>
            <a:custGeom>
              <a:avLst/>
              <a:gdLst/>
              <a:ahLst/>
              <a:cxnLst/>
              <a:rect l="l" t="t" r="r" b="b"/>
              <a:pathLst>
                <a:path w="820" h="1048" extrusionOk="0">
                  <a:moveTo>
                    <a:pt x="281" y="1"/>
                  </a:moveTo>
                  <a:cubicBezTo>
                    <a:pt x="272" y="1"/>
                    <a:pt x="268" y="3"/>
                    <a:pt x="268" y="8"/>
                  </a:cubicBezTo>
                  <a:cubicBezTo>
                    <a:pt x="255" y="8"/>
                    <a:pt x="283" y="28"/>
                    <a:pt x="336" y="53"/>
                  </a:cubicBezTo>
                  <a:lnTo>
                    <a:pt x="336" y="53"/>
                  </a:lnTo>
                  <a:cubicBezTo>
                    <a:pt x="209" y="134"/>
                    <a:pt x="108" y="243"/>
                    <a:pt x="34" y="392"/>
                  </a:cubicBezTo>
                  <a:cubicBezTo>
                    <a:pt x="1" y="509"/>
                    <a:pt x="1" y="643"/>
                    <a:pt x="34" y="760"/>
                  </a:cubicBezTo>
                  <a:cubicBezTo>
                    <a:pt x="84" y="910"/>
                    <a:pt x="201" y="1010"/>
                    <a:pt x="352" y="1044"/>
                  </a:cubicBezTo>
                  <a:cubicBezTo>
                    <a:pt x="372" y="1047"/>
                    <a:pt x="392" y="1048"/>
                    <a:pt x="412" y="1048"/>
                  </a:cubicBezTo>
                  <a:cubicBezTo>
                    <a:pt x="508" y="1048"/>
                    <a:pt x="600" y="1015"/>
                    <a:pt x="669" y="960"/>
                  </a:cubicBezTo>
                  <a:cubicBezTo>
                    <a:pt x="736" y="893"/>
                    <a:pt x="786" y="793"/>
                    <a:pt x="803" y="693"/>
                  </a:cubicBezTo>
                  <a:cubicBezTo>
                    <a:pt x="819" y="542"/>
                    <a:pt x="803" y="392"/>
                    <a:pt x="753" y="242"/>
                  </a:cubicBezTo>
                  <a:cubicBezTo>
                    <a:pt x="702" y="141"/>
                    <a:pt x="602" y="75"/>
                    <a:pt x="485" y="75"/>
                  </a:cubicBezTo>
                  <a:cubicBezTo>
                    <a:pt x="402" y="91"/>
                    <a:pt x="385" y="125"/>
                    <a:pt x="385" y="141"/>
                  </a:cubicBezTo>
                  <a:cubicBezTo>
                    <a:pt x="385" y="141"/>
                    <a:pt x="400" y="134"/>
                    <a:pt x="430" y="134"/>
                  </a:cubicBezTo>
                  <a:cubicBezTo>
                    <a:pt x="444" y="134"/>
                    <a:pt x="463" y="136"/>
                    <a:pt x="485" y="141"/>
                  </a:cubicBezTo>
                  <a:cubicBezTo>
                    <a:pt x="569" y="141"/>
                    <a:pt x="636" y="208"/>
                    <a:pt x="652" y="292"/>
                  </a:cubicBezTo>
                  <a:cubicBezTo>
                    <a:pt x="686" y="409"/>
                    <a:pt x="686" y="542"/>
                    <a:pt x="669" y="676"/>
                  </a:cubicBezTo>
                  <a:cubicBezTo>
                    <a:pt x="669" y="815"/>
                    <a:pt x="540" y="912"/>
                    <a:pt x="414" y="912"/>
                  </a:cubicBezTo>
                  <a:cubicBezTo>
                    <a:pt x="405" y="912"/>
                    <a:pt x="395" y="911"/>
                    <a:pt x="385" y="910"/>
                  </a:cubicBezTo>
                  <a:cubicBezTo>
                    <a:pt x="185" y="843"/>
                    <a:pt x="68" y="626"/>
                    <a:pt x="151" y="425"/>
                  </a:cubicBezTo>
                  <a:cubicBezTo>
                    <a:pt x="201" y="292"/>
                    <a:pt x="301" y="175"/>
                    <a:pt x="418" y="75"/>
                  </a:cubicBezTo>
                  <a:lnTo>
                    <a:pt x="469" y="41"/>
                  </a:lnTo>
                  <a:lnTo>
                    <a:pt x="418" y="24"/>
                  </a:lnTo>
                  <a:cubicBezTo>
                    <a:pt x="348" y="13"/>
                    <a:pt x="302" y="1"/>
                    <a:pt x="2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8554717" y="3844275"/>
              <a:ext cx="51488" cy="116354"/>
            </a:xfrm>
            <a:custGeom>
              <a:avLst/>
              <a:gdLst/>
              <a:ahLst/>
              <a:cxnLst/>
              <a:rect l="l" t="t" r="r" b="b"/>
              <a:pathLst>
                <a:path w="1605" h="3627" extrusionOk="0">
                  <a:moveTo>
                    <a:pt x="34" y="1"/>
                  </a:moveTo>
                  <a:cubicBezTo>
                    <a:pt x="1" y="34"/>
                    <a:pt x="452" y="786"/>
                    <a:pt x="886" y="1789"/>
                  </a:cubicBezTo>
                  <a:cubicBezTo>
                    <a:pt x="1321" y="2791"/>
                    <a:pt x="1555" y="3627"/>
                    <a:pt x="1605" y="3627"/>
                  </a:cubicBezTo>
                  <a:cubicBezTo>
                    <a:pt x="1588" y="3426"/>
                    <a:pt x="1555" y="3242"/>
                    <a:pt x="1488" y="3058"/>
                  </a:cubicBezTo>
                  <a:cubicBezTo>
                    <a:pt x="1221" y="2156"/>
                    <a:pt x="853" y="1287"/>
                    <a:pt x="368" y="485"/>
                  </a:cubicBezTo>
                  <a:cubicBezTo>
                    <a:pt x="285" y="302"/>
                    <a:pt x="168" y="151"/>
                    <a:pt x="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a:off x="8609413" y="3854990"/>
              <a:ext cx="48794" cy="107243"/>
            </a:xfrm>
            <a:custGeom>
              <a:avLst/>
              <a:gdLst/>
              <a:ahLst/>
              <a:cxnLst/>
              <a:rect l="l" t="t" r="r" b="b"/>
              <a:pathLst>
                <a:path w="1521" h="3343" extrusionOk="0">
                  <a:moveTo>
                    <a:pt x="1486" y="1"/>
                  </a:moveTo>
                  <a:cubicBezTo>
                    <a:pt x="1444" y="1"/>
                    <a:pt x="1031" y="697"/>
                    <a:pt x="635" y="1622"/>
                  </a:cubicBezTo>
                  <a:cubicBezTo>
                    <a:pt x="234" y="2541"/>
                    <a:pt x="0" y="3326"/>
                    <a:pt x="34" y="3343"/>
                  </a:cubicBezTo>
                  <a:cubicBezTo>
                    <a:pt x="34" y="3343"/>
                    <a:pt x="35" y="3343"/>
                    <a:pt x="35" y="3343"/>
                  </a:cubicBezTo>
                  <a:cubicBezTo>
                    <a:pt x="90" y="3343"/>
                    <a:pt x="372" y="2581"/>
                    <a:pt x="769" y="1672"/>
                  </a:cubicBezTo>
                  <a:cubicBezTo>
                    <a:pt x="1170" y="753"/>
                    <a:pt x="1521" y="18"/>
                    <a:pt x="1487" y="1"/>
                  </a:cubicBezTo>
                  <a:cubicBezTo>
                    <a:pt x="1487" y="1"/>
                    <a:pt x="1486" y="1"/>
                    <a:pt x="14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a:off x="8556866" y="3984176"/>
              <a:ext cx="40774" cy="180129"/>
            </a:xfrm>
            <a:custGeom>
              <a:avLst/>
              <a:gdLst/>
              <a:ahLst/>
              <a:cxnLst/>
              <a:rect l="l" t="t" r="r" b="b"/>
              <a:pathLst>
                <a:path w="1271" h="5615" extrusionOk="0">
                  <a:moveTo>
                    <a:pt x="1271" y="1"/>
                  </a:moveTo>
                  <a:lnTo>
                    <a:pt x="1271" y="1"/>
                  </a:lnTo>
                  <a:cubicBezTo>
                    <a:pt x="1154" y="251"/>
                    <a:pt x="1053" y="519"/>
                    <a:pt x="986" y="786"/>
                  </a:cubicBezTo>
                  <a:cubicBezTo>
                    <a:pt x="836" y="1287"/>
                    <a:pt x="652" y="1989"/>
                    <a:pt x="485" y="2774"/>
                  </a:cubicBezTo>
                  <a:cubicBezTo>
                    <a:pt x="301" y="3543"/>
                    <a:pt x="168" y="4261"/>
                    <a:pt x="101" y="4763"/>
                  </a:cubicBezTo>
                  <a:cubicBezTo>
                    <a:pt x="34" y="5047"/>
                    <a:pt x="1" y="5331"/>
                    <a:pt x="1" y="5615"/>
                  </a:cubicBezTo>
                  <a:cubicBezTo>
                    <a:pt x="84" y="5347"/>
                    <a:pt x="151" y="5063"/>
                    <a:pt x="184" y="4779"/>
                  </a:cubicBezTo>
                  <a:cubicBezTo>
                    <a:pt x="301" y="4278"/>
                    <a:pt x="435" y="3576"/>
                    <a:pt x="619" y="2791"/>
                  </a:cubicBezTo>
                  <a:cubicBezTo>
                    <a:pt x="786" y="2022"/>
                    <a:pt x="970" y="1321"/>
                    <a:pt x="1087" y="819"/>
                  </a:cubicBezTo>
                  <a:cubicBezTo>
                    <a:pt x="1170" y="552"/>
                    <a:pt x="1237" y="268"/>
                    <a:pt x="12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8610472" y="3984722"/>
              <a:ext cx="46131" cy="110451"/>
            </a:xfrm>
            <a:custGeom>
              <a:avLst/>
              <a:gdLst/>
              <a:ahLst/>
              <a:cxnLst/>
              <a:rect l="l" t="t" r="r" b="b"/>
              <a:pathLst>
                <a:path w="1438" h="3443" extrusionOk="0">
                  <a:moveTo>
                    <a:pt x="34" y="0"/>
                  </a:moveTo>
                  <a:cubicBezTo>
                    <a:pt x="1" y="17"/>
                    <a:pt x="402" y="752"/>
                    <a:pt x="786" y="1705"/>
                  </a:cubicBezTo>
                  <a:cubicBezTo>
                    <a:pt x="1170" y="2640"/>
                    <a:pt x="1404" y="3442"/>
                    <a:pt x="1437" y="3442"/>
                  </a:cubicBezTo>
                  <a:cubicBezTo>
                    <a:pt x="1437" y="3259"/>
                    <a:pt x="1404" y="3075"/>
                    <a:pt x="1337" y="2908"/>
                  </a:cubicBezTo>
                  <a:cubicBezTo>
                    <a:pt x="1103" y="2039"/>
                    <a:pt x="769" y="1220"/>
                    <a:pt x="351" y="452"/>
                  </a:cubicBezTo>
                  <a:cubicBezTo>
                    <a:pt x="268" y="284"/>
                    <a:pt x="168" y="134"/>
                    <a:pt x="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827607" y="2640409"/>
            <a:ext cx="428300" cy="344700"/>
            <a:chOff x="827607" y="2640409"/>
            <a:chExt cx="428300" cy="344700"/>
          </a:xfrm>
        </p:grpSpPr>
        <p:sp>
          <p:nvSpPr>
            <p:cNvPr id="569" name="Google Shape;569;p22"/>
            <p:cNvSpPr/>
            <p:nvPr/>
          </p:nvSpPr>
          <p:spPr>
            <a:xfrm>
              <a:off x="827607" y="2640409"/>
              <a:ext cx="428300" cy="344700"/>
            </a:xfrm>
            <a:custGeom>
              <a:avLst/>
              <a:gdLst/>
              <a:ahLst/>
              <a:cxnLst/>
              <a:rect l="l" t="t" r="r" b="b"/>
              <a:pathLst>
                <a:path w="13351" h="10745" extrusionOk="0">
                  <a:moveTo>
                    <a:pt x="150" y="1"/>
                  </a:moveTo>
                  <a:lnTo>
                    <a:pt x="0" y="10560"/>
                  </a:lnTo>
                  <a:lnTo>
                    <a:pt x="13200" y="10744"/>
                  </a:lnTo>
                  <a:lnTo>
                    <a:pt x="13350" y="184"/>
                  </a:lnTo>
                  <a:lnTo>
                    <a:pt x="15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842075" y="2661839"/>
              <a:ext cx="398819" cy="301809"/>
            </a:xfrm>
            <a:custGeom>
              <a:avLst/>
              <a:gdLst/>
              <a:ahLst/>
              <a:cxnLst/>
              <a:rect l="l" t="t" r="r" b="b"/>
              <a:pathLst>
                <a:path w="12432" h="9408" extrusionOk="0">
                  <a:moveTo>
                    <a:pt x="134" y="1"/>
                  </a:moveTo>
                  <a:lnTo>
                    <a:pt x="0" y="9241"/>
                  </a:lnTo>
                  <a:lnTo>
                    <a:pt x="12298" y="9408"/>
                  </a:lnTo>
                  <a:lnTo>
                    <a:pt x="12431" y="185"/>
                  </a:lnTo>
                  <a:lnTo>
                    <a:pt x="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2"/>
            <p:cNvSpPr/>
            <p:nvPr/>
          </p:nvSpPr>
          <p:spPr>
            <a:xfrm>
              <a:off x="842075" y="2776011"/>
              <a:ext cx="394520" cy="187636"/>
            </a:xfrm>
            <a:custGeom>
              <a:avLst/>
              <a:gdLst/>
              <a:ahLst/>
              <a:cxnLst/>
              <a:rect l="l" t="t" r="r" b="b"/>
              <a:pathLst>
                <a:path w="12298" h="5849" extrusionOk="0">
                  <a:moveTo>
                    <a:pt x="4378" y="1"/>
                  </a:moveTo>
                  <a:lnTo>
                    <a:pt x="0" y="5682"/>
                  </a:lnTo>
                  <a:lnTo>
                    <a:pt x="12298" y="5849"/>
                  </a:lnTo>
                  <a:lnTo>
                    <a:pt x="8822" y="1739"/>
                  </a:lnTo>
                  <a:lnTo>
                    <a:pt x="6984" y="3627"/>
                  </a:lnTo>
                  <a:lnTo>
                    <a:pt x="437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2"/>
            <p:cNvSpPr/>
            <p:nvPr/>
          </p:nvSpPr>
          <p:spPr>
            <a:xfrm>
              <a:off x="1031828" y="2723496"/>
              <a:ext cx="72918" cy="62556"/>
            </a:xfrm>
            <a:custGeom>
              <a:avLst/>
              <a:gdLst/>
              <a:ahLst/>
              <a:cxnLst/>
              <a:rect l="l" t="t" r="r" b="b"/>
              <a:pathLst>
                <a:path w="2273" h="1950" extrusionOk="0">
                  <a:moveTo>
                    <a:pt x="1303" y="0"/>
                  </a:moveTo>
                  <a:cubicBezTo>
                    <a:pt x="451" y="0"/>
                    <a:pt x="0" y="1036"/>
                    <a:pt x="602" y="1655"/>
                  </a:cubicBezTo>
                  <a:cubicBezTo>
                    <a:pt x="799" y="1858"/>
                    <a:pt x="1046" y="1949"/>
                    <a:pt x="1288" y="1949"/>
                  </a:cubicBezTo>
                  <a:cubicBezTo>
                    <a:pt x="1782" y="1949"/>
                    <a:pt x="2256" y="1569"/>
                    <a:pt x="2256" y="986"/>
                  </a:cubicBezTo>
                  <a:cubicBezTo>
                    <a:pt x="2272" y="452"/>
                    <a:pt x="1838" y="17"/>
                    <a:pt x="130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22"/>
          <p:cNvGrpSpPr/>
          <p:nvPr/>
        </p:nvGrpSpPr>
        <p:grpSpPr>
          <a:xfrm>
            <a:off x="5461403" y="1884091"/>
            <a:ext cx="552129" cy="444404"/>
            <a:chOff x="5461403" y="1884091"/>
            <a:chExt cx="552129" cy="444404"/>
          </a:xfrm>
        </p:grpSpPr>
        <p:sp>
          <p:nvSpPr>
            <p:cNvPr id="574" name="Google Shape;574;p22"/>
            <p:cNvSpPr/>
            <p:nvPr/>
          </p:nvSpPr>
          <p:spPr>
            <a:xfrm>
              <a:off x="5461403" y="1884091"/>
              <a:ext cx="552129" cy="444404"/>
            </a:xfrm>
            <a:custGeom>
              <a:avLst/>
              <a:gdLst/>
              <a:ahLst/>
              <a:cxnLst/>
              <a:rect l="l" t="t" r="r" b="b"/>
              <a:pathLst>
                <a:path w="17211" h="13853" extrusionOk="0">
                  <a:moveTo>
                    <a:pt x="201" y="1"/>
                  </a:moveTo>
                  <a:lnTo>
                    <a:pt x="1" y="13602"/>
                  </a:lnTo>
                  <a:lnTo>
                    <a:pt x="17027" y="13852"/>
                  </a:lnTo>
                  <a:lnTo>
                    <a:pt x="17210" y="235"/>
                  </a:lnTo>
                  <a:lnTo>
                    <a:pt x="20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2"/>
            <p:cNvSpPr/>
            <p:nvPr/>
          </p:nvSpPr>
          <p:spPr>
            <a:xfrm>
              <a:off x="5480715" y="1911455"/>
              <a:ext cx="512991" cy="389162"/>
            </a:xfrm>
            <a:custGeom>
              <a:avLst/>
              <a:gdLst/>
              <a:ahLst/>
              <a:cxnLst/>
              <a:rect l="l" t="t" r="r" b="b"/>
              <a:pathLst>
                <a:path w="15991" h="12131" extrusionOk="0">
                  <a:moveTo>
                    <a:pt x="167" y="0"/>
                  </a:moveTo>
                  <a:lnTo>
                    <a:pt x="0" y="11897"/>
                  </a:lnTo>
                  <a:lnTo>
                    <a:pt x="15823" y="12130"/>
                  </a:lnTo>
                  <a:lnTo>
                    <a:pt x="15990" y="234"/>
                  </a:lnTo>
                  <a:lnTo>
                    <a:pt x="16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5480715" y="2058831"/>
              <a:ext cx="507634" cy="241787"/>
            </a:xfrm>
            <a:custGeom>
              <a:avLst/>
              <a:gdLst/>
              <a:ahLst/>
              <a:cxnLst/>
              <a:rect l="l" t="t" r="r" b="b"/>
              <a:pathLst>
                <a:path w="15824" h="7537" extrusionOk="0">
                  <a:moveTo>
                    <a:pt x="5631" y="1"/>
                  </a:moveTo>
                  <a:lnTo>
                    <a:pt x="0" y="7303"/>
                  </a:lnTo>
                  <a:lnTo>
                    <a:pt x="15823" y="7536"/>
                  </a:lnTo>
                  <a:lnTo>
                    <a:pt x="11345" y="2223"/>
                  </a:lnTo>
                  <a:lnTo>
                    <a:pt x="8989" y="4663"/>
                  </a:lnTo>
                  <a:lnTo>
                    <a:pt x="563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2"/>
            <p:cNvSpPr/>
            <p:nvPr/>
          </p:nvSpPr>
          <p:spPr>
            <a:xfrm>
              <a:off x="5724747" y="1991302"/>
              <a:ext cx="93674" cy="79911"/>
            </a:xfrm>
            <a:custGeom>
              <a:avLst/>
              <a:gdLst/>
              <a:ahLst/>
              <a:cxnLst/>
              <a:rect l="l" t="t" r="r" b="b"/>
              <a:pathLst>
                <a:path w="2920" h="2491" extrusionOk="0">
                  <a:moveTo>
                    <a:pt x="1663" y="1"/>
                  </a:moveTo>
                  <a:cubicBezTo>
                    <a:pt x="573" y="1"/>
                    <a:pt x="0" y="1325"/>
                    <a:pt x="781" y="2106"/>
                  </a:cubicBezTo>
                  <a:cubicBezTo>
                    <a:pt x="1036" y="2372"/>
                    <a:pt x="1355" y="2491"/>
                    <a:pt x="1668" y="2491"/>
                  </a:cubicBezTo>
                  <a:cubicBezTo>
                    <a:pt x="2300" y="2491"/>
                    <a:pt x="2908" y="2008"/>
                    <a:pt x="2920" y="1271"/>
                  </a:cubicBezTo>
                  <a:cubicBezTo>
                    <a:pt x="2920" y="569"/>
                    <a:pt x="2368" y="1"/>
                    <a:pt x="1683" y="1"/>
                  </a:cubicBezTo>
                  <a:cubicBezTo>
                    <a:pt x="1676" y="1"/>
                    <a:pt x="1669" y="1"/>
                    <a:pt x="166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22"/>
          <p:cNvGrpSpPr/>
          <p:nvPr/>
        </p:nvGrpSpPr>
        <p:grpSpPr>
          <a:xfrm>
            <a:off x="7328876" y="1596269"/>
            <a:ext cx="605702" cy="487263"/>
            <a:chOff x="7328876" y="1596269"/>
            <a:chExt cx="605702" cy="487263"/>
          </a:xfrm>
        </p:grpSpPr>
        <p:sp>
          <p:nvSpPr>
            <p:cNvPr id="579" name="Google Shape;579;p22"/>
            <p:cNvSpPr/>
            <p:nvPr/>
          </p:nvSpPr>
          <p:spPr>
            <a:xfrm>
              <a:off x="7328876" y="1596269"/>
              <a:ext cx="605702" cy="487263"/>
            </a:xfrm>
            <a:custGeom>
              <a:avLst/>
              <a:gdLst/>
              <a:ahLst/>
              <a:cxnLst/>
              <a:rect l="l" t="t" r="r" b="b"/>
              <a:pathLst>
                <a:path w="18881" h="15189" extrusionOk="0">
                  <a:moveTo>
                    <a:pt x="218" y="1"/>
                  </a:moveTo>
                  <a:lnTo>
                    <a:pt x="0" y="14938"/>
                  </a:lnTo>
                  <a:lnTo>
                    <a:pt x="18664" y="15189"/>
                  </a:lnTo>
                  <a:lnTo>
                    <a:pt x="18881" y="268"/>
                  </a:lnTo>
                  <a:lnTo>
                    <a:pt x="21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7349760" y="1626809"/>
              <a:ext cx="562844" cy="426696"/>
            </a:xfrm>
            <a:custGeom>
              <a:avLst/>
              <a:gdLst/>
              <a:ahLst/>
              <a:cxnLst/>
              <a:rect l="l" t="t" r="r" b="b"/>
              <a:pathLst>
                <a:path w="17545" h="13301" extrusionOk="0">
                  <a:moveTo>
                    <a:pt x="185" y="1"/>
                  </a:moveTo>
                  <a:lnTo>
                    <a:pt x="1" y="13050"/>
                  </a:lnTo>
                  <a:lnTo>
                    <a:pt x="17361" y="13301"/>
                  </a:lnTo>
                  <a:lnTo>
                    <a:pt x="17545" y="252"/>
                  </a:lnTo>
                  <a:lnTo>
                    <a:pt x="18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7349760" y="1788172"/>
              <a:ext cx="556973" cy="265334"/>
            </a:xfrm>
            <a:custGeom>
              <a:avLst/>
              <a:gdLst/>
              <a:ahLst/>
              <a:cxnLst/>
              <a:rect l="l" t="t" r="r" b="b"/>
              <a:pathLst>
                <a:path w="17362" h="8271" extrusionOk="0">
                  <a:moveTo>
                    <a:pt x="6183" y="0"/>
                  </a:moveTo>
                  <a:lnTo>
                    <a:pt x="1" y="8020"/>
                  </a:lnTo>
                  <a:lnTo>
                    <a:pt x="17361" y="8271"/>
                  </a:lnTo>
                  <a:lnTo>
                    <a:pt x="12449" y="2440"/>
                  </a:lnTo>
                  <a:lnTo>
                    <a:pt x="9859" y="5113"/>
                  </a:lnTo>
                  <a:lnTo>
                    <a:pt x="618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7617948" y="1714195"/>
              <a:ext cx="102784" cy="87835"/>
            </a:xfrm>
            <a:custGeom>
              <a:avLst/>
              <a:gdLst/>
              <a:ahLst/>
              <a:cxnLst/>
              <a:rect l="l" t="t" r="r" b="b"/>
              <a:pathLst>
                <a:path w="3204" h="2738" extrusionOk="0">
                  <a:moveTo>
                    <a:pt x="1813" y="0"/>
                  </a:moveTo>
                  <a:cubicBezTo>
                    <a:pt x="623" y="0"/>
                    <a:pt x="0" y="1442"/>
                    <a:pt x="847" y="2323"/>
                  </a:cubicBezTo>
                  <a:cubicBezTo>
                    <a:pt x="1123" y="2609"/>
                    <a:pt x="1468" y="2738"/>
                    <a:pt x="1809" y="2738"/>
                  </a:cubicBezTo>
                  <a:cubicBezTo>
                    <a:pt x="2503" y="2738"/>
                    <a:pt x="3175" y="2205"/>
                    <a:pt x="3187" y="1387"/>
                  </a:cubicBezTo>
                  <a:cubicBezTo>
                    <a:pt x="3203" y="619"/>
                    <a:pt x="2602" y="0"/>
                    <a:pt x="1833" y="0"/>
                  </a:cubicBezTo>
                  <a:cubicBezTo>
                    <a:pt x="1826" y="0"/>
                    <a:pt x="1819" y="0"/>
                    <a:pt x="181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3013987" y="1385087"/>
            <a:ext cx="1010392" cy="812618"/>
            <a:chOff x="3013987" y="1385087"/>
            <a:chExt cx="1010392" cy="812618"/>
          </a:xfrm>
        </p:grpSpPr>
        <p:sp>
          <p:nvSpPr>
            <p:cNvPr id="584" name="Google Shape;584;p22"/>
            <p:cNvSpPr/>
            <p:nvPr/>
          </p:nvSpPr>
          <p:spPr>
            <a:xfrm>
              <a:off x="3013987" y="1385087"/>
              <a:ext cx="1010392" cy="812618"/>
            </a:xfrm>
            <a:custGeom>
              <a:avLst/>
              <a:gdLst/>
              <a:ahLst/>
              <a:cxnLst/>
              <a:rect l="l" t="t" r="r" b="b"/>
              <a:pathLst>
                <a:path w="31496" h="25331" extrusionOk="0">
                  <a:moveTo>
                    <a:pt x="351" y="0"/>
                  </a:moveTo>
                  <a:lnTo>
                    <a:pt x="0" y="24879"/>
                  </a:lnTo>
                  <a:lnTo>
                    <a:pt x="31128" y="25330"/>
                  </a:lnTo>
                  <a:lnTo>
                    <a:pt x="31496" y="435"/>
                  </a:lnTo>
                  <a:lnTo>
                    <a:pt x="35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3048826" y="1435452"/>
              <a:ext cx="939110" cy="711342"/>
            </a:xfrm>
            <a:custGeom>
              <a:avLst/>
              <a:gdLst/>
              <a:ahLst/>
              <a:cxnLst/>
              <a:rect l="l" t="t" r="r" b="b"/>
              <a:pathLst>
                <a:path w="29274" h="22174" extrusionOk="0">
                  <a:moveTo>
                    <a:pt x="318" y="1"/>
                  </a:moveTo>
                  <a:lnTo>
                    <a:pt x="0" y="21755"/>
                  </a:lnTo>
                  <a:lnTo>
                    <a:pt x="28956" y="22173"/>
                  </a:lnTo>
                  <a:lnTo>
                    <a:pt x="29274" y="419"/>
                  </a:lnTo>
                  <a:lnTo>
                    <a:pt x="31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3048826" y="1704539"/>
              <a:ext cx="928941" cy="442255"/>
            </a:xfrm>
            <a:custGeom>
              <a:avLst/>
              <a:gdLst/>
              <a:ahLst/>
              <a:cxnLst/>
              <a:rect l="l" t="t" r="r" b="b"/>
              <a:pathLst>
                <a:path w="28957" h="13786" extrusionOk="0">
                  <a:moveTo>
                    <a:pt x="10310" y="1"/>
                  </a:moveTo>
                  <a:lnTo>
                    <a:pt x="0" y="13367"/>
                  </a:lnTo>
                  <a:lnTo>
                    <a:pt x="28956" y="13785"/>
                  </a:lnTo>
                  <a:lnTo>
                    <a:pt x="20769" y="4078"/>
                  </a:lnTo>
                  <a:lnTo>
                    <a:pt x="16458" y="8539"/>
                  </a:lnTo>
                  <a:lnTo>
                    <a:pt x="1031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3496150" y="1581256"/>
              <a:ext cx="171275" cy="146189"/>
            </a:xfrm>
            <a:custGeom>
              <a:avLst/>
              <a:gdLst/>
              <a:ahLst/>
              <a:cxnLst/>
              <a:rect l="l" t="t" r="r" b="b"/>
              <a:pathLst>
                <a:path w="5339" h="4557" extrusionOk="0">
                  <a:moveTo>
                    <a:pt x="3024" y="0"/>
                  </a:moveTo>
                  <a:cubicBezTo>
                    <a:pt x="1013" y="0"/>
                    <a:pt x="1" y="2417"/>
                    <a:pt x="1395" y="3860"/>
                  </a:cubicBezTo>
                  <a:cubicBezTo>
                    <a:pt x="1864" y="4341"/>
                    <a:pt x="2449" y="4557"/>
                    <a:pt x="3022" y="4557"/>
                  </a:cubicBezTo>
                  <a:cubicBezTo>
                    <a:pt x="4183" y="4557"/>
                    <a:pt x="5299" y="3671"/>
                    <a:pt x="5321" y="2306"/>
                  </a:cubicBezTo>
                  <a:cubicBezTo>
                    <a:pt x="5338" y="1053"/>
                    <a:pt x="4319" y="17"/>
                    <a:pt x="3066" y="1"/>
                  </a:cubicBezTo>
                  <a:cubicBezTo>
                    <a:pt x="3052" y="0"/>
                    <a:pt x="3038" y="0"/>
                    <a:pt x="302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22"/>
          <p:cNvGrpSpPr/>
          <p:nvPr/>
        </p:nvGrpSpPr>
        <p:grpSpPr>
          <a:xfrm>
            <a:off x="2215869" y="2932016"/>
            <a:ext cx="581610" cy="467951"/>
            <a:chOff x="2215869" y="2932016"/>
            <a:chExt cx="581610" cy="467951"/>
          </a:xfrm>
        </p:grpSpPr>
        <p:sp>
          <p:nvSpPr>
            <p:cNvPr id="589" name="Google Shape;589;p22"/>
            <p:cNvSpPr/>
            <p:nvPr/>
          </p:nvSpPr>
          <p:spPr>
            <a:xfrm>
              <a:off x="2215869" y="2932016"/>
              <a:ext cx="581610" cy="467951"/>
            </a:xfrm>
            <a:custGeom>
              <a:avLst/>
              <a:gdLst/>
              <a:ahLst/>
              <a:cxnLst/>
              <a:rect l="l" t="t" r="r" b="b"/>
              <a:pathLst>
                <a:path w="18130" h="14587" extrusionOk="0">
                  <a:moveTo>
                    <a:pt x="201" y="0"/>
                  </a:moveTo>
                  <a:lnTo>
                    <a:pt x="0" y="14336"/>
                  </a:lnTo>
                  <a:lnTo>
                    <a:pt x="17929" y="14586"/>
                  </a:lnTo>
                  <a:lnTo>
                    <a:pt x="18129" y="251"/>
                  </a:ln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a:off x="2235694" y="2961466"/>
              <a:ext cx="540869" cy="409565"/>
            </a:xfrm>
            <a:custGeom>
              <a:avLst/>
              <a:gdLst/>
              <a:ahLst/>
              <a:cxnLst/>
              <a:rect l="l" t="t" r="r" b="b"/>
              <a:pathLst>
                <a:path w="16860" h="12767" extrusionOk="0">
                  <a:moveTo>
                    <a:pt x="184" y="1"/>
                  </a:moveTo>
                  <a:lnTo>
                    <a:pt x="0" y="12532"/>
                  </a:lnTo>
                  <a:lnTo>
                    <a:pt x="16676" y="12766"/>
                  </a:lnTo>
                  <a:lnTo>
                    <a:pt x="16859" y="235"/>
                  </a:lnTo>
                  <a:lnTo>
                    <a:pt x="18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235694" y="3115867"/>
              <a:ext cx="534966" cy="255164"/>
            </a:xfrm>
            <a:custGeom>
              <a:avLst/>
              <a:gdLst/>
              <a:ahLst/>
              <a:cxnLst/>
              <a:rect l="l" t="t" r="r" b="b"/>
              <a:pathLst>
                <a:path w="16676" h="7954" extrusionOk="0">
                  <a:moveTo>
                    <a:pt x="5949" y="0"/>
                  </a:moveTo>
                  <a:lnTo>
                    <a:pt x="0" y="7719"/>
                  </a:lnTo>
                  <a:lnTo>
                    <a:pt x="16676" y="7953"/>
                  </a:lnTo>
                  <a:lnTo>
                    <a:pt x="11964" y="2356"/>
                  </a:lnTo>
                  <a:lnTo>
                    <a:pt x="9474" y="4929"/>
                  </a:lnTo>
                  <a:lnTo>
                    <a:pt x="594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2"/>
            <p:cNvSpPr/>
            <p:nvPr/>
          </p:nvSpPr>
          <p:spPr>
            <a:xfrm>
              <a:off x="2493136" y="3045098"/>
              <a:ext cx="99031" cy="84435"/>
            </a:xfrm>
            <a:custGeom>
              <a:avLst/>
              <a:gdLst/>
              <a:ahLst/>
              <a:cxnLst/>
              <a:rect l="l" t="t" r="r" b="b"/>
              <a:pathLst>
                <a:path w="3087" h="2632" extrusionOk="0">
                  <a:moveTo>
                    <a:pt x="1762" y="0"/>
                  </a:moveTo>
                  <a:cubicBezTo>
                    <a:pt x="590" y="0"/>
                    <a:pt x="0" y="1392"/>
                    <a:pt x="814" y="2223"/>
                  </a:cubicBezTo>
                  <a:cubicBezTo>
                    <a:pt x="1086" y="2505"/>
                    <a:pt x="1424" y="2632"/>
                    <a:pt x="1754" y="2632"/>
                  </a:cubicBezTo>
                  <a:cubicBezTo>
                    <a:pt x="2421" y="2632"/>
                    <a:pt x="3059" y="2119"/>
                    <a:pt x="3070" y="1337"/>
                  </a:cubicBezTo>
                  <a:cubicBezTo>
                    <a:pt x="3087" y="602"/>
                    <a:pt x="2502" y="17"/>
                    <a:pt x="1783" y="0"/>
                  </a:cubicBezTo>
                  <a:cubicBezTo>
                    <a:pt x="1776" y="0"/>
                    <a:pt x="1769" y="0"/>
                    <a:pt x="176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22"/>
          <p:cNvGrpSpPr/>
          <p:nvPr/>
        </p:nvGrpSpPr>
        <p:grpSpPr>
          <a:xfrm>
            <a:off x="6615448" y="2609324"/>
            <a:ext cx="726323" cy="586422"/>
            <a:chOff x="6615448" y="2609324"/>
            <a:chExt cx="726323" cy="586422"/>
          </a:xfrm>
        </p:grpSpPr>
        <p:sp>
          <p:nvSpPr>
            <p:cNvPr id="594" name="Google Shape;594;p22"/>
            <p:cNvSpPr/>
            <p:nvPr/>
          </p:nvSpPr>
          <p:spPr>
            <a:xfrm>
              <a:off x="6617598" y="2611473"/>
              <a:ext cx="724174" cy="582669"/>
            </a:xfrm>
            <a:custGeom>
              <a:avLst/>
              <a:gdLst/>
              <a:ahLst/>
              <a:cxnLst/>
              <a:rect l="l" t="t" r="r" b="b"/>
              <a:pathLst>
                <a:path w="22574" h="18163" extrusionOk="0">
                  <a:moveTo>
                    <a:pt x="267" y="0"/>
                  </a:moveTo>
                  <a:lnTo>
                    <a:pt x="0" y="17845"/>
                  </a:lnTo>
                  <a:lnTo>
                    <a:pt x="22323" y="18162"/>
                  </a:lnTo>
                  <a:lnTo>
                    <a:pt x="22573" y="318"/>
                  </a:lnTo>
                  <a:lnTo>
                    <a:pt x="26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6615448" y="2609324"/>
              <a:ext cx="726323" cy="586422"/>
            </a:xfrm>
            <a:custGeom>
              <a:avLst/>
              <a:gdLst/>
              <a:ahLst/>
              <a:cxnLst/>
              <a:rect l="l" t="t" r="r" b="b"/>
              <a:pathLst>
                <a:path w="22641" h="18280" extrusionOk="0">
                  <a:moveTo>
                    <a:pt x="268" y="1"/>
                  </a:moveTo>
                  <a:lnTo>
                    <a:pt x="268" y="67"/>
                  </a:lnTo>
                  <a:cubicBezTo>
                    <a:pt x="184" y="5381"/>
                    <a:pt x="100" y="11463"/>
                    <a:pt x="0" y="17895"/>
                  </a:cubicBezTo>
                  <a:lnTo>
                    <a:pt x="0" y="17912"/>
                  </a:lnTo>
                  <a:lnTo>
                    <a:pt x="0" y="17979"/>
                  </a:lnTo>
                  <a:lnTo>
                    <a:pt x="67" y="17979"/>
                  </a:lnTo>
                  <a:lnTo>
                    <a:pt x="22390" y="18280"/>
                  </a:lnTo>
                  <a:lnTo>
                    <a:pt x="22440" y="18280"/>
                  </a:lnTo>
                  <a:lnTo>
                    <a:pt x="22440" y="18229"/>
                  </a:lnTo>
                  <a:cubicBezTo>
                    <a:pt x="22507" y="12833"/>
                    <a:pt x="22557" y="8371"/>
                    <a:pt x="22607" y="5247"/>
                  </a:cubicBezTo>
                  <a:cubicBezTo>
                    <a:pt x="22607" y="3693"/>
                    <a:pt x="22624" y="2490"/>
                    <a:pt x="22640" y="1655"/>
                  </a:cubicBezTo>
                  <a:cubicBezTo>
                    <a:pt x="22640" y="1237"/>
                    <a:pt x="22640" y="919"/>
                    <a:pt x="22640" y="702"/>
                  </a:cubicBezTo>
                  <a:cubicBezTo>
                    <a:pt x="22640" y="502"/>
                    <a:pt x="22640" y="385"/>
                    <a:pt x="22640" y="385"/>
                  </a:cubicBezTo>
                  <a:cubicBezTo>
                    <a:pt x="22640" y="385"/>
                    <a:pt x="22640" y="502"/>
                    <a:pt x="22624" y="719"/>
                  </a:cubicBezTo>
                  <a:cubicBezTo>
                    <a:pt x="22624" y="936"/>
                    <a:pt x="22624" y="1254"/>
                    <a:pt x="22607" y="1671"/>
                  </a:cubicBezTo>
                  <a:cubicBezTo>
                    <a:pt x="22590" y="2507"/>
                    <a:pt x="22573" y="3726"/>
                    <a:pt x="22540" y="5297"/>
                  </a:cubicBezTo>
                  <a:cubicBezTo>
                    <a:pt x="22490" y="8392"/>
                    <a:pt x="22424" y="12812"/>
                    <a:pt x="22324" y="18162"/>
                  </a:cubicBezTo>
                  <a:lnTo>
                    <a:pt x="22324" y="18162"/>
                  </a:lnTo>
                  <a:cubicBezTo>
                    <a:pt x="15976" y="18079"/>
                    <a:pt x="8362" y="17962"/>
                    <a:pt x="152" y="17830"/>
                  </a:cubicBezTo>
                  <a:lnTo>
                    <a:pt x="152" y="17830"/>
                  </a:lnTo>
                  <a:cubicBezTo>
                    <a:pt x="234" y="11438"/>
                    <a:pt x="317" y="5409"/>
                    <a:pt x="384" y="135"/>
                  </a:cubicBezTo>
                  <a:lnTo>
                    <a:pt x="384" y="135"/>
                  </a:lnTo>
                  <a:lnTo>
                    <a:pt x="16441" y="335"/>
                  </a:lnTo>
                  <a:lnTo>
                    <a:pt x="21003" y="385"/>
                  </a:lnTo>
                  <a:lnTo>
                    <a:pt x="22540" y="385"/>
                  </a:lnTo>
                  <a:lnTo>
                    <a:pt x="22223" y="368"/>
                  </a:lnTo>
                  <a:lnTo>
                    <a:pt x="21036" y="351"/>
                  </a:lnTo>
                  <a:lnTo>
                    <a:pt x="16475" y="268"/>
                  </a:lnTo>
                  <a:lnTo>
                    <a:pt x="3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6642781" y="2647916"/>
              <a:ext cx="672718" cy="509783"/>
            </a:xfrm>
            <a:custGeom>
              <a:avLst/>
              <a:gdLst/>
              <a:ahLst/>
              <a:cxnLst/>
              <a:rect l="l" t="t" r="r" b="b"/>
              <a:pathLst>
                <a:path w="20970" h="15891" extrusionOk="0">
                  <a:moveTo>
                    <a:pt x="234" y="1"/>
                  </a:moveTo>
                  <a:lnTo>
                    <a:pt x="0" y="15590"/>
                  </a:lnTo>
                  <a:lnTo>
                    <a:pt x="20752" y="15890"/>
                  </a:lnTo>
                  <a:lnTo>
                    <a:pt x="20970" y="301"/>
                  </a:lnTo>
                  <a:lnTo>
                    <a:pt x="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p:nvPr/>
          </p:nvSpPr>
          <p:spPr>
            <a:xfrm>
              <a:off x="6642781" y="2840332"/>
              <a:ext cx="665756" cy="317367"/>
            </a:xfrm>
            <a:custGeom>
              <a:avLst/>
              <a:gdLst/>
              <a:ahLst/>
              <a:cxnLst/>
              <a:rect l="l" t="t" r="r" b="b"/>
              <a:pathLst>
                <a:path w="20753" h="9893" extrusionOk="0">
                  <a:moveTo>
                    <a:pt x="7386" y="1"/>
                  </a:moveTo>
                  <a:lnTo>
                    <a:pt x="0" y="9592"/>
                  </a:lnTo>
                  <a:lnTo>
                    <a:pt x="20752" y="9892"/>
                  </a:lnTo>
                  <a:lnTo>
                    <a:pt x="14888" y="2942"/>
                  </a:lnTo>
                  <a:lnTo>
                    <a:pt x="11797" y="6133"/>
                  </a:lnTo>
                  <a:lnTo>
                    <a:pt x="7386" y="1"/>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8" name="Google Shape;598;p22"/>
            <p:cNvSpPr/>
            <p:nvPr/>
          </p:nvSpPr>
          <p:spPr>
            <a:xfrm>
              <a:off x="6962939" y="2751887"/>
              <a:ext cx="123155" cy="105222"/>
            </a:xfrm>
            <a:custGeom>
              <a:avLst/>
              <a:gdLst/>
              <a:ahLst/>
              <a:cxnLst/>
              <a:rect l="l" t="t" r="r" b="b"/>
              <a:pathLst>
                <a:path w="3839" h="3280" extrusionOk="0">
                  <a:moveTo>
                    <a:pt x="2197" y="1"/>
                  </a:moveTo>
                  <a:cubicBezTo>
                    <a:pt x="740" y="1"/>
                    <a:pt x="0" y="1744"/>
                    <a:pt x="1015" y="2775"/>
                  </a:cubicBezTo>
                  <a:cubicBezTo>
                    <a:pt x="1352" y="3123"/>
                    <a:pt x="1773" y="3280"/>
                    <a:pt x="2184" y="3280"/>
                  </a:cubicBezTo>
                  <a:cubicBezTo>
                    <a:pt x="3015" y="3280"/>
                    <a:pt x="3810" y="2644"/>
                    <a:pt x="3822" y="1672"/>
                  </a:cubicBezTo>
                  <a:cubicBezTo>
                    <a:pt x="3838" y="770"/>
                    <a:pt x="3120" y="18"/>
                    <a:pt x="2218" y="1"/>
                  </a:cubicBezTo>
                  <a:cubicBezTo>
                    <a:pt x="2211" y="1"/>
                    <a:pt x="2204" y="1"/>
                    <a:pt x="2197"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599" name="Google Shape;599;p22"/>
          <p:cNvGrpSpPr/>
          <p:nvPr/>
        </p:nvGrpSpPr>
        <p:grpSpPr>
          <a:xfrm>
            <a:off x="5359581" y="922525"/>
            <a:ext cx="865133" cy="698446"/>
            <a:chOff x="5359581" y="922525"/>
            <a:chExt cx="865133" cy="698446"/>
          </a:xfrm>
        </p:grpSpPr>
        <p:sp>
          <p:nvSpPr>
            <p:cNvPr id="600" name="Google Shape;600;p22"/>
            <p:cNvSpPr/>
            <p:nvPr/>
          </p:nvSpPr>
          <p:spPr>
            <a:xfrm>
              <a:off x="5361698" y="924642"/>
              <a:ext cx="863016" cy="694179"/>
            </a:xfrm>
            <a:custGeom>
              <a:avLst/>
              <a:gdLst/>
              <a:ahLst/>
              <a:cxnLst/>
              <a:rect l="l" t="t" r="r" b="b"/>
              <a:pathLst>
                <a:path w="26902" h="21639" extrusionOk="0">
                  <a:moveTo>
                    <a:pt x="302" y="1"/>
                  </a:moveTo>
                  <a:lnTo>
                    <a:pt x="1" y="21254"/>
                  </a:lnTo>
                  <a:lnTo>
                    <a:pt x="26584" y="21638"/>
                  </a:lnTo>
                  <a:lnTo>
                    <a:pt x="26902" y="385"/>
                  </a:lnTo>
                  <a:lnTo>
                    <a:pt x="3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5359581" y="922525"/>
              <a:ext cx="865133" cy="698446"/>
            </a:xfrm>
            <a:custGeom>
              <a:avLst/>
              <a:gdLst/>
              <a:ahLst/>
              <a:cxnLst/>
              <a:rect l="l" t="t" r="r" b="b"/>
              <a:pathLst>
                <a:path w="26968" h="21772" extrusionOk="0">
                  <a:moveTo>
                    <a:pt x="301" y="0"/>
                  </a:moveTo>
                  <a:lnTo>
                    <a:pt x="301" y="67"/>
                  </a:lnTo>
                  <a:cubicBezTo>
                    <a:pt x="217" y="6399"/>
                    <a:pt x="100" y="13651"/>
                    <a:pt x="0" y="21320"/>
                  </a:cubicBezTo>
                  <a:lnTo>
                    <a:pt x="0" y="21387"/>
                  </a:lnTo>
                  <a:lnTo>
                    <a:pt x="67" y="21404"/>
                  </a:lnTo>
                  <a:cubicBezTo>
                    <a:pt x="9908" y="21537"/>
                    <a:pt x="19065" y="21654"/>
                    <a:pt x="26650" y="21771"/>
                  </a:cubicBezTo>
                  <a:lnTo>
                    <a:pt x="26717" y="21771"/>
                  </a:lnTo>
                  <a:lnTo>
                    <a:pt x="26717" y="21704"/>
                  </a:lnTo>
                  <a:cubicBezTo>
                    <a:pt x="26801" y="15288"/>
                    <a:pt x="26867" y="9975"/>
                    <a:pt x="26901" y="6249"/>
                  </a:cubicBezTo>
                  <a:cubicBezTo>
                    <a:pt x="26934" y="4394"/>
                    <a:pt x="26934" y="2941"/>
                    <a:pt x="26951" y="1955"/>
                  </a:cubicBezTo>
                  <a:cubicBezTo>
                    <a:pt x="26951" y="1454"/>
                    <a:pt x="26968" y="1086"/>
                    <a:pt x="26968" y="819"/>
                  </a:cubicBezTo>
                  <a:cubicBezTo>
                    <a:pt x="26968" y="568"/>
                    <a:pt x="26968" y="451"/>
                    <a:pt x="26968" y="451"/>
                  </a:cubicBezTo>
                  <a:cubicBezTo>
                    <a:pt x="26968" y="451"/>
                    <a:pt x="26951" y="585"/>
                    <a:pt x="26951" y="835"/>
                  </a:cubicBezTo>
                  <a:cubicBezTo>
                    <a:pt x="26951" y="1103"/>
                    <a:pt x="26934" y="1487"/>
                    <a:pt x="26934" y="1972"/>
                  </a:cubicBezTo>
                  <a:cubicBezTo>
                    <a:pt x="26901" y="2974"/>
                    <a:pt x="26884" y="4428"/>
                    <a:pt x="26851" y="6282"/>
                  </a:cubicBezTo>
                  <a:cubicBezTo>
                    <a:pt x="26784" y="9979"/>
                    <a:pt x="26701" y="15267"/>
                    <a:pt x="26601" y="21637"/>
                  </a:cubicBezTo>
                  <a:lnTo>
                    <a:pt x="26601" y="21637"/>
                  </a:lnTo>
                  <a:cubicBezTo>
                    <a:pt x="19029" y="21537"/>
                    <a:pt x="9922" y="21404"/>
                    <a:pt x="135" y="21254"/>
                  </a:cubicBezTo>
                  <a:lnTo>
                    <a:pt x="135" y="21254"/>
                  </a:lnTo>
                  <a:cubicBezTo>
                    <a:pt x="251" y="13637"/>
                    <a:pt x="350" y="6433"/>
                    <a:pt x="434" y="134"/>
                  </a:cubicBezTo>
                  <a:lnTo>
                    <a:pt x="434" y="134"/>
                  </a:lnTo>
                  <a:lnTo>
                    <a:pt x="19566" y="368"/>
                  </a:lnTo>
                  <a:lnTo>
                    <a:pt x="25013" y="434"/>
                  </a:lnTo>
                  <a:cubicBezTo>
                    <a:pt x="25648" y="434"/>
                    <a:pt x="26132" y="434"/>
                    <a:pt x="26466" y="451"/>
                  </a:cubicBezTo>
                  <a:lnTo>
                    <a:pt x="26968" y="451"/>
                  </a:lnTo>
                  <a:cubicBezTo>
                    <a:pt x="26968" y="451"/>
                    <a:pt x="26918" y="451"/>
                    <a:pt x="26834" y="434"/>
                  </a:cubicBezTo>
                  <a:lnTo>
                    <a:pt x="26466" y="434"/>
                  </a:lnTo>
                  <a:lnTo>
                    <a:pt x="25046" y="401"/>
                  </a:lnTo>
                  <a:lnTo>
                    <a:pt x="19616" y="317"/>
                  </a:lnTo>
                  <a:lnTo>
                    <a:pt x="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5387426" y="968079"/>
              <a:ext cx="801904" cy="607306"/>
            </a:xfrm>
            <a:custGeom>
              <a:avLst/>
              <a:gdLst/>
              <a:ahLst/>
              <a:cxnLst/>
              <a:rect l="l" t="t" r="r" b="b"/>
              <a:pathLst>
                <a:path w="24997" h="18931" extrusionOk="0">
                  <a:moveTo>
                    <a:pt x="268" y="0"/>
                  </a:moveTo>
                  <a:lnTo>
                    <a:pt x="1" y="18580"/>
                  </a:lnTo>
                  <a:lnTo>
                    <a:pt x="24730" y="18931"/>
                  </a:lnTo>
                  <a:lnTo>
                    <a:pt x="24997" y="351"/>
                  </a:lnTo>
                  <a:lnTo>
                    <a:pt x="2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5391179" y="968079"/>
              <a:ext cx="801390" cy="607306"/>
            </a:xfrm>
            <a:custGeom>
              <a:avLst/>
              <a:gdLst/>
              <a:ahLst/>
              <a:cxnLst/>
              <a:rect l="l" t="t" r="r" b="b"/>
              <a:pathLst>
                <a:path w="24981" h="18931" extrusionOk="0">
                  <a:moveTo>
                    <a:pt x="251" y="0"/>
                  </a:moveTo>
                  <a:lnTo>
                    <a:pt x="1" y="18580"/>
                  </a:lnTo>
                  <a:lnTo>
                    <a:pt x="24713" y="18931"/>
                  </a:lnTo>
                  <a:lnTo>
                    <a:pt x="24980" y="351"/>
                  </a:lnTo>
                  <a:lnTo>
                    <a:pt x="251" y="0"/>
                  </a:ln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p:nvPr/>
          </p:nvSpPr>
          <p:spPr>
            <a:xfrm>
              <a:off x="5391725" y="1197483"/>
              <a:ext cx="793338" cy="377902"/>
            </a:xfrm>
            <a:custGeom>
              <a:avLst/>
              <a:gdLst/>
              <a:ahLst/>
              <a:cxnLst/>
              <a:rect l="l" t="t" r="r" b="b"/>
              <a:pathLst>
                <a:path w="24730" h="11780" extrusionOk="0">
                  <a:moveTo>
                    <a:pt x="8806" y="0"/>
                  </a:moveTo>
                  <a:lnTo>
                    <a:pt x="1" y="11429"/>
                  </a:lnTo>
                  <a:lnTo>
                    <a:pt x="24729" y="11780"/>
                  </a:lnTo>
                  <a:lnTo>
                    <a:pt x="17728" y="3493"/>
                  </a:lnTo>
                  <a:lnTo>
                    <a:pt x="14052" y="7302"/>
                  </a:lnTo>
                  <a:lnTo>
                    <a:pt x="88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2"/>
            <p:cNvSpPr/>
            <p:nvPr/>
          </p:nvSpPr>
          <p:spPr>
            <a:xfrm>
              <a:off x="5773669" y="1092421"/>
              <a:ext cx="146060" cy="124920"/>
            </a:xfrm>
            <a:custGeom>
              <a:avLst/>
              <a:gdLst/>
              <a:ahLst/>
              <a:cxnLst/>
              <a:rect l="l" t="t" r="r" b="b"/>
              <a:pathLst>
                <a:path w="4553" h="3894" extrusionOk="0">
                  <a:moveTo>
                    <a:pt x="2573" y="0"/>
                  </a:moveTo>
                  <a:cubicBezTo>
                    <a:pt x="863" y="0"/>
                    <a:pt x="1" y="2066"/>
                    <a:pt x="1194" y="3292"/>
                  </a:cubicBezTo>
                  <a:cubicBezTo>
                    <a:pt x="1592" y="3707"/>
                    <a:pt x="2090" y="3893"/>
                    <a:pt x="2578" y="3893"/>
                  </a:cubicBezTo>
                  <a:cubicBezTo>
                    <a:pt x="3564" y="3893"/>
                    <a:pt x="4513" y="3134"/>
                    <a:pt x="4536" y="1972"/>
                  </a:cubicBezTo>
                  <a:cubicBezTo>
                    <a:pt x="4552" y="886"/>
                    <a:pt x="3684" y="17"/>
                    <a:pt x="2614" y="1"/>
                  </a:cubicBezTo>
                  <a:cubicBezTo>
                    <a:pt x="2601" y="0"/>
                    <a:pt x="2587" y="0"/>
                    <a:pt x="2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22"/>
          <p:cNvGrpSpPr/>
          <p:nvPr/>
        </p:nvGrpSpPr>
        <p:grpSpPr>
          <a:xfrm>
            <a:off x="6614903" y="3328108"/>
            <a:ext cx="361830" cy="293243"/>
            <a:chOff x="6614903" y="3328108"/>
            <a:chExt cx="361830" cy="293243"/>
          </a:xfrm>
        </p:grpSpPr>
        <p:sp>
          <p:nvSpPr>
            <p:cNvPr id="607" name="Google Shape;607;p22"/>
            <p:cNvSpPr/>
            <p:nvPr/>
          </p:nvSpPr>
          <p:spPr>
            <a:xfrm>
              <a:off x="6617052" y="3330257"/>
              <a:ext cx="359681" cy="288945"/>
            </a:xfrm>
            <a:custGeom>
              <a:avLst/>
              <a:gdLst/>
              <a:ahLst/>
              <a:cxnLst/>
              <a:rect l="l" t="t" r="r" b="b"/>
              <a:pathLst>
                <a:path w="11212" h="9007" extrusionOk="0">
                  <a:moveTo>
                    <a:pt x="134" y="0"/>
                  </a:moveTo>
                  <a:lnTo>
                    <a:pt x="0" y="8856"/>
                  </a:lnTo>
                  <a:lnTo>
                    <a:pt x="11078" y="9006"/>
                  </a:lnTo>
                  <a:lnTo>
                    <a:pt x="11212" y="167"/>
                  </a:lnTo>
                  <a:lnTo>
                    <a:pt x="1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6614903" y="3328108"/>
              <a:ext cx="361830" cy="293243"/>
            </a:xfrm>
            <a:custGeom>
              <a:avLst/>
              <a:gdLst/>
              <a:ahLst/>
              <a:cxnLst/>
              <a:rect l="l" t="t" r="r" b="b"/>
              <a:pathLst>
                <a:path w="11279" h="9141" extrusionOk="0">
                  <a:moveTo>
                    <a:pt x="56" y="8839"/>
                  </a:moveTo>
                  <a:cubicBezTo>
                    <a:pt x="58" y="8839"/>
                    <a:pt x="65" y="8846"/>
                    <a:pt x="75" y="8856"/>
                  </a:cubicBezTo>
                  <a:lnTo>
                    <a:pt x="67" y="8856"/>
                  </a:lnTo>
                  <a:cubicBezTo>
                    <a:pt x="58" y="8844"/>
                    <a:pt x="55" y="8839"/>
                    <a:pt x="56" y="8839"/>
                  </a:cubicBezTo>
                  <a:close/>
                  <a:moveTo>
                    <a:pt x="134" y="8922"/>
                  </a:moveTo>
                  <a:cubicBezTo>
                    <a:pt x="135" y="8923"/>
                    <a:pt x="136" y="8924"/>
                    <a:pt x="136" y="8924"/>
                  </a:cubicBezTo>
                  <a:cubicBezTo>
                    <a:pt x="136" y="8924"/>
                    <a:pt x="135" y="8924"/>
                    <a:pt x="134" y="8923"/>
                  </a:cubicBezTo>
                  <a:cubicBezTo>
                    <a:pt x="134" y="8923"/>
                    <a:pt x="134" y="8922"/>
                    <a:pt x="134" y="8922"/>
                  </a:cubicBezTo>
                  <a:close/>
                  <a:moveTo>
                    <a:pt x="134" y="1"/>
                  </a:moveTo>
                  <a:lnTo>
                    <a:pt x="134" y="67"/>
                  </a:lnTo>
                  <a:cubicBezTo>
                    <a:pt x="101" y="2707"/>
                    <a:pt x="51" y="5732"/>
                    <a:pt x="0" y="8923"/>
                  </a:cubicBezTo>
                  <a:cubicBezTo>
                    <a:pt x="8" y="8930"/>
                    <a:pt x="45" y="8967"/>
                    <a:pt x="67" y="8990"/>
                  </a:cubicBezTo>
                  <a:lnTo>
                    <a:pt x="452" y="8990"/>
                  </a:lnTo>
                  <a:lnTo>
                    <a:pt x="836" y="9006"/>
                  </a:lnTo>
                  <a:lnTo>
                    <a:pt x="1588" y="9006"/>
                  </a:lnTo>
                  <a:cubicBezTo>
                    <a:pt x="2089" y="9023"/>
                    <a:pt x="2590" y="9023"/>
                    <a:pt x="3092" y="9040"/>
                  </a:cubicBezTo>
                  <a:cubicBezTo>
                    <a:pt x="4061" y="9040"/>
                    <a:pt x="5030" y="9057"/>
                    <a:pt x="5949" y="9073"/>
                  </a:cubicBezTo>
                  <a:lnTo>
                    <a:pt x="11145" y="9140"/>
                  </a:lnTo>
                  <a:lnTo>
                    <a:pt x="11195" y="9140"/>
                  </a:lnTo>
                  <a:lnTo>
                    <a:pt x="11195" y="9073"/>
                  </a:lnTo>
                  <a:cubicBezTo>
                    <a:pt x="11229" y="6400"/>
                    <a:pt x="11245" y="4194"/>
                    <a:pt x="11262" y="2624"/>
                  </a:cubicBezTo>
                  <a:cubicBezTo>
                    <a:pt x="11262" y="1872"/>
                    <a:pt x="11279" y="1270"/>
                    <a:pt x="11279" y="853"/>
                  </a:cubicBezTo>
                  <a:lnTo>
                    <a:pt x="11279" y="385"/>
                  </a:lnTo>
                  <a:cubicBezTo>
                    <a:pt x="11279" y="285"/>
                    <a:pt x="11262" y="218"/>
                    <a:pt x="11262" y="218"/>
                  </a:cubicBezTo>
                  <a:cubicBezTo>
                    <a:pt x="11262" y="218"/>
                    <a:pt x="11262" y="285"/>
                    <a:pt x="11262" y="385"/>
                  </a:cubicBezTo>
                  <a:cubicBezTo>
                    <a:pt x="11262" y="502"/>
                    <a:pt x="11245" y="669"/>
                    <a:pt x="11245" y="869"/>
                  </a:cubicBezTo>
                  <a:cubicBezTo>
                    <a:pt x="11245" y="1287"/>
                    <a:pt x="11229" y="1905"/>
                    <a:pt x="11212" y="2674"/>
                  </a:cubicBezTo>
                  <a:cubicBezTo>
                    <a:pt x="11179" y="4201"/>
                    <a:pt x="11129" y="6388"/>
                    <a:pt x="11079" y="9022"/>
                  </a:cubicBezTo>
                  <a:lnTo>
                    <a:pt x="11079" y="9022"/>
                  </a:lnTo>
                  <a:lnTo>
                    <a:pt x="5965" y="8940"/>
                  </a:lnTo>
                  <a:lnTo>
                    <a:pt x="3092" y="8889"/>
                  </a:lnTo>
                  <a:lnTo>
                    <a:pt x="1588" y="8873"/>
                  </a:lnTo>
                  <a:lnTo>
                    <a:pt x="836" y="8856"/>
                  </a:lnTo>
                  <a:lnTo>
                    <a:pt x="135" y="8856"/>
                  </a:lnTo>
                  <a:cubicBezTo>
                    <a:pt x="184" y="5716"/>
                    <a:pt x="217" y="2740"/>
                    <a:pt x="267" y="135"/>
                  </a:cubicBezTo>
                  <a:lnTo>
                    <a:pt x="267" y="135"/>
                  </a:lnTo>
                  <a:lnTo>
                    <a:pt x="8188" y="218"/>
                  </a:lnTo>
                  <a:lnTo>
                    <a:pt x="10443" y="234"/>
                  </a:lnTo>
                  <a:lnTo>
                    <a:pt x="11262" y="234"/>
                  </a:lnTo>
                  <a:cubicBezTo>
                    <a:pt x="11245" y="218"/>
                    <a:pt x="11229" y="218"/>
                    <a:pt x="11212" y="218"/>
                  </a:cubicBezTo>
                  <a:lnTo>
                    <a:pt x="11078" y="218"/>
                  </a:lnTo>
                  <a:lnTo>
                    <a:pt x="10477" y="201"/>
                  </a:lnTo>
                  <a:cubicBezTo>
                    <a:pt x="9942" y="184"/>
                    <a:pt x="9190" y="168"/>
                    <a:pt x="8221" y="151"/>
                  </a:cubicBezTo>
                  <a:lnTo>
                    <a:pt x="2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2"/>
            <p:cNvSpPr/>
            <p:nvPr/>
          </p:nvSpPr>
          <p:spPr>
            <a:xfrm>
              <a:off x="6627767" y="3348479"/>
              <a:ext cx="333953" cy="253015"/>
            </a:xfrm>
            <a:custGeom>
              <a:avLst/>
              <a:gdLst/>
              <a:ahLst/>
              <a:cxnLst/>
              <a:rect l="l" t="t" r="r" b="b"/>
              <a:pathLst>
                <a:path w="10410" h="7887" extrusionOk="0">
                  <a:moveTo>
                    <a:pt x="117" y="0"/>
                  </a:moveTo>
                  <a:lnTo>
                    <a:pt x="1" y="7736"/>
                  </a:lnTo>
                  <a:lnTo>
                    <a:pt x="10293" y="7887"/>
                  </a:lnTo>
                  <a:lnTo>
                    <a:pt x="10410" y="134"/>
                  </a:lnTo>
                  <a:lnTo>
                    <a:pt x="1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2"/>
            <p:cNvSpPr/>
            <p:nvPr/>
          </p:nvSpPr>
          <p:spPr>
            <a:xfrm>
              <a:off x="6631521" y="3348479"/>
              <a:ext cx="333953" cy="253015"/>
            </a:xfrm>
            <a:custGeom>
              <a:avLst/>
              <a:gdLst/>
              <a:ahLst/>
              <a:cxnLst/>
              <a:rect l="l" t="t" r="r" b="b"/>
              <a:pathLst>
                <a:path w="10410" h="7887" extrusionOk="0">
                  <a:moveTo>
                    <a:pt x="101" y="0"/>
                  </a:moveTo>
                  <a:lnTo>
                    <a:pt x="0" y="7736"/>
                  </a:lnTo>
                  <a:lnTo>
                    <a:pt x="10293" y="7887"/>
                  </a:lnTo>
                  <a:lnTo>
                    <a:pt x="10410" y="134"/>
                  </a:lnTo>
                  <a:lnTo>
                    <a:pt x="101" y="0"/>
                  </a:lnTo>
                  <a:close/>
                </a:path>
              </a:pathLst>
            </a:custGeom>
            <a:solidFill>
              <a:srgbClr val="FFFFFF">
                <a:alpha val="272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1" name="Google Shape;611;p22"/>
            <p:cNvSpPr/>
            <p:nvPr/>
          </p:nvSpPr>
          <p:spPr>
            <a:xfrm>
              <a:off x="6629917" y="3443885"/>
              <a:ext cx="330199" cy="157609"/>
            </a:xfrm>
            <a:custGeom>
              <a:avLst/>
              <a:gdLst/>
              <a:ahLst/>
              <a:cxnLst/>
              <a:rect l="l" t="t" r="r" b="b"/>
              <a:pathLst>
                <a:path w="10293" h="4913" extrusionOk="0">
                  <a:moveTo>
                    <a:pt x="3660" y="1"/>
                  </a:moveTo>
                  <a:lnTo>
                    <a:pt x="0" y="4762"/>
                  </a:lnTo>
                  <a:lnTo>
                    <a:pt x="10293" y="4913"/>
                  </a:lnTo>
                  <a:lnTo>
                    <a:pt x="7369" y="1454"/>
                  </a:lnTo>
                  <a:lnTo>
                    <a:pt x="5848" y="3042"/>
                  </a:lnTo>
                  <a:lnTo>
                    <a:pt x="3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6788584" y="3399935"/>
              <a:ext cx="61112" cy="52419"/>
            </a:xfrm>
            <a:custGeom>
              <a:avLst/>
              <a:gdLst/>
              <a:ahLst/>
              <a:cxnLst/>
              <a:rect l="l" t="t" r="r" b="b"/>
              <a:pathLst>
                <a:path w="1905" h="1634" extrusionOk="0">
                  <a:moveTo>
                    <a:pt x="1086" y="0"/>
                  </a:moveTo>
                  <a:cubicBezTo>
                    <a:pt x="368" y="0"/>
                    <a:pt x="0" y="869"/>
                    <a:pt x="501" y="1387"/>
                  </a:cubicBezTo>
                  <a:cubicBezTo>
                    <a:pt x="666" y="1557"/>
                    <a:pt x="872" y="1634"/>
                    <a:pt x="1074" y="1634"/>
                  </a:cubicBezTo>
                  <a:cubicBezTo>
                    <a:pt x="1488" y="1634"/>
                    <a:pt x="1888" y="1313"/>
                    <a:pt x="1888" y="819"/>
                  </a:cubicBezTo>
                  <a:cubicBezTo>
                    <a:pt x="1905" y="385"/>
                    <a:pt x="1537" y="17"/>
                    <a:pt x="10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2"/>
          <p:cNvGrpSpPr/>
          <p:nvPr/>
        </p:nvGrpSpPr>
        <p:grpSpPr>
          <a:xfrm>
            <a:off x="844738" y="1529254"/>
            <a:ext cx="501218" cy="404721"/>
            <a:chOff x="844738" y="1529254"/>
            <a:chExt cx="501218" cy="404721"/>
          </a:xfrm>
        </p:grpSpPr>
        <p:sp>
          <p:nvSpPr>
            <p:cNvPr id="614" name="Google Shape;614;p22"/>
            <p:cNvSpPr/>
            <p:nvPr/>
          </p:nvSpPr>
          <p:spPr>
            <a:xfrm>
              <a:off x="847432" y="1530890"/>
              <a:ext cx="498523" cy="401481"/>
            </a:xfrm>
            <a:custGeom>
              <a:avLst/>
              <a:gdLst/>
              <a:ahLst/>
              <a:cxnLst/>
              <a:rect l="l" t="t" r="r" b="b"/>
              <a:pathLst>
                <a:path w="15540" h="12515" extrusionOk="0">
                  <a:moveTo>
                    <a:pt x="167" y="0"/>
                  </a:moveTo>
                  <a:lnTo>
                    <a:pt x="0" y="12298"/>
                  </a:lnTo>
                  <a:lnTo>
                    <a:pt x="15355" y="12515"/>
                  </a:lnTo>
                  <a:lnTo>
                    <a:pt x="15539" y="234"/>
                  </a:lnTo>
                  <a:lnTo>
                    <a:pt x="16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2"/>
            <p:cNvSpPr/>
            <p:nvPr/>
          </p:nvSpPr>
          <p:spPr>
            <a:xfrm>
              <a:off x="844738" y="1529254"/>
              <a:ext cx="501218" cy="404721"/>
            </a:xfrm>
            <a:custGeom>
              <a:avLst/>
              <a:gdLst/>
              <a:ahLst/>
              <a:cxnLst/>
              <a:rect l="l" t="t" r="r" b="b"/>
              <a:pathLst>
                <a:path w="15624" h="12616" extrusionOk="0">
                  <a:moveTo>
                    <a:pt x="1" y="12348"/>
                  </a:moveTo>
                  <a:lnTo>
                    <a:pt x="1" y="12348"/>
                  </a:lnTo>
                  <a:cubicBezTo>
                    <a:pt x="1" y="12348"/>
                    <a:pt x="1" y="12348"/>
                    <a:pt x="1" y="12349"/>
                  </a:cubicBezTo>
                  <a:cubicBezTo>
                    <a:pt x="1" y="12348"/>
                    <a:pt x="1" y="12348"/>
                    <a:pt x="1" y="12348"/>
                  </a:cubicBezTo>
                  <a:close/>
                  <a:moveTo>
                    <a:pt x="185" y="1"/>
                  </a:moveTo>
                  <a:lnTo>
                    <a:pt x="185" y="51"/>
                  </a:lnTo>
                  <a:cubicBezTo>
                    <a:pt x="134" y="3710"/>
                    <a:pt x="68" y="7904"/>
                    <a:pt x="1" y="12348"/>
                  </a:cubicBezTo>
                  <a:lnTo>
                    <a:pt x="1" y="12348"/>
                  </a:lnTo>
                  <a:cubicBezTo>
                    <a:pt x="1" y="12348"/>
                    <a:pt x="1" y="12347"/>
                    <a:pt x="2" y="12347"/>
                  </a:cubicBezTo>
                  <a:cubicBezTo>
                    <a:pt x="13" y="12347"/>
                    <a:pt x="101" y="12433"/>
                    <a:pt x="101" y="12433"/>
                  </a:cubicBezTo>
                  <a:cubicBezTo>
                    <a:pt x="101" y="12433"/>
                    <a:pt x="97" y="12428"/>
                    <a:pt x="84" y="12415"/>
                  </a:cubicBezTo>
                  <a:lnTo>
                    <a:pt x="602" y="12415"/>
                  </a:lnTo>
                  <a:lnTo>
                    <a:pt x="1137" y="12432"/>
                  </a:lnTo>
                  <a:lnTo>
                    <a:pt x="2190" y="12449"/>
                  </a:lnTo>
                  <a:lnTo>
                    <a:pt x="4261" y="12465"/>
                  </a:lnTo>
                  <a:lnTo>
                    <a:pt x="8255" y="12532"/>
                  </a:lnTo>
                  <a:lnTo>
                    <a:pt x="15439" y="12616"/>
                  </a:lnTo>
                  <a:lnTo>
                    <a:pt x="15506" y="12616"/>
                  </a:lnTo>
                  <a:lnTo>
                    <a:pt x="15506" y="12566"/>
                  </a:lnTo>
                  <a:cubicBezTo>
                    <a:pt x="15540" y="8856"/>
                    <a:pt x="15573" y="5782"/>
                    <a:pt x="15607" y="3627"/>
                  </a:cubicBezTo>
                  <a:cubicBezTo>
                    <a:pt x="15607" y="2557"/>
                    <a:pt x="15623" y="1722"/>
                    <a:pt x="15623" y="1137"/>
                  </a:cubicBezTo>
                  <a:cubicBezTo>
                    <a:pt x="15623" y="870"/>
                    <a:pt x="15623" y="653"/>
                    <a:pt x="15623" y="502"/>
                  </a:cubicBezTo>
                  <a:cubicBezTo>
                    <a:pt x="15623" y="352"/>
                    <a:pt x="15623" y="285"/>
                    <a:pt x="15623" y="285"/>
                  </a:cubicBezTo>
                  <a:cubicBezTo>
                    <a:pt x="15623" y="285"/>
                    <a:pt x="15623" y="352"/>
                    <a:pt x="15607" y="502"/>
                  </a:cubicBezTo>
                  <a:cubicBezTo>
                    <a:pt x="15607" y="669"/>
                    <a:pt x="15607" y="887"/>
                    <a:pt x="15590" y="1171"/>
                  </a:cubicBezTo>
                  <a:cubicBezTo>
                    <a:pt x="15590" y="1739"/>
                    <a:pt x="15573" y="2591"/>
                    <a:pt x="15540" y="3660"/>
                  </a:cubicBezTo>
                  <a:cubicBezTo>
                    <a:pt x="15506" y="5786"/>
                    <a:pt x="15457" y="8836"/>
                    <a:pt x="15391" y="12498"/>
                  </a:cubicBezTo>
                  <a:lnTo>
                    <a:pt x="15391" y="12498"/>
                  </a:lnTo>
                  <a:cubicBezTo>
                    <a:pt x="13203" y="12465"/>
                    <a:pt x="10802" y="12432"/>
                    <a:pt x="8255" y="12399"/>
                  </a:cubicBezTo>
                  <a:lnTo>
                    <a:pt x="4261" y="12332"/>
                  </a:lnTo>
                  <a:lnTo>
                    <a:pt x="2190" y="12298"/>
                  </a:lnTo>
                  <a:lnTo>
                    <a:pt x="1137" y="12282"/>
                  </a:lnTo>
                  <a:lnTo>
                    <a:pt x="152" y="12282"/>
                  </a:lnTo>
                  <a:cubicBezTo>
                    <a:pt x="218" y="7883"/>
                    <a:pt x="268" y="3731"/>
                    <a:pt x="317" y="119"/>
                  </a:cubicBezTo>
                  <a:lnTo>
                    <a:pt x="317" y="119"/>
                  </a:lnTo>
                  <a:lnTo>
                    <a:pt x="11346" y="252"/>
                  </a:lnTo>
                  <a:lnTo>
                    <a:pt x="14487" y="268"/>
                  </a:lnTo>
                  <a:cubicBezTo>
                    <a:pt x="14855" y="285"/>
                    <a:pt x="15139" y="285"/>
                    <a:pt x="15322" y="285"/>
                  </a:cubicBezTo>
                  <a:lnTo>
                    <a:pt x="15623" y="285"/>
                  </a:lnTo>
                  <a:cubicBezTo>
                    <a:pt x="15607" y="268"/>
                    <a:pt x="15573" y="268"/>
                    <a:pt x="15556" y="268"/>
                  </a:cubicBezTo>
                  <a:lnTo>
                    <a:pt x="15339" y="268"/>
                  </a:lnTo>
                  <a:lnTo>
                    <a:pt x="14520" y="252"/>
                  </a:lnTo>
                  <a:cubicBezTo>
                    <a:pt x="13785" y="235"/>
                    <a:pt x="12733" y="218"/>
                    <a:pt x="11379" y="185"/>
                  </a:cubicBezTo>
                  <a:lnTo>
                    <a:pt x="25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864563" y="1556073"/>
              <a:ext cx="463171" cy="351116"/>
            </a:xfrm>
            <a:custGeom>
              <a:avLst/>
              <a:gdLst/>
              <a:ahLst/>
              <a:cxnLst/>
              <a:rect l="l" t="t" r="r" b="b"/>
              <a:pathLst>
                <a:path w="14438" h="10945" extrusionOk="0">
                  <a:moveTo>
                    <a:pt x="151" y="0"/>
                  </a:moveTo>
                  <a:lnTo>
                    <a:pt x="1" y="10744"/>
                  </a:lnTo>
                  <a:lnTo>
                    <a:pt x="14287" y="10944"/>
                  </a:lnTo>
                  <a:lnTo>
                    <a:pt x="14437" y="201"/>
                  </a:lnTo>
                  <a:lnTo>
                    <a:pt x="1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a:off x="868316" y="1689013"/>
              <a:ext cx="458327" cy="218176"/>
            </a:xfrm>
            <a:custGeom>
              <a:avLst/>
              <a:gdLst/>
              <a:ahLst/>
              <a:cxnLst/>
              <a:rect l="l" t="t" r="r" b="b"/>
              <a:pathLst>
                <a:path w="14287" h="6801" extrusionOk="0">
                  <a:moveTo>
                    <a:pt x="5080" y="0"/>
                  </a:moveTo>
                  <a:lnTo>
                    <a:pt x="1" y="6600"/>
                  </a:lnTo>
                  <a:lnTo>
                    <a:pt x="14287" y="6800"/>
                  </a:lnTo>
                  <a:lnTo>
                    <a:pt x="10243" y="2005"/>
                  </a:lnTo>
                  <a:lnTo>
                    <a:pt x="8121" y="4211"/>
                  </a:lnTo>
                  <a:lnTo>
                    <a:pt x="5080" y="0"/>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a:off x="1088770" y="1627900"/>
              <a:ext cx="84595" cy="72116"/>
            </a:xfrm>
            <a:custGeom>
              <a:avLst/>
              <a:gdLst/>
              <a:ahLst/>
              <a:cxnLst/>
              <a:rect l="l" t="t" r="r" b="b"/>
              <a:pathLst>
                <a:path w="2637" h="2248" extrusionOk="0">
                  <a:moveTo>
                    <a:pt x="1496" y="0"/>
                  </a:moveTo>
                  <a:cubicBezTo>
                    <a:pt x="507" y="0"/>
                    <a:pt x="1" y="1192"/>
                    <a:pt x="698" y="1905"/>
                  </a:cubicBezTo>
                  <a:cubicBezTo>
                    <a:pt x="924" y="2142"/>
                    <a:pt x="1207" y="2248"/>
                    <a:pt x="1487" y="2248"/>
                  </a:cubicBezTo>
                  <a:cubicBezTo>
                    <a:pt x="2056" y="2248"/>
                    <a:pt x="2608" y="1809"/>
                    <a:pt x="2619" y="1137"/>
                  </a:cubicBezTo>
                  <a:cubicBezTo>
                    <a:pt x="2636" y="518"/>
                    <a:pt x="2135" y="17"/>
                    <a:pt x="1517" y="0"/>
                  </a:cubicBezTo>
                  <a:cubicBezTo>
                    <a:pt x="1510" y="0"/>
                    <a:pt x="1503" y="0"/>
                    <a:pt x="1496"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619" name="Google Shape;619;p22"/>
          <p:cNvGrpSpPr/>
          <p:nvPr/>
        </p:nvGrpSpPr>
        <p:grpSpPr>
          <a:xfrm>
            <a:off x="6640599" y="1903403"/>
            <a:ext cx="335621" cy="272327"/>
            <a:chOff x="6640599" y="1903403"/>
            <a:chExt cx="335621" cy="272327"/>
          </a:xfrm>
        </p:grpSpPr>
        <p:sp>
          <p:nvSpPr>
            <p:cNvPr id="620" name="Google Shape;620;p22"/>
            <p:cNvSpPr/>
            <p:nvPr/>
          </p:nvSpPr>
          <p:spPr>
            <a:xfrm>
              <a:off x="6642781" y="1905553"/>
              <a:ext cx="332894" cy="268028"/>
            </a:xfrm>
            <a:custGeom>
              <a:avLst/>
              <a:gdLst/>
              <a:ahLst/>
              <a:cxnLst/>
              <a:rect l="l" t="t" r="r" b="b"/>
              <a:pathLst>
                <a:path w="10377" h="8355" extrusionOk="0">
                  <a:moveTo>
                    <a:pt x="117" y="0"/>
                  </a:moveTo>
                  <a:lnTo>
                    <a:pt x="0" y="8204"/>
                  </a:lnTo>
                  <a:lnTo>
                    <a:pt x="10259" y="8355"/>
                  </a:lnTo>
                  <a:lnTo>
                    <a:pt x="10376" y="151"/>
                  </a:lnTo>
                  <a:lnTo>
                    <a:pt x="11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6640599" y="1903403"/>
              <a:ext cx="335621" cy="272327"/>
            </a:xfrm>
            <a:custGeom>
              <a:avLst/>
              <a:gdLst/>
              <a:ahLst/>
              <a:cxnLst/>
              <a:rect l="l" t="t" r="r" b="b"/>
              <a:pathLst>
                <a:path w="10462" h="8489" extrusionOk="0">
                  <a:moveTo>
                    <a:pt x="10444" y="218"/>
                  </a:moveTo>
                  <a:cubicBezTo>
                    <a:pt x="10444" y="218"/>
                    <a:pt x="10444" y="262"/>
                    <a:pt x="10444" y="351"/>
                  </a:cubicBezTo>
                  <a:cubicBezTo>
                    <a:pt x="10461" y="318"/>
                    <a:pt x="10444" y="268"/>
                    <a:pt x="10444" y="218"/>
                  </a:cubicBezTo>
                  <a:close/>
                  <a:moveTo>
                    <a:pt x="68" y="8355"/>
                  </a:moveTo>
                  <a:cubicBezTo>
                    <a:pt x="78" y="8362"/>
                    <a:pt x="83" y="8365"/>
                    <a:pt x="85" y="8365"/>
                  </a:cubicBezTo>
                  <a:cubicBezTo>
                    <a:pt x="87" y="8365"/>
                    <a:pt x="85" y="8361"/>
                    <a:pt x="80" y="8355"/>
                  </a:cubicBezTo>
                  <a:close/>
                  <a:moveTo>
                    <a:pt x="118" y="0"/>
                  </a:moveTo>
                  <a:lnTo>
                    <a:pt x="118" y="67"/>
                  </a:lnTo>
                  <a:cubicBezTo>
                    <a:pt x="85" y="2507"/>
                    <a:pt x="35" y="5314"/>
                    <a:pt x="2" y="8271"/>
                  </a:cubicBezTo>
                  <a:cubicBezTo>
                    <a:pt x="1" y="8270"/>
                    <a:pt x="0" y="8270"/>
                    <a:pt x="0" y="8270"/>
                  </a:cubicBezTo>
                  <a:lnTo>
                    <a:pt x="0" y="8270"/>
                  </a:lnTo>
                  <a:cubicBezTo>
                    <a:pt x="0" y="8270"/>
                    <a:pt x="60" y="8330"/>
                    <a:pt x="80" y="8355"/>
                  </a:cubicBezTo>
                  <a:lnTo>
                    <a:pt x="770" y="8355"/>
                  </a:lnTo>
                  <a:lnTo>
                    <a:pt x="1472" y="8371"/>
                  </a:lnTo>
                  <a:lnTo>
                    <a:pt x="2859" y="8388"/>
                  </a:lnTo>
                  <a:lnTo>
                    <a:pt x="5515" y="8422"/>
                  </a:lnTo>
                  <a:lnTo>
                    <a:pt x="10327" y="8488"/>
                  </a:lnTo>
                  <a:lnTo>
                    <a:pt x="10394" y="8488"/>
                  </a:lnTo>
                  <a:lnTo>
                    <a:pt x="10394" y="8422"/>
                  </a:lnTo>
                  <a:cubicBezTo>
                    <a:pt x="10411" y="5949"/>
                    <a:pt x="10428" y="3894"/>
                    <a:pt x="10444" y="2440"/>
                  </a:cubicBezTo>
                  <a:cubicBezTo>
                    <a:pt x="10444" y="1738"/>
                    <a:pt x="10444" y="1187"/>
                    <a:pt x="10444" y="786"/>
                  </a:cubicBezTo>
                  <a:lnTo>
                    <a:pt x="10444" y="368"/>
                  </a:lnTo>
                  <a:cubicBezTo>
                    <a:pt x="10428" y="485"/>
                    <a:pt x="10428" y="619"/>
                    <a:pt x="10428" y="819"/>
                  </a:cubicBezTo>
                  <a:cubicBezTo>
                    <a:pt x="10411" y="1203"/>
                    <a:pt x="10411" y="1772"/>
                    <a:pt x="10394" y="2473"/>
                  </a:cubicBezTo>
                  <a:cubicBezTo>
                    <a:pt x="10361" y="3897"/>
                    <a:pt x="10328" y="5928"/>
                    <a:pt x="10279" y="8354"/>
                  </a:cubicBezTo>
                  <a:lnTo>
                    <a:pt x="10279" y="8354"/>
                  </a:lnTo>
                  <a:lnTo>
                    <a:pt x="5532" y="8288"/>
                  </a:lnTo>
                  <a:cubicBezTo>
                    <a:pt x="4663" y="8271"/>
                    <a:pt x="3778" y="8254"/>
                    <a:pt x="2859" y="8238"/>
                  </a:cubicBezTo>
                  <a:lnTo>
                    <a:pt x="1472" y="8221"/>
                  </a:lnTo>
                  <a:lnTo>
                    <a:pt x="770" y="8221"/>
                  </a:lnTo>
                  <a:lnTo>
                    <a:pt x="419" y="8204"/>
                  </a:lnTo>
                  <a:lnTo>
                    <a:pt x="136" y="8204"/>
                  </a:lnTo>
                  <a:cubicBezTo>
                    <a:pt x="185" y="5299"/>
                    <a:pt x="218" y="2540"/>
                    <a:pt x="251" y="135"/>
                  </a:cubicBezTo>
                  <a:lnTo>
                    <a:pt x="251" y="135"/>
                  </a:lnTo>
                  <a:lnTo>
                    <a:pt x="7587" y="201"/>
                  </a:lnTo>
                  <a:lnTo>
                    <a:pt x="9692" y="218"/>
                  </a:lnTo>
                  <a:lnTo>
                    <a:pt x="10411" y="218"/>
                  </a:lnTo>
                  <a:lnTo>
                    <a:pt x="10261" y="201"/>
                  </a:lnTo>
                  <a:lnTo>
                    <a:pt x="9709" y="201"/>
                  </a:lnTo>
                  <a:lnTo>
                    <a:pt x="7621" y="151"/>
                  </a:lnTo>
                  <a:lnTo>
                    <a:pt x="1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6654554" y="1922170"/>
              <a:ext cx="309315" cy="234794"/>
            </a:xfrm>
            <a:custGeom>
              <a:avLst/>
              <a:gdLst/>
              <a:ahLst/>
              <a:cxnLst/>
              <a:rect l="l" t="t" r="r" b="b"/>
              <a:pathLst>
                <a:path w="9642" h="7319" extrusionOk="0">
                  <a:moveTo>
                    <a:pt x="101" y="0"/>
                  </a:moveTo>
                  <a:lnTo>
                    <a:pt x="1" y="7185"/>
                  </a:lnTo>
                  <a:lnTo>
                    <a:pt x="9542" y="7319"/>
                  </a:lnTo>
                  <a:lnTo>
                    <a:pt x="9642" y="151"/>
                  </a:lnTo>
                  <a:lnTo>
                    <a:pt x="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6654554" y="2011128"/>
              <a:ext cx="306107" cy="145836"/>
            </a:xfrm>
            <a:custGeom>
              <a:avLst/>
              <a:gdLst/>
              <a:ahLst/>
              <a:cxnLst/>
              <a:rect l="l" t="t" r="r" b="b"/>
              <a:pathLst>
                <a:path w="9542" h="4546" extrusionOk="0">
                  <a:moveTo>
                    <a:pt x="3393" y="1"/>
                  </a:moveTo>
                  <a:lnTo>
                    <a:pt x="1" y="4412"/>
                  </a:lnTo>
                  <a:lnTo>
                    <a:pt x="9542" y="4546"/>
                  </a:lnTo>
                  <a:lnTo>
                    <a:pt x="6835" y="1338"/>
                  </a:lnTo>
                  <a:lnTo>
                    <a:pt x="5415" y="2808"/>
                  </a:lnTo>
                  <a:lnTo>
                    <a:pt x="3393" y="1"/>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4" name="Google Shape;624;p22"/>
            <p:cNvSpPr/>
            <p:nvPr/>
          </p:nvSpPr>
          <p:spPr>
            <a:xfrm>
              <a:off x="6801577" y="1970386"/>
              <a:ext cx="56717" cy="48280"/>
            </a:xfrm>
            <a:custGeom>
              <a:avLst/>
              <a:gdLst/>
              <a:ahLst/>
              <a:cxnLst/>
              <a:rect l="l" t="t" r="r" b="b"/>
              <a:pathLst>
                <a:path w="1768" h="1505" extrusionOk="0">
                  <a:moveTo>
                    <a:pt x="995" y="1"/>
                  </a:moveTo>
                  <a:cubicBezTo>
                    <a:pt x="340" y="1"/>
                    <a:pt x="1" y="791"/>
                    <a:pt x="464" y="1271"/>
                  </a:cubicBezTo>
                  <a:cubicBezTo>
                    <a:pt x="619" y="1432"/>
                    <a:pt x="813" y="1504"/>
                    <a:pt x="1003" y="1504"/>
                  </a:cubicBezTo>
                  <a:cubicBezTo>
                    <a:pt x="1385" y="1504"/>
                    <a:pt x="1750" y="1211"/>
                    <a:pt x="1750" y="753"/>
                  </a:cubicBezTo>
                  <a:cubicBezTo>
                    <a:pt x="1767" y="352"/>
                    <a:pt x="1433" y="1"/>
                    <a:pt x="1015" y="1"/>
                  </a:cubicBezTo>
                  <a:cubicBezTo>
                    <a:pt x="1008" y="1"/>
                    <a:pt x="1002" y="1"/>
                    <a:pt x="995"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625" name="Google Shape;625;p22"/>
          <p:cNvGrpSpPr/>
          <p:nvPr/>
        </p:nvGrpSpPr>
        <p:grpSpPr>
          <a:xfrm>
            <a:off x="1474019" y="1756541"/>
            <a:ext cx="1295583" cy="1044172"/>
            <a:chOff x="1474019" y="1756541"/>
            <a:chExt cx="1295583" cy="1044172"/>
          </a:xfrm>
        </p:grpSpPr>
        <p:sp>
          <p:nvSpPr>
            <p:cNvPr id="626" name="Google Shape;626;p22"/>
            <p:cNvSpPr/>
            <p:nvPr/>
          </p:nvSpPr>
          <p:spPr>
            <a:xfrm>
              <a:off x="1476714" y="1758145"/>
              <a:ext cx="1292888" cy="1040419"/>
            </a:xfrm>
            <a:custGeom>
              <a:avLst/>
              <a:gdLst/>
              <a:ahLst/>
              <a:cxnLst/>
              <a:rect l="l" t="t" r="r" b="b"/>
              <a:pathLst>
                <a:path w="40302" h="32432" extrusionOk="0">
                  <a:moveTo>
                    <a:pt x="451" y="0"/>
                  </a:moveTo>
                  <a:lnTo>
                    <a:pt x="0" y="31864"/>
                  </a:lnTo>
                  <a:lnTo>
                    <a:pt x="39850" y="32432"/>
                  </a:lnTo>
                  <a:lnTo>
                    <a:pt x="40301" y="569"/>
                  </a:lnTo>
                  <a:lnTo>
                    <a:pt x="4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1474019" y="1756541"/>
              <a:ext cx="1295583" cy="1044172"/>
            </a:xfrm>
            <a:custGeom>
              <a:avLst/>
              <a:gdLst/>
              <a:ahLst/>
              <a:cxnLst/>
              <a:rect l="l" t="t" r="r" b="b"/>
              <a:pathLst>
                <a:path w="40386" h="32549" extrusionOk="0">
                  <a:moveTo>
                    <a:pt x="601" y="118"/>
                  </a:moveTo>
                  <a:lnTo>
                    <a:pt x="29324" y="502"/>
                  </a:lnTo>
                  <a:lnTo>
                    <a:pt x="37478" y="602"/>
                  </a:lnTo>
                  <a:lnTo>
                    <a:pt x="39633" y="619"/>
                  </a:lnTo>
                  <a:lnTo>
                    <a:pt x="40185" y="619"/>
                  </a:lnTo>
                  <a:cubicBezTo>
                    <a:pt x="40229" y="624"/>
                    <a:pt x="40266" y="626"/>
                    <a:pt x="40296" y="626"/>
                  </a:cubicBezTo>
                  <a:cubicBezTo>
                    <a:pt x="40355" y="626"/>
                    <a:pt x="40385" y="619"/>
                    <a:pt x="40385" y="619"/>
                  </a:cubicBezTo>
                  <a:lnTo>
                    <a:pt x="40385" y="619"/>
                  </a:lnTo>
                  <a:cubicBezTo>
                    <a:pt x="40385" y="619"/>
                    <a:pt x="40368" y="819"/>
                    <a:pt x="40368" y="1203"/>
                  </a:cubicBezTo>
                  <a:cubicBezTo>
                    <a:pt x="40368" y="1604"/>
                    <a:pt x="40352" y="2172"/>
                    <a:pt x="40335" y="2908"/>
                  </a:cubicBezTo>
                  <a:cubicBezTo>
                    <a:pt x="40318" y="4395"/>
                    <a:pt x="40268" y="6583"/>
                    <a:pt x="40235" y="9374"/>
                  </a:cubicBezTo>
                  <a:cubicBezTo>
                    <a:pt x="40135" y="14911"/>
                    <a:pt x="40018" y="22846"/>
                    <a:pt x="39868" y="32431"/>
                  </a:cubicBezTo>
                  <a:lnTo>
                    <a:pt x="39868" y="32431"/>
                  </a:lnTo>
                  <a:lnTo>
                    <a:pt x="152" y="31848"/>
                  </a:lnTo>
                  <a:lnTo>
                    <a:pt x="152" y="31848"/>
                  </a:lnTo>
                  <a:cubicBezTo>
                    <a:pt x="318" y="20387"/>
                    <a:pt x="468" y="9574"/>
                    <a:pt x="601" y="118"/>
                  </a:cubicBezTo>
                  <a:close/>
                  <a:moveTo>
                    <a:pt x="468" y="0"/>
                  </a:moveTo>
                  <a:lnTo>
                    <a:pt x="468" y="50"/>
                  </a:lnTo>
                  <a:cubicBezTo>
                    <a:pt x="335" y="9541"/>
                    <a:pt x="184" y="20401"/>
                    <a:pt x="17" y="31914"/>
                  </a:cubicBezTo>
                  <a:lnTo>
                    <a:pt x="1" y="31980"/>
                  </a:lnTo>
                  <a:lnTo>
                    <a:pt x="84" y="31980"/>
                  </a:lnTo>
                  <a:cubicBezTo>
                    <a:pt x="14838" y="32198"/>
                    <a:pt x="28539" y="32381"/>
                    <a:pt x="39934" y="32548"/>
                  </a:cubicBezTo>
                  <a:lnTo>
                    <a:pt x="39984" y="32548"/>
                  </a:lnTo>
                  <a:lnTo>
                    <a:pt x="39984" y="32482"/>
                  </a:lnTo>
                  <a:cubicBezTo>
                    <a:pt x="40118" y="22874"/>
                    <a:pt x="40218" y="14904"/>
                    <a:pt x="40285" y="9324"/>
                  </a:cubicBezTo>
                  <a:cubicBezTo>
                    <a:pt x="40318" y="6550"/>
                    <a:pt x="40352" y="4378"/>
                    <a:pt x="40368" y="2891"/>
                  </a:cubicBezTo>
                  <a:cubicBezTo>
                    <a:pt x="40368" y="2156"/>
                    <a:pt x="40385" y="1588"/>
                    <a:pt x="40385" y="1203"/>
                  </a:cubicBezTo>
                  <a:cubicBezTo>
                    <a:pt x="40385" y="819"/>
                    <a:pt x="40385" y="619"/>
                    <a:pt x="40385" y="619"/>
                  </a:cubicBezTo>
                  <a:lnTo>
                    <a:pt x="40201" y="619"/>
                  </a:lnTo>
                  <a:lnTo>
                    <a:pt x="39650" y="602"/>
                  </a:lnTo>
                  <a:lnTo>
                    <a:pt x="37495" y="568"/>
                  </a:lnTo>
                  <a:lnTo>
                    <a:pt x="29358" y="435"/>
                  </a:lnTo>
                  <a:lnTo>
                    <a:pt x="5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a:off x="1521722" y="1823524"/>
              <a:ext cx="1201236" cy="910174"/>
            </a:xfrm>
            <a:custGeom>
              <a:avLst/>
              <a:gdLst/>
              <a:ahLst/>
              <a:cxnLst/>
              <a:rect l="l" t="t" r="r" b="b"/>
              <a:pathLst>
                <a:path w="37445" h="28372" extrusionOk="0">
                  <a:moveTo>
                    <a:pt x="385" y="1"/>
                  </a:moveTo>
                  <a:lnTo>
                    <a:pt x="1" y="27837"/>
                  </a:lnTo>
                  <a:lnTo>
                    <a:pt x="37044" y="28372"/>
                  </a:lnTo>
                  <a:lnTo>
                    <a:pt x="37445" y="519"/>
                  </a:lnTo>
                  <a:lnTo>
                    <a:pt x="3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a:off x="1521722" y="2167133"/>
              <a:ext cx="1188372" cy="566565"/>
            </a:xfrm>
            <a:custGeom>
              <a:avLst/>
              <a:gdLst/>
              <a:ahLst/>
              <a:cxnLst/>
              <a:rect l="l" t="t" r="r" b="b"/>
              <a:pathLst>
                <a:path w="37044" h="17661" extrusionOk="0">
                  <a:moveTo>
                    <a:pt x="13184" y="0"/>
                  </a:moveTo>
                  <a:lnTo>
                    <a:pt x="1" y="17126"/>
                  </a:lnTo>
                  <a:lnTo>
                    <a:pt x="37044" y="17661"/>
                  </a:lnTo>
                  <a:lnTo>
                    <a:pt x="26567" y="5230"/>
                  </a:lnTo>
                  <a:lnTo>
                    <a:pt x="21037" y="10944"/>
                  </a:lnTo>
                  <a:lnTo>
                    <a:pt x="13184" y="0"/>
                  </a:ln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0" name="Google Shape;630;p22"/>
            <p:cNvSpPr/>
            <p:nvPr/>
          </p:nvSpPr>
          <p:spPr>
            <a:xfrm>
              <a:off x="2093420" y="2009524"/>
              <a:ext cx="218946" cy="187411"/>
            </a:xfrm>
            <a:custGeom>
              <a:avLst/>
              <a:gdLst/>
              <a:ahLst/>
              <a:cxnLst/>
              <a:rect l="l" t="t" r="r" b="b"/>
              <a:pathLst>
                <a:path w="6825" h="5842" extrusionOk="0">
                  <a:moveTo>
                    <a:pt x="3893" y="0"/>
                  </a:moveTo>
                  <a:cubicBezTo>
                    <a:pt x="1314" y="0"/>
                    <a:pt x="1" y="3102"/>
                    <a:pt x="1796" y="4946"/>
                  </a:cubicBezTo>
                  <a:cubicBezTo>
                    <a:pt x="2397" y="5565"/>
                    <a:pt x="3145" y="5842"/>
                    <a:pt x="3878" y="5842"/>
                  </a:cubicBezTo>
                  <a:cubicBezTo>
                    <a:pt x="5362" y="5842"/>
                    <a:pt x="6786" y="4703"/>
                    <a:pt x="6808" y="2958"/>
                  </a:cubicBezTo>
                  <a:cubicBezTo>
                    <a:pt x="6825" y="1354"/>
                    <a:pt x="5538" y="17"/>
                    <a:pt x="3934" y="1"/>
                  </a:cubicBezTo>
                  <a:cubicBezTo>
                    <a:pt x="3920" y="1"/>
                    <a:pt x="3907" y="0"/>
                    <a:pt x="3893"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631" name="Google Shape;631;p22"/>
          <p:cNvSpPr txBox="1">
            <a:spLocks noGrp="1"/>
          </p:cNvSpPr>
          <p:nvPr>
            <p:ph type="title"/>
          </p:nvPr>
        </p:nvSpPr>
        <p:spPr>
          <a:xfrm>
            <a:off x="2867250" y="2937600"/>
            <a:ext cx="34095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27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endParaRPr/>
          </a:p>
        </p:txBody>
      </p:sp>
      <p:sp>
        <p:nvSpPr>
          <p:cNvPr id="632" name="Google Shape;632;p22"/>
          <p:cNvSpPr txBox="1">
            <a:spLocks noGrp="1"/>
          </p:cNvSpPr>
          <p:nvPr>
            <p:ph type="subTitle" idx="1"/>
          </p:nvPr>
        </p:nvSpPr>
        <p:spPr>
          <a:xfrm>
            <a:off x="2863575" y="3494775"/>
            <a:ext cx="3409500" cy="11061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ext 4">
  <p:cSld name="CUSTOM_5">
    <p:spTree>
      <p:nvGrpSpPr>
        <p:cNvPr id="1" name="Shape 633"/>
        <p:cNvGrpSpPr/>
        <p:nvPr/>
      </p:nvGrpSpPr>
      <p:grpSpPr>
        <a:xfrm>
          <a:off x="0" y="0"/>
          <a:ext cx="0" cy="0"/>
          <a:chOff x="0" y="0"/>
          <a:chExt cx="0" cy="0"/>
        </a:xfrm>
      </p:grpSpPr>
      <p:sp>
        <p:nvSpPr>
          <p:cNvPr id="634" name="Google Shape;634;p2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6" name="Google Shape;636;p23"/>
          <p:cNvSpPr txBox="1">
            <a:spLocks noGrp="1"/>
          </p:cNvSpPr>
          <p:nvPr>
            <p:ph type="subTitle" idx="1"/>
          </p:nvPr>
        </p:nvSpPr>
        <p:spPr>
          <a:xfrm>
            <a:off x="2030400" y="885025"/>
            <a:ext cx="5076000" cy="764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637" name="Google Shape;637;p23"/>
          <p:cNvGrpSpPr/>
          <p:nvPr/>
        </p:nvGrpSpPr>
        <p:grpSpPr>
          <a:xfrm>
            <a:off x="-145649" y="2212114"/>
            <a:ext cx="1171202" cy="1706979"/>
            <a:chOff x="-145649" y="2212114"/>
            <a:chExt cx="1171202" cy="1706979"/>
          </a:xfrm>
        </p:grpSpPr>
        <p:sp>
          <p:nvSpPr>
            <p:cNvPr id="638" name="Google Shape;638;p23"/>
            <p:cNvSpPr/>
            <p:nvPr/>
          </p:nvSpPr>
          <p:spPr>
            <a:xfrm>
              <a:off x="-145649" y="2212114"/>
              <a:ext cx="1171202" cy="1706979"/>
            </a:xfrm>
            <a:custGeom>
              <a:avLst/>
              <a:gdLst/>
              <a:ahLst/>
              <a:cxnLst/>
              <a:rect l="l" t="t" r="r" b="b"/>
              <a:pathLst>
                <a:path w="35448" h="51664" extrusionOk="0">
                  <a:moveTo>
                    <a:pt x="665" y="1"/>
                  </a:moveTo>
                  <a:lnTo>
                    <a:pt x="0" y="51209"/>
                  </a:lnTo>
                  <a:lnTo>
                    <a:pt x="34782" y="51664"/>
                  </a:lnTo>
                  <a:lnTo>
                    <a:pt x="35447" y="455"/>
                  </a:lnTo>
                  <a:lnTo>
                    <a:pt x="6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32205" y="2506798"/>
              <a:ext cx="517572" cy="8095"/>
            </a:xfrm>
            <a:custGeom>
              <a:avLst/>
              <a:gdLst/>
              <a:ahLst/>
              <a:cxnLst/>
              <a:rect l="l" t="t" r="r" b="b"/>
              <a:pathLst>
                <a:path w="15665" h="245" extrusionOk="0">
                  <a:moveTo>
                    <a:pt x="1069" y="0"/>
                  </a:moveTo>
                  <a:cubicBezTo>
                    <a:pt x="390" y="0"/>
                    <a:pt x="1" y="6"/>
                    <a:pt x="1" y="17"/>
                  </a:cubicBezTo>
                  <a:cubicBezTo>
                    <a:pt x="1" y="65"/>
                    <a:pt x="3503" y="130"/>
                    <a:pt x="7833" y="195"/>
                  </a:cubicBezTo>
                  <a:cubicBezTo>
                    <a:pt x="10628" y="226"/>
                    <a:pt x="13079" y="244"/>
                    <a:pt x="14465" y="244"/>
                  </a:cubicBezTo>
                  <a:cubicBezTo>
                    <a:pt x="15225" y="244"/>
                    <a:pt x="15665" y="239"/>
                    <a:pt x="15665" y="227"/>
                  </a:cubicBezTo>
                  <a:cubicBezTo>
                    <a:pt x="15665" y="195"/>
                    <a:pt x="12162" y="114"/>
                    <a:pt x="7833" y="65"/>
                  </a:cubicBezTo>
                  <a:cubicBezTo>
                    <a:pt x="4946" y="22"/>
                    <a:pt x="2427" y="0"/>
                    <a:pt x="10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30586" y="2629145"/>
              <a:ext cx="858346" cy="11960"/>
            </a:xfrm>
            <a:custGeom>
              <a:avLst/>
              <a:gdLst/>
              <a:ahLst/>
              <a:cxnLst/>
              <a:rect l="l" t="t" r="r" b="b"/>
              <a:pathLst>
                <a:path w="25979" h="362" extrusionOk="0">
                  <a:moveTo>
                    <a:pt x="755" y="1"/>
                  </a:moveTo>
                  <a:cubicBezTo>
                    <a:pt x="267" y="1"/>
                    <a:pt x="1" y="4"/>
                    <a:pt x="1" y="11"/>
                  </a:cubicBezTo>
                  <a:cubicBezTo>
                    <a:pt x="1" y="43"/>
                    <a:pt x="5822" y="157"/>
                    <a:pt x="12990" y="254"/>
                  </a:cubicBezTo>
                  <a:cubicBezTo>
                    <a:pt x="18625" y="318"/>
                    <a:pt x="23429" y="361"/>
                    <a:pt x="25224" y="361"/>
                  </a:cubicBezTo>
                  <a:cubicBezTo>
                    <a:pt x="25712" y="361"/>
                    <a:pt x="25978" y="358"/>
                    <a:pt x="25978" y="351"/>
                  </a:cubicBezTo>
                  <a:cubicBezTo>
                    <a:pt x="25978" y="319"/>
                    <a:pt x="20173" y="205"/>
                    <a:pt x="12990" y="108"/>
                  </a:cubicBezTo>
                  <a:cubicBezTo>
                    <a:pt x="7354" y="44"/>
                    <a:pt x="2550" y="1"/>
                    <a:pt x="75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29000" y="2755820"/>
              <a:ext cx="858313" cy="12027"/>
            </a:xfrm>
            <a:custGeom>
              <a:avLst/>
              <a:gdLst/>
              <a:ahLst/>
              <a:cxnLst/>
              <a:rect l="l" t="t" r="r" b="b"/>
              <a:pathLst>
                <a:path w="25978" h="364" extrusionOk="0">
                  <a:moveTo>
                    <a:pt x="1168" y="1"/>
                  </a:moveTo>
                  <a:cubicBezTo>
                    <a:pt x="418" y="1"/>
                    <a:pt x="0" y="7"/>
                    <a:pt x="0" y="20"/>
                  </a:cubicBezTo>
                  <a:cubicBezTo>
                    <a:pt x="0" y="52"/>
                    <a:pt x="5822" y="150"/>
                    <a:pt x="12989" y="247"/>
                  </a:cubicBezTo>
                  <a:cubicBezTo>
                    <a:pt x="18236" y="318"/>
                    <a:pt x="22761" y="363"/>
                    <a:pt x="24810" y="363"/>
                  </a:cubicBezTo>
                  <a:cubicBezTo>
                    <a:pt x="25560" y="363"/>
                    <a:pt x="25978" y="357"/>
                    <a:pt x="25978" y="344"/>
                  </a:cubicBezTo>
                  <a:cubicBezTo>
                    <a:pt x="25978" y="312"/>
                    <a:pt x="20172" y="214"/>
                    <a:pt x="12989" y="117"/>
                  </a:cubicBezTo>
                  <a:cubicBezTo>
                    <a:pt x="7742" y="46"/>
                    <a:pt x="3217" y="1"/>
                    <a:pt x="11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27381" y="2882496"/>
              <a:ext cx="858313" cy="12027"/>
            </a:xfrm>
            <a:custGeom>
              <a:avLst/>
              <a:gdLst/>
              <a:ahLst/>
              <a:cxnLst/>
              <a:rect l="l" t="t" r="r" b="b"/>
              <a:pathLst>
                <a:path w="25978" h="364" extrusionOk="0">
                  <a:moveTo>
                    <a:pt x="1022" y="1"/>
                  </a:moveTo>
                  <a:cubicBezTo>
                    <a:pt x="364" y="1"/>
                    <a:pt x="1" y="5"/>
                    <a:pt x="1" y="13"/>
                  </a:cubicBezTo>
                  <a:cubicBezTo>
                    <a:pt x="1" y="45"/>
                    <a:pt x="5822" y="159"/>
                    <a:pt x="12989" y="240"/>
                  </a:cubicBezTo>
                  <a:cubicBezTo>
                    <a:pt x="18661" y="317"/>
                    <a:pt x="23489" y="363"/>
                    <a:pt x="25258" y="363"/>
                  </a:cubicBezTo>
                  <a:cubicBezTo>
                    <a:pt x="25724" y="363"/>
                    <a:pt x="25978" y="360"/>
                    <a:pt x="25978" y="353"/>
                  </a:cubicBezTo>
                  <a:cubicBezTo>
                    <a:pt x="25978" y="305"/>
                    <a:pt x="20173" y="207"/>
                    <a:pt x="12989" y="110"/>
                  </a:cubicBezTo>
                  <a:cubicBezTo>
                    <a:pt x="7614" y="37"/>
                    <a:pt x="2995" y="1"/>
                    <a:pt x="10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25762" y="3009006"/>
              <a:ext cx="858346" cy="12027"/>
            </a:xfrm>
            <a:custGeom>
              <a:avLst/>
              <a:gdLst/>
              <a:ahLst/>
              <a:cxnLst/>
              <a:rect l="l" t="t" r="r" b="b"/>
              <a:pathLst>
                <a:path w="25979" h="364" extrusionOk="0">
                  <a:moveTo>
                    <a:pt x="755" y="0"/>
                  </a:moveTo>
                  <a:cubicBezTo>
                    <a:pt x="267" y="0"/>
                    <a:pt x="1" y="4"/>
                    <a:pt x="1" y="11"/>
                  </a:cubicBezTo>
                  <a:cubicBezTo>
                    <a:pt x="1" y="59"/>
                    <a:pt x="5822" y="156"/>
                    <a:pt x="12990" y="254"/>
                  </a:cubicBezTo>
                  <a:cubicBezTo>
                    <a:pt x="18365" y="327"/>
                    <a:pt x="22983" y="363"/>
                    <a:pt x="24957" y="363"/>
                  </a:cubicBezTo>
                  <a:cubicBezTo>
                    <a:pt x="25614" y="363"/>
                    <a:pt x="25978" y="359"/>
                    <a:pt x="25978" y="351"/>
                  </a:cubicBezTo>
                  <a:cubicBezTo>
                    <a:pt x="25978" y="319"/>
                    <a:pt x="20157" y="205"/>
                    <a:pt x="12990" y="108"/>
                  </a:cubicBezTo>
                  <a:cubicBezTo>
                    <a:pt x="7354" y="44"/>
                    <a:pt x="2550" y="0"/>
                    <a:pt x="7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27381" y="3157884"/>
              <a:ext cx="857784" cy="12027"/>
            </a:xfrm>
            <a:custGeom>
              <a:avLst/>
              <a:gdLst/>
              <a:ahLst/>
              <a:cxnLst/>
              <a:rect l="l" t="t" r="r" b="b"/>
              <a:pathLst>
                <a:path w="25962" h="364" extrusionOk="0">
                  <a:moveTo>
                    <a:pt x="1020" y="0"/>
                  </a:moveTo>
                  <a:cubicBezTo>
                    <a:pt x="363" y="0"/>
                    <a:pt x="1" y="4"/>
                    <a:pt x="1" y="12"/>
                  </a:cubicBezTo>
                  <a:cubicBezTo>
                    <a:pt x="1" y="45"/>
                    <a:pt x="5806" y="158"/>
                    <a:pt x="12973" y="256"/>
                  </a:cubicBezTo>
                  <a:cubicBezTo>
                    <a:pt x="18621" y="319"/>
                    <a:pt x="23418" y="363"/>
                    <a:pt x="25210" y="363"/>
                  </a:cubicBezTo>
                  <a:cubicBezTo>
                    <a:pt x="25697" y="363"/>
                    <a:pt x="25962" y="360"/>
                    <a:pt x="25962" y="353"/>
                  </a:cubicBezTo>
                  <a:cubicBezTo>
                    <a:pt x="25962" y="304"/>
                    <a:pt x="20157" y="207"/>
                    <a:pt x="12989" y="110"/>
                  </a:cubicBezTo>
                  <a:cubicBezTo>
                    <a:pt x="7602" y="37"/>
                    <a:pt x="2989" y="0"/>
                    <a:pt x="10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25233" y="3284394"/>
              <a:ext cx="858346" cy="12027"/>
            </a:xfrm>
            <a:custGeom>
              <a:avLst/>
              <a:gdLst/>
              <a:ahLst/>
              <a:cxnLst/>
              <a:rect l="l" t="t" r="r" b="b"/>
              <a:pathLst>
                <a:path w="25979" h="364" extrusionOk="0">
                  <a:moveTo>
                    <a:pt x="721" y="0"/>
                  </a:moveTo>
                  <a:cubicBezTo>
                    <a:pt x="254" y="0"/>
                    <a:pt x="1" y="4"/>
                    <a:pt x="1" y="10"/>
                  </a:cubicBezTo>
                  <a:cubicBezTo>
                    <a:pt x="1" y="59"/>
                    <a:pt x="5822" y="156"/>
                    <a:pt x="12989" y="254"/>
                  </a:cubicBezTo>
                  <a:cubicBezTo>
                    <a:pt x="18377" y="327"/>
                    <a:pt x="22989" y="363"/>
                    <a:pt x="24959" y="363"/>
                  </a:cubicBezTo>
                  <a:cubicBezTo>
                    <a:pt x="25615" y="363"/>
                    <a:pt x="25978" y="359"/>
                    <a:pt x="25978" y="351"/>
                  </a:cubicBezTo>
                  <a:cubicBezTo>
                    <a:pt x="25978" y="318"/>
                    <a:pt x="20173" y="205"/>
                    <a:pt x="12989" y="124"/>
                  </a:cubicBezTo>
                  <a:cubicBezTo>
                    <a:pt x="7318" y="47"/>
                    <a:pt x="2489" y="0"/>
                    <a:pt x="7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23648" y="3411070"/>
              <a:ext cx="858313" cy="11994"/>
            </a:xfrm>
            <a:custGeom>
              <a:avLst/>
              <a:gdLst/>
              <a:ahLst/>
              <a:cxnLst/>
              <a:rect l="l" t="t" r="r" b="b"/>
              <a:pathLst>
                <a:path w="25978" h="363" extrusionOk="0">
                  <a:moveTo>
                    <a:pt x="1168" y="0"/>
                  </a:moveTo>
                  <a:cubicBezTo>
                    <a:pt x="418" y="0"/>
                    <a:pt x="0" y="6"/>
                    <a:pt x="0" y="19"/>
                  </a:cubicBezTo>
                  <a:cubicBezTo>
                    <a:pt x="0" y="52"/>
                    <a:pt x="5821" y="165"/>
                    <a:pt x="12989" y="246"/>
                  </a:cubicBezTo>
                  <a:cubicBezTo>
                    <a:pt x="18247" y="318"/>
                    <a:pt x="22767" y="363"/>
                    <a:pt x="24812" y="363"/>
                  </a:cubicBezTo>
                  <a:cubicBezTo>
                    <a:pt x="25561" y="363"/>
                    <a:pt x="25977" y="357"/>
                    <a:pt x="25977" y="344"/>
                  </a:cubicBezTo>
                  <a:cubicBezTo>
                    <a:pt x="25977" y="311"/>
                    <a:pt x="20172" y="214"/>
                    <a:pt x="12989" y="117"/>
                  </a:cubicBezTo>
                  <a:cubicBezTo>
                    <a:pt x="7742" y="45"/>
                    <a:pt x="3216" y="0"/>
                    <a:pt x="1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22029" y="3537811"/>
              <a:ext cx="858313" cy="11927"/>
            </a:xfrm>
            <a:custGeom>
              <a:avLst/>
              <a:gdLst/>
              <a:ahLst/>
              <a:cxnLst/>
              <a:rect l="l" t="t" r="r" b="b"/>
              <a:pathLst>
                <a:path w="25978" h="361" extrusionOk="0">
                  <a:moveTo>
                    <a:pt x="754" y="0"/>
                  </a:moveTo>
                  <a:cubicBezTo>
                    <a:pt x="266" y="0"/>
                    <a:pt x="0" y="3"/>
                    <a:pt x="0" y="10"/>
                  </a:cubicBezTo>
                  <a:cubicBezTo>
                    <a:pt x="0" y="43"/>
                    <a:pt x="5822" y="156"/>
                    <a:pt x="12989" y="254"/>
                  </a:cubicBezTo>
                  <a:cubicBezTo>
                    <a:pt x="18625" y="317"/>
                    <a:pt x="23428" y="361"/>
                    <a:pt x="25224" y="361"/>
                  </a:cubicBezTo>
                  <a:cubicBezTo>
                    <a:pt x="25712" y="361"/>
                    <a:pt x="25978" y="358"/>
                    <a:pt x="25978" y="351"/>
                  </a:cubicBezTo>
                  <a:cubicBezTo>
                    <a:pt x="25978" y="318"/>
                    <a:pt x="20173" y="205"/>
                    <a:pt x="12989" y="108"/>
                  </a:cubicBezTo>
                  <a:cubicBezTo>
                    <a:pt x="7353" y="44"/>
                    <a:pt x="2550" y="0"/>
                    <a:pt x="7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23"/>
          <p:cNvGrpSpPr/>
          <p:nvPr/>
        </p:nvGrpSpPr>
        <p:grpSpPr>
          <a:xfrm>
            <a:off x="1206050" y="1908344"/>
            <a:ext cx="1531767" cy="2249694"/>
            <a:chOff x="1206050" y="1908344"/>
            <a:chExt cx="1531767" cy="2249694"/>
          </a:xfrm>
        </p:grpSpPr>
        <p:sp>
          <p:nvSpPr>
            <p:cNvPr id="649" name="Google Shape;649;p23"/>
            <p:cNvSpPr/>
            <p:nvPr/>
          </p:nvSpPr>
          <p:spPr>
            <a:xfrm>
              <a:off x="1206050" y="1908344"/>
              <a:ext cx="1531767" cy="2249694"/>
            </a:xfrm>
            <a:custGeom>
              <a:avLst/>
              <a:gdLst/>
              <a:ahLst/>
              <a:cxnLst/>
              <a:rect l="l" t="t" r="r" b="b"/>
              <a:pathLst>
                <a:path w="46361" h="68090" extrusionOk="0">
                  <a:moveTo>
                    <a:pt x="46134" y="1"/>
                  </a:moveTo>
                  <a:lnTo>
                    <a:pt x="1" y="163"/>
                  </a:lnTo>
                  <a:lnTo>
                    <a:pt x="228" y="68090"/>
                  </a:lnTo>
                  <a:lnTo>
                    <a:pt x="46361" y="67927"/>
                  </a:lnTo>
                  <a:lnTo>
                    <a:pt x="46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1419290" y="2297655"/>
              <a:ext cx="686340" cy="6311"/>
            </a:xfrm>
            <a:custGeom>
              <a:avLst/>
              <a:gdLst/>
              <a:ahLst/>
              <a:cxnLst/>
              <a:rect l="l" t="t" r="r" b="b"/>
              <a:pathLst>
                <a:path w="20773" h="191" extrusionOk="0">
                  <a:moveTo>
                    <a:pt x="14438" y="0"/>
                  </a:moveTo>
                  <a:cubicBezTo>
                    <a:pt x="13196" y="0"/>
                    <a:pt x="11830" y="2"/>
                    <a:pt x="10395" y="6"/>
                  </a:cubicBezTo>
                  <a:cubicBezTo>
                    <a:pt x="4654" y="23"/>
                    <a:pt x="1" y="71"/>
                    <a:pt x="1" y="136"/>
                  </a:cubicBezTo>
                  <a:cubicBezTo>
                    <a:pt x="1" y="173"/>
                    <a:pt x="2618" y="191"/>
                    <a:pt x="6349" y="191"/>
                  </a:cubicBezTo>
                  <a:cubicBezTo>
                    <a:pt x="7592" y="191"/>
                    <a:pt x="8960" y="189"/>
                    <a:pt x="10395" y="185"/>
                  </a:cubicBezTo>
                  <a:cubicBezTo>
                    <a:pt x="16119" y="168"/>
                    <a:pt x="20773" y="104"/>
                    <a:pt x="20773" y="55"/>
                  </a:cubicBezTo>
                  <a:cubicBezTo>
                    <a:pt x="20773" y="18"/>
                    <a:pt x="18164" y="0"/>
                    <a:pt x="144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1419819" y="2458361"/>
              <a:ext cx="1138525" cy="6872"/>
            </a:xfrm>
            <a:custGeom>
              <a:avLst/>
              <a:gdLst/>
              <a:ahLst/>
              <a:cxnLst/>
              <a:rect l="l" t="t" r="r" b="b"/>
              <a:pathLst>
                <a:path w="34459" h="208" extrusionOk="0">
                  <a:moveTo>
                    <a:pt x="28438" y="1"/>
                  </a:moveTo>
                  <a:cubicBezTo>
                    <a:pt x="25428" y="1"/>
                    <a:pt x="21516" y="9"/>
                    <a:pt x="17238" y="23"/>
                  </a:cubicBezTo>
                  <a:cubicBezTo>
                    <a:pt x="7719" y="39"/>
                    <a:pt x="1" y="104"/>
                    <a:pt x="1" y="169"/>
                  </a:cubicBezTo>
                  <a:cubicBezTo>
                    <a:pt x="1" y="196"/>
                    <a:pt x="2340" y="208"/>
                    <a:pt x="6031" y="208"/>
                  </a:cubicBezTo>
                  <a:cubicBezTo>
                    <a:pt x="9045" y="208"/>
                    <a:pt x="12959" y="200"/>
                    <a:pt x="17238" y="185"/>
                  </a:cubicBezTo>
                  <a:cubicBezTo>
                    <a:pt x="26756" y="169"/>
                    <a:pt x="34459" y="88"/>
                    <a:pt x="34459" y="39"/>
                  </a:cubicBezTo>
                  <a:cubicBezTo>
                    <a:pt x="34459" y="13"/>
                    <a:pt x="32124" y="1"/>
                    <a:pt x="28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1420347" y="2626237"/>
              <a:ext cx="1138525" cy="7038"/>
            </a:xfrm>
            <a:custGeom>
              <a:avLst/>
              <a:gdLst/>
              <a:ahLst/>
              <a:cxnLst/>
              <a:rect l="l" t="t" r="r" b="b"/>
              <a:pathLst>
                <a:path w="34459" h="213" extrusionOk="0">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1420909" y="2794477"/>
              <a:ext cx="1139054" cy="7038"/>
            </a:xfrm>
            <a:custGeom>
              <a:avLst/>
              <a:gdLst/>
              <a:ahLst/>
              <a:cxnLst/>
              <a:rect l="l" t="t" r="r" b="b"/>
              <a:pathLst>
                <a:path w="34475" h="213" extrusionOk="0">
                  <a:moveTo>
                    <a:pt x="26408" y="0"/>
                  </a:moveTo>
                  <a:cubicBezTo>
                    <a:pt x="23753" y="0"/>
                    <a:pt x="20609" y="6"/>
                    <a:pt x="17237" y="17"/>
                  </a:cubicBezTo>
                  <a:cubicBezTo>
                    <a:pt x="7719" y="50"/>
                    <a:pt x="0" y="115"/>
                    <a:pt x="0" y="163"/>
                  </a:cubicBezTo>
                  <a:cubicBezTo>
                    <a:pt x="0" y="195"/>
                    <a:pt x="3219" y="213"/>
                    <a:pt x="8062" y="213"/>
                  </a:cubicBezTo>
                  <a:cubicBezTo>
                    <a:pt x="10719" y="213"/>
                    <a:pt x="13865" y="207"/>
                    <a:pt x="17237" y="196"/>
                  </a:cubicBezTo>
                  <a:cubicBezTo>
                    <a:pt x="26756" y="163"/>
                    <a:pt x="34474" y="98"/>
                    <a:pt x="34474" y="50"/>
                  </a:cubicBezTo>
                  <a:lnTo>
                    <a:pt x="34458" y="50"/>
                  </a:lnTo>
                  <a:cubicBezTo>
                    <a:pt x="34458" y="18"/>
                    <a:pt x="31246" y="0"/>
                    <a:pt x="264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1421438" y="2962155"/>
              <a:ext cx="1139054" cy="7071"/>
            </a:xfrm>
            <a:custGeom>
              <a:avLst/>
              <a:gdLst/>
              <a:ahLst/>
              <a:cxnLst/>
              <a:rect l="l" t="t" r="r" b="b"/>
              <a:pathLst>
                <a:path w="34475" h="214" extrusionOk="0">
                  <a:moveTo>
                    <a:pt x="26408" y="1"/>
                  </a:moveTo>
                  <a:cubicBezTo>
                    <a:pt x="23753" y="1"/>
                    <a:pt x="20609" y="6"/>
                    <a:pt x="17238" y="18"/>
                  </a:cubicBezTo>
                  <a:cubicBezTo>
                    <a:pt x="7719" y="50"/>
                    <a:pt x="0" y="115"/>
                    <a:pt x="0" y="164"/>
                  </a:cubicBezTo>
                  <a:cubicBezTo>
                    <a:pt x="0" y="195"/>
                    <a:pt x="3219" y="213"/>
                    <a:pt x="8063" y="213"/>
                  </a:cubicBezTo>
                  <a:cubicBezTo>
                    <a:pt x="10720" y="213"/>
                    <a:pt x="13866" y="208"/>
                    <a:pt x="17238" y="196"/>
                  </a:cubicBezTo>
                  <a:cubicBezTo>
                    <a:pt x="26756" y="164"/>
                    <a:pt x="34475" y="99"/>
                    <a:pt x="34475" y="50"/>
                  </a:cubicBezTo>
                  <a:lnTo>
                    <a:pt x="34458" y="50"/>
                  </a:lnTo>
                  <a:cubicBezTo>
                    <a:pt x="34458"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1426790" y="3159338"/>
              <a:ext cx="1138525" cy="7038"/>
            </a:xfrm>
            <a:custGeom>
              <a:avLst/>
              <a:gdLst/>
              <a:ahLst/>
              <a:cxnLst/>
              <a:rect l="l" t="t" r="r" b="b"/>
              <a:pathLst>
                <a:path w="34459" h="213" extrusionOk="0">
                  <a:moveTo>
                    <a:pt x="26396" y="0"/>
                  </a:moveTo>
                  <a:cubicBezTo>
                    <a:pt x="23739" y="0"/>
                    <a:pt x="20593" y="6"/>
                    <a:pt x="17221" y="17"/>
                  </a:cubicBezTo>
                  <a:cubicBezTo>
                    <a:pt x="7703" y="50"/>
                    <a:pt x="1" y="114"/>
                    <a:pt x="1" y="163"/>
                  </a:cubicBezTo>
                  <a:cubicBezTo>
                    <a:pt x="1" y="194"/>
                    <a:pt x="3212" y="212"/>
                    <a:pt x="8051" y="212"/>
                  </a:cubicBezTo>
                  <a:cubicBezTo>
                    <a:pt x="10706" y="212"/>
                    <a:pt x="13850" y="207"/>
                    <a:pt x="17221" y="195"/>
                  </a:cubicBezTo>
                  <a:cubicBezTo>
                    <a:pt x="26740" y="163"/>
                    <a:pt x="34459" y="98"/>
                    <a:pt x="34459" y="50"/>
                  </a:cubicBezTo>
                  <a:cubicBezTo>
                    <a:pt x="34459" y="18"/>
                    <a:pt x="31240" y="0"/>
                    <a:pt x="263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3"/>
            <p:cNvSpPr/>
            <p:nvPr/>
          </p:nvSpPr>
          <p:spPr>
            <a:xfrm>
              <a:off x="1427319" y="3327544"/>
              <a:ext cx="1138525" cy="7071"/>
            </a:xfrm>
            <a:custGeom>
              <a:avLst/>
              <a:gdLst/>
              <a:ahLst/>
              <a:cxnLst/>
              <a:rect l="l" t="t" r="r" b="b"/>
              <a:pathLst>
                <a:path w="34459" h="214" extrusionOk="0">
                  <a:moveTo>
                    <a:pt x="26397" y="1"/>
                  </a:moveTo>
                  <a:cubicBezTo>
                    <a:pt x="23740" y="1"/>
                    <a:pt x="20594" y="6"/>
                    <a:pt x="17222" y="18"/>
                  </a:cubicBezTo>
                  <a:cubicBezTo>
                    <a:pt x="7703" y="50"/>
                    <a:pt x="1" y="115"/>
                    <a:pt x="1" y="164"/>
                  </a:cubicBezTo>
                  <a:cubicBezTo>
                    <a:pt x="1" y="195"/>
                    <a:pt x="3213" y="213"/>
                    <a:pt x="8051" y="213"/>
                  </a:cubicBezTo>
                  <a:cubicBezTo>
                    <a:pt x="10706" y="213"/>
                    <a:pt x="13850" y="208"/>
                    <a:pt x="17222" y="196"/>
                  </a:cubicBezTo>
                  <a:cubicBezTo>
                    <a:pt x="26740" y="164"/>
                    <a:pt x="34459" y="99"/>
                    <a:pt x="34459" y="50"/>
                  </a:cubicBezTo>
                  <a:cubicBezTo>
                    <a:pt x="34459" y="19"/>
                    <a:pt x="31240" y="1"/>
                    <a:pt x="263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1427881" y="3495487"/>
              <a:ext cx="1138492" cy="7004"/>
            </a:xfrm>
            <a:custGeom>
              <a:avLst/>
              <a:gdLst/>
              <a:ahLst/>
              <a:cxnLst/>
              <a:rect l="l" t="t" r="r" b="b"/>
              <a:pathLst>
                <a:path w="34458" h="212" extrusionOk="0">
                  <a:moveTo>
                    <a:pt x="26659" y="1"/>
                  </a:moveTo>
                  <a:cubicBezTo>
                    <a:pt x="23948" y="1"/>
                    <a:pt x="20705" y="4"/>
                    <a:pt x="17221" y="10"/>
                  </a:cubicBezTo>
                  <a:cubicBezTo>
                    <a:pt x="7702" y="43"/>
                    <a:pt x="0" y="108"/>
                    <a:pt x="0" y="172"/>
                  </a:cubicBezTo>
                  <a:cubicBezTo>
                    <a:pt x="0" y="199"/>
                    <a:pt x="2339" y="211"/>
                    <a:pt x="6027" y="211"/>
                  </a:cubicBezTo>
                  <a:cubicBezTo>
                    <a:pt x="9039" y="211"/>
                    <a:pt x="12950" y="203"/>
                    <a:pt x="17221" y="189"/>
                  </a:cubicBezTo>
                  <a:cubicBezTo>
                    <a:pt x="26739" y="156"/>
                    <a:pt x="34458" y="91"/>
                    <a:pt x="34458" y="43"/>
                  </a:cubicBezTo>
                  <a:cubicBezTo>
                    <a:pt x="34458" y="12"/>
                    <a:pt x="31356" y="1"/>
                    <a:pt x="2665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3"/>
            <p:cNvSpPr/>
            <p:nvPr/>
          </p:nvSpPr>
          <p:spPr>
            <a:xfrm>
              <a:off x="1428409" y="3663495"/>
              <a:ext cx="1138525" cy="7038"/>
            </a:xfrm>
            <a:custGeom>
              <a:avLst/>
              <a:gdLst/>
              <a:ahLst/>
              <a:cxnLst/>
              <a:rect l="l" t="t" r="r" b="b"/>
              <a:pathLst>
                <a:path w="34459" h="213" extrusionOk="0">
                  <a:moveTo>
                    <a:pt x="26396" y="0"/>
                  </a:moveTo>
                  <a:cubicBezTo>
                    <a:pt x="23739" y="0"/>
                    <a:pt x="20593" y="5"/>
                    <a:pt x="17221" y="17"/>
                  </a:cubicBezTo>
                  <a:cubicBezTo>
                    <a:pt x="7719" y="49"/>
                    <a:pt x="0" y="114"/>
                    <a:pt x="0" y="163"/>
                  </a:cubicBezTo>
                  <a:cubicBezTo>
                    <a:pt x="0" y="194"/>
                    <a:pt x="3219" y="212"/>
                    <a:pt x="8062" y="212"/>
                  </a:cubicBezTo>
                  <a:cubicBezTo>
                    <a:pt x="10719" y="212"/>
                    <a:pt x="13865" y="207"/>
                    <a:pt x="17237" y="195"/>
                  </a:cubicBezTo>
                  <a:cubicBezTo>
                    <a:pt x="26740" y="163"/>
                    <a:pt x="34458" y="98"/>
                    <a:pt x="34458" y="49"/>
                  </a:cubicBezTo>
                  <a:cubicBezTo>
                    <a:pt x="34458" y="18"/>
                    <a:pt x="31240" y="0"/>
                    <a:pt x="263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3"/>
          <p:cNvGrpSpPr/>
          <p:nvPr/>
        </p:nvGrpSpPr>
        <p:grpSpPr>
          <a:xfrm>
            <a:off x="8118448" y="2212114"/>
            <a:ext cx="1171202" cy="1706979"/>
            <a:chOff x="8118448" y="2212114"/>
            <a:chExt cx="1171202" cy="1706979"/>
          </a:xfrm>
        </p:grpSpPr>
        <p:sp>
          <p:nvSpPr>
            <p:cNvPr id="660" name="Google Shape;660;p23"/>
            <p:cNvSpPr/>
            <p:nvPr/>
          </p:nvSpPr>
          <p:spPr>
            <a:xfrm>
              <a:off x="8118448" y="2212114"/>
              <a:ext cx="1171202" cy="1706979"/>
            </a:xfrm>
            <a:custGeom>
              <a:avLst/>
              <a:gdLst/>
              <a:ahLst/>
              <a:cxnLst/>
              <a:rect l="l" t="t" r="r" b="b"/>
              <a:pathLst>
                <a:path w="35448" h="51664" extrusionOk="0">
                  <a:moveTo>
                    <a:pt x="665" y="1"/>
                  </a:moveTo>
                  <a:lnTo>
                    <a:pt x="0" y="51209"/>
                  </a:lnTo>
                  <a:lnTo>
                    <a:pt x="34783" y="51664"/>
                  </a:lnTo>
                  <a:lnTo>
                    <a:pt x="35448" y="455"/>
                  </a:lnTo>
                  <a:lnTo>
                    <a:pt x="6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3"/>
            <p:cNvSpPr/>
            <p:nvPr/>
          </p:nvSpPr>
          <p:spPr>
            <a:xfrm>
              <a:off x="8296335" y="2506798"/>
              <a:ext cx="517572" cy="8095"/>
            </a:xfrm>
            <a:custGeom>
              <a:avLst/>
              <a:gdLst/>
              <a:ahLst/>
              <a:cxnLst/>
              <a:rect l="l" t="t" r="r" b="b"/>
              <a:pathLst>
                <a:path w="15665" h="245" extrusionOk="0">
                  <a:moveTo>
                    <a:pt x="1068" y="0"/>
                  </a:moveTo>
                  <a:cubicBezTo>
                    <a:pt x="389" y="0"/>
                    <a:pt x="0" y="6"/>
                    <a:pt x="0" y="17"/>
                  </a:cubicBezTo>
                  <a:cubicBezTo>
                    <a:pt x="0" y="65"/>
                    <a:pt x="3503" y="130"/>
                    <a:pt x="7832" y="195"/>
                  </a:cubicBezTo>
                  <a:cubicBezTo>
                    <a:pt x="10628" y="226"/>
                    <a:pt x="13079" y="244"/>
                    <a:pt x="14465" y="244"/>
                  </a:cubicBezTo>
                  <a:cubicBezTo>
                    <a:pt x="15225" y="244"/>
                    <a:pt x="15664" y="239"/>
                    <a:pt x="15664" y="227"/>
                  </a:cubicBezTo>
                  <a:cubicBezTo>
                    <a:pt x="15664" y="195"/>
                    <a:pt x="12162" y="114"/>
                    <a:pt x="7832" y="65"/>
                  </a:cubicBezTo>
                  <a:cubicBezTo>
                    <a:pt x="4946" y="22"/>
                    <a:pt x="2427" y="0"/>
                    <a:pt x="10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8294716" y="2629145"/>
              <a:ext cx="858313" cy="11960"/>
            </a:xfrm>
            <a:custGeom>
              <a:avLst/>
              <a:gdLst/>
              <a:ahLst/>
              <a:cxnLst/>
              <a:rect l="l" t="t" r="r" b="b"/>
              <a:pathLst>
                <a:path w="25978" h="362" extrusionOk="0">
                  <a:moveTo>
                    <a:pt x="754" y="1"/>
                  </a:moveTo>
                  <a:cubicBezTo>
                    <a:pt x="266" y="1"/>
                    <a:pt x="0" y="4"/>
                    <a:pt x="0" y="11"/>
                  </a:cubicBezTo>
                  <a:cubicBezTo>
                    <a:pt x="0" y="43"/>
                    <a:pt x="5822" y="157"/>
                    <a:pt x="12989" y="254"/>
                  </a:cubicBezTo>
                  <a:cubicBezTo>
                    <a:pt x="18625" y="318"/>
                    <a:pt x="23428" y="361"/>
                    <a:pt x="25224" y="361"/>
                  </a:cubicBezTo>
                  <a:cubicBezTo>
                    <a:pt x="25712" y="361"/>
                    <a:pt x="25978" y="358"/>
                    <a:pt x="25978" y="351"/>
                  </a:cubicBezTo>
                  <a:cubicBezTo>
                    <a:pt x="25978" y="319"/>
                    <a:pt x="20173" y="205"/>
                    <a:pt x="12989" y="108"/>
                  </a:cubicBezTo>
                  <a:cubicBezTo>
                    <a:pt x="7353" y="44"/>
                    <a:pt x="2550" y="1"/>
                    <a:pt x="7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8293097" y="2755820"/>
              <a:ext cx="858346" cy="12027"/>
            </a:xfrm>
            <a:custGeom>
              <a:avLst/>
              <a:gdLst/>
              <a:ahLst/>
              <a:cxnLst/>
              <a:rect l="l" t="t" r="r" b="b"/>
              <a:pathLst>
                <a:path w="25979" h="364" extrusionOk="0">
                  <a:moveTo>
                    <a:pt x="1169" y="1"/>
                  </a:moveTo>
                  <a:cubicBezTo>
                    <a:pt x="419" y="1"/>
                    <a:pt x="1" y="7"/>
                    <a:pt x="1" y="20"/>
                  </a:cubicBezTo>
                  <a:cubicBezTo>
                    <a:pt x="1" y="52"/>
                    <a:pt x="5822" y="150"/>
                    <a:pt x="12989" y="247"/>
                  </a:cubicBezTo>
                  <a:cubicBezTo>
                    <a:pt x="18236" y="318"/>
                    <a:pt x="22762" y="363"/>
                    <a:pt x="24810" y="363"/>
                  </a:cubicBezTo>
                  <a:cubicBezTo>
                    <a:pt x="25560" y="363"/>
                    <a:pt x="25978" y="357"/>
                    <a:pt x="25978" y="344"/>
                  </a:cubicBezTo>
                  <a:cubicBezTo>
                    <a:pt x="25978" y="312"/>
                    <a:pt x="20173" y="214"/>
                    <a:pt x="12989" y="117"/>
                  </a:cubicBezTo>
                  <a:cubicBezTo>
                    <a:pt x="7743" y="46"/>
                    <a:pt x="3217" y="1"/>
                    <a:pt x="1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8291511" y="2882496"/>
              <a:ext cx="858313" cy="12027"/>
            </a:xfrm>
            <a:custGeom>
              <a:avLst/>
              <a:gdLst/>
              <a:ahLst/>
              <a:cxnLst/>
              <a:rect l="l" t="t" r="r" b="b"/>
              <a:pathLst>
                <a:path w="25978" h="364" extrusionOk="0">
                  <a:moveTo>
                    <a:pt x="1022" y="1"/>
                  </a:moveTo>
                  <a:cubicBezTo>
                    <a:pt x="364" y="1"/>
                    <a:pt x="0" y="5"/>
                    <a:pt x="0" y="13"/>
                  </a:cubicBezTo>
                  <a:cubicBezTo>
                    <a:pt x="0" y="45"/>
                    <a:pt x="5821" y="159"/>
                    <a:pt x="12989" y="240"/>
                  </a:cubicBezTo>
                  <a:cubicBezTo>
                    <a:pt x="18660" y="317"/>
                    <a:pt x="23489" y="363"/>
                    <a:pt x="25257" y="363"/>
                  </a:cubicBezTo>
                  <a:cubicBezTo>
                    <a:pt x="25724" y="363"/>
                    <a:pt x="25977" y="360"/>
                    <a:pt x="25977" y="353"/>
                  </a:cubicBezTo>
                  <a:cubicBezTo>
                    <a:pt x="25977" y="305"/>
                    <a:pt x="20172" y="207"/>
                    <a:pt x="12989" y="110"/>
                  </a:cubicBezTo>
                  <a:cubicBezTo>
                    <a:pt x="7613" y="37"/>
                    <a:pt x="2995" y="1"/>
                    <a:pt x="10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8289892" y="3009006"/>
              <a:ext cx="858313" cy="12027"/>
            </a:xfrm>
            <a:custGeom>
              <a:avLst/>
              <a:gdLst/>
              <a:ahLst/>
              <a:cxnLst/>
              <a:rect l="l" t="t" r="r" b="b"/>
              <a:pathLst>
                <a:path w="25978" h="364" extrusionOk="0">
                  <a:moveTo>
                    <a:pt x="754" y="0"/>
                  </a:moveTo>
                  <a:cubicBezTo>
                    <a:pt x="266" y="0"/>
                    <a:pt x="0" y="4"/>
                    <a:pt x="0" y="11"/>
                  </a:cubicBezTo>
                  <a:cubicBezTo>
                    <a:pt x="0" y="59"/>
                    <a:pt x="5822" y="156"/>
                    <a:pt x="12989" y="254"/>
                  </a:cubicBezTo>
                  <a:cubicBezTo>
                    <a:pt x="18365" y="327"/>
                    <a:pt x="22983" y="363"/>
                    <a:pt x="24956" y="363"/>
                  </a:cubicBezTo>
                  <a:cubicBezTo>
                    <a:pt x="25614" y="363"/>
                    <a:pt x="25978" y="359"/>
                    <a:pt x="25978" y="351"/>
                  </a:cubicBezTo>
                  <a:cubicBezTo>
                    <a:pt x="25978" y="319"/>
                    <a:pt x="20173" y="205"/>
                    <a:pt x="12989" y="108"/>
                  </a:cubicBezTo>
                  <a:cubicBezTo>
                    <a:pt x="7353" y="44"/>
                    <a:pt x="2550" y="0"/>
                    <a:pt x="7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8290949" y="3157884"/>
              <a:ext cx="858346" cy="12027"/>
            </a:xfrm>
            <a:custGeom>
              <a:avLst/>
              <a:gdLst/>
              <a:ahLst/>
              <a:cxnLst/>
              <a:rect l="l" t="t" r="r" b="b"/>
              <a:pathLst>
                <a:path w="25979" h="364" extrusionOk="0">
                  <a:moveTo>
                    <a:pt x="1036" y="0"/>
                  </a:moveTo>
                  <a:cubicBezTo>
                    <a:pt x="380" y="0"/>
                    <a:pt x="17" y="4"/>
                    <a:pt x="17" y="12"/>
                  </a:cubicBezTo>
                  <a:cubicBezTo>
                    <a:pt x="1" y="45"/>
                    <a:pt x="5822" y="158"/>
                    <a:pt x="12990" y="256"/>
                  </a:cubicBezTo>
                  <a:cubicBezTo>
                    <a:pt x="18638" y="319"/>
                    <a:pt x="23434" y="363"/>
                    <a:pt x="25226" y="363"/>
                  </a:cubicBezTo>
                  <a:cubicBezTo>
                    <a:pt x="25713" y="363"/>
                    <a:pt x="25978" y="360"/>
                    <a:pt x="25978" y="353"/>
                  </a:cubicBezTo>
                  <a:cubicBezTo>
                    <a:pt x="25978" y="304"/>
                    <a:pt x="20173" y="207"/>
                    <a:pt x="13006" y="110"/>
                  </a:cubicBezTo>
                  <a:cubicBezTo>
                    <a:pt x="7618" y="37"/>
                    <a:pt x="3006" y="0"/>
                    <a:pt x="10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8289363" y="3284394"/>
              <a:ext cx="858313" cy="12027"/>
            </a:xfrm>
            <a:custGeom>
              <a:avLst/>
              <a:gdLst/>
              <a:ahLst/>
              <a:cxnLst/>
              <a:rect l="l" t="t" r="r" b="b"/>
              <a:pathLst>
                <a:path w="25978" h="364" extrusionOk="0">
                  <a:moveTo>
                    <a:pt x="720" y="0"/>
                  </a:moveTo>
                  <a:cubicBezTo>
                    <a:pt x="254" y="0"/>
                    <a:pt x="0" y="4"/>
                    <a:pt x="0" y="10"/>
                  </a:cubicBezTo>
                  <a:cubicBezTo>
                    <a:pt x="0" y="59"/>
                    <a:pt x="5822" y="156"/>
                    <a:pt x="12989" y="254"/>
                  </a:cubicBezTo>
                  <a:cubicBezTo>
                    <a:pt x="18377" y="327"/>
                    <a:pt x="22989" y="363"/>
                    <a:pt x="24958" y="363"/>
                  </a:cubicBezTo>
                  <a:cubicBezTo>
                    <a:pt x="25615" y="363"/>
                    <a:pt x="25978" y="359"/>
                    <a:pt x="25978" y="351"/>
                  </a:cubicBezTo>
                  <a:cubicBezTo>
                    <a:pt x="25978" y="318"/>
                    <a:pt x="20172" y="205"/>
                    <a:pt x="12989" y="124"/>
                  </a:cubicBezTo>
                  <a:cubicBezTo>
                    <a:pt x="7318" y="47"/>
                    <a:pt x="2489" y="0"/>
                    <a:pt x="7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8287744" y="3411070"/>
              <a:ext cx="858313" cy="11994"/>
            </a:xfrm>
            <a:custGeom>
              <a:avLst/>
              <a:gdLst/>
              <a:ahLst/>
              <a:cxnLst/>
              <a:rect l="l" t="t" r="r" b="b"/>
              <a:pathLst>
                <a:path w="25978" h="363" extrusionOk="0">
                  <a:moveTo>
                    <a:pt x="1168" y="0"/>
                  </a:moveTo>
                  <a:cubicBezTo>
                    <a:pt x="419" y="0"/>
                    <a:pt x="1" y="6"/>
                    <a:pt x="1" y="19"/>
                  </a:cubicBezTo>
                  <a:cubicBezTo>
                    <a:pt x="1" y="52"/>
                    <a:pt x="5822" y="165"/>
                    <a:pt x="12989" y="246"/>
                  </a:cubicBezTo>
                  <a:cubicBezTo>
                    <a:pt x="18248" y="318"/>
                    <a:pt x="22768" y="363"/>
                    <a:pt x="24813" y="363"/>
                  </a:cubicBezTo>
                  <a:cubicBezTo>
                    <a:pt x="25561" y="363"/>
                    <a:pt x="25978" y="357"/>
                    <a:pt x="25978" y="344"/>
                  </a:cubicBezTo>
                  <a:cubicBezTo>
                    <a:pt x="25978" y="311"/>
                    <a:pt x="20173" y="214"/>
                    <a:pt x="12989" y="117"/>
                  </a:cubicBezTo>
                  <a:cubicBezTo>
                    <a:pt x="7742" y="45"/>
                    <a:pt x="3217" y="0"/>
                    <a:pt x="1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8286126" y="3537811"/>
              <a:ext cx="858346" cy="11927"/>
            </a:xfrm>
            <a:custGeom>
              <a:avLst/>
              <a:gdLst/>
              <a:ahLst/>
              <a:cxnLst/>
              <a:rect l="l" t="t" r="r" b="b"/>
              <a:pathLst>
                <a:path w="25979" h="361" extrusionOk="0">
                  <a:moveTo>
                    <a:pt x="755" y="0"/>
                  </a:moveTo>
                  <a:cubicBezTo>
                    <a:pt x="267" y="0"/>
                    <a:pt x="1" y="3"/>
                    <a:pt x="1" y="10"/>
                  </a:cubicBezTo>
                  <a:cubicBezTo>
                    <a:pt x="1" y="43"/>
                    <a:pt x="5822" y="156"/>
                    <a:pt x="12990" y="254"/>
                  </a:cubicBezTo>
                  <a:cubicBezTo>
                    <a:pt x="18625" y="317"/>
                    <a:pt x="23429" y="361"/>
                    <a:pt x="25224" y="361"/>
                  </a:cubicBezTo>
                  <a:cubicBezTo>
                    <a:pt x="25712" y="361"/>
                    <a:pt x="25978" y="358"/>
                    <a:pt x="25978" y="351"/>
                  </a:cubicBezTo>
                  <a:cubicBezTo>
                    <a:pt x="25978" y="318"/>
                    <a:pt x="20173" y="205"/>
                    <a:pt x="12990" y="108"/>
                  </a:cubicBezTo>
                  <a:cubicBezTo>
                    <a:pt x="7354" y="44"/>
                    <a:pt x="2550" y="0"/>
                    <a:pt x="7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23"/>
          <p:cNvGrpSpPr/>
          <p:nvPr/>
        </p:nvGrpSpPr>
        <p:grpSpPr>
          <a:xfrm>
            <a:off x="6409916" y="1908344"/>
            <a:ext cx="1531767" cy="2249694"/>
            <a:chOff x="6409916" y="1908344"/>
            <a:chExt cx="1531767" cy="2249694"/>
          </a:xfrm>
        </p:grpSpPr>
        <p:sp>
          <p:nvSpPr>
            <p:cNvPr id="671" name="Google Shape;671;p23"/>
            <p:cNvSpPr/>
            <p:nvPr/>
          </p:nvSpPr>
          <p:spPr>
            <a:xfrm>
              <a:off x="6409916" y="1908344"/>
              <a:ext cx="1531767" cy="2249694"/>
            </a:xfrm>
            <a:custGeom>
              <a:avLst/>
              <a:gdLst/>
              <a:ahLst/>
              <a:cxnLst/>
              <a:rect l="l" t="t" r="r" b="b"/>
              <a:pathLst>
                <a:path w="46361" h="68090" extrusionOk="0">
                  <a:moveTo>
                    <a:pt x="46133" y="1"/>
                  </a:moveTo>
                  <a:lnTo>
                    <a:pt x="0" y="163"/>
                  </a:lnTo>
                  <a:lnTo>
                    <a:pt x="227" y="68090"/>
                  </a:lnTo>
                  <a:lnTo>
                    <a:pt x="46360" y="67927"/>
                  </a:lnTo>
                  <a:lnTo>
                    <a:pt x="4613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6623123" y="2297655"/>
              <a:ext cx="686373" cy="6311"/>
            </a:xfrm>
            <a:custGeom>
              <a:avLst/>
              <a:gdLst/>
              <a:ahLst/>
              <a:cxnLst/>
              <a:rect l="l" t="t" r="r" b="b"/>
              <a:pathLst>
                <a:path w="20774" h="191" extrusionOk="0">
                  <a:moveTo>
                    <a:pt x="14425" y="0"/>
                  </a:moveTo>
                  <a:cubicBezTo>
                    <a:pt x="13181" y="0"/>
                    <a:pt x="11814" y="2"/>
                    <a:pt x="10379" y="6"/>
                  </a:cubicBezTo>
                  <a:cubicBezTo>
                    <a:pt x="4655" y="23"/>
                    <a:pt x="1" y="71"/>
                    <a:pt x="1" y="136"/>
                  </a:cubicBezTo>
                  <a:cubicBezTo>
                    <a:pt x="1" y="173"/>
                    <a:pt x="2619" y="191"/>
                    <a:pt x="6343" y="191"/>
                  </a:cubicBezTo>
                  <a:cubicBezTo>
                    <a:pt x="7584" y="191"/>
                    <a:pt x="8948" y="189"/>
                    <a:pt x="10379" y="185"/>
                  </a:cubicBezTo>
                  <a:cubicBezTo>
                    <a:pt x="16119" y="168"/>
                    <a:pt x="20773" y="104"/>
                    <a:pt x="20773" y="55"/>
                  </a:cubicBezTo>
                  <a:cubicBezTo>
                    <a:pt x="20773" y="18"/>
                    <a:pt x="18155" y="0"/>
                    <a:pt x="144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6623685" y="2458361"/>
              <a:ext cx="1138525" cy="6872"/>
            </a:xfrm>
            <a:custGeom>
              <a:avLst/>
              <a:gdLst/>
              <a:ahLst/>
              <a:cxnLst/>
              <a:rect l="l" t="t" r="r" b="b"/>
              <a:pathLst>
                <a:path w="34459" h="208" extrusionOk="0">
                  <a:moveTo>
                    <a:pt x="28428" y="1"/>
                  </a:moveTo>
                  <a:cubicBezTo>
                    <a:pt x="25414" y="1"/>
                    <a:pt x="21500" y="9"/>
                    <a:pt x="17221" y="23"/>
                  </a:cubicBezTo>
                  <a:cubicBezTo>
                    <a:pt x="7703" y="39"/>
                    <a:pt x="0" y="104"/>
                    <a:pt x="0" y="169"/>
                  </a:cubicBezTo>
                  <a:cubicBezTo>
                    <a:pt x="0" y="196"/>
                    <a:pt x="2334" y="208"/>
                    <a:pt x="6021" y="208"/>
                  </a:cubicBezTo>
                  <a:cubicBezTo>
                    <a:pt x="9031" y="208"/>
                    <a:pt x="12943" y="200"/>
                    <a:pt x="17221" y="185"/>
                  </a:cubicBezTo>
                  <a:cubicBezTo>
                    <a:pt x="26740" y="169"/>
                    <a:pt x="34458" y="88"/>
                    <a:pt x="34458" y="39"/>
                  </a:cubicBezTo>
                  <a:cubicBezTo>
                    <a:pt x="34458" y="13"/>
                    <a:pt x="32119" y="1"/>
                    <a:pt x="284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a:off x="6624214" y="2626237"/>
              <a:ext cx="1138525" cy="7038"/>
            </a:xfrm>
            <a:custGeom>
              <a:avLst/>
              <a:gdLst/>
              <a:ahLst/>
              <a:cxnLst/>
              <a:rect l="l" t="t" r="r" b="b"/>
              <a:pathLst>
                <a:path w="34459" h="213" extrusionOk="0">
                  <a:moveTo>
                    <a:pt x="26396" y="1"/>
                  </a:moveTo>
                  <a:cubicBezTo>
                    <a:pt x="23739" y="1"/>
                    <a:pt x="20593" y="6"/>
                    <a:pt x="17221" y="18"/>
                  </a:cubicBezTo>
                  <a:cubicBezTo>
                    <a:pt x="7703" y="50"/>
                    <a:pt x="0" y="115"/>
                    <a:pt x="0" y="164"/>
                  </a:cubicBezTo>
                  <a:cubicBezTo>
                    <a:pt x="0" y="195"/>
                    <a:pt x="3219" y="213"/>
                    <a:pt x="8058" y="213"/>
                  </a:cubicBezTo>
                  <a:cubicBezTo>
                    <a:pt x="10713" y="213"/>
                    <a:pt x="13855" y="208"/>
                    <a:pt x="17221" y="196"/>
                  </a:cubicBezTo>
                  <a:cubicBezTo>
                    <a:pt x="26740" y="164"/>
                    <a:pt x="34458" y="99"/>
                    <a:pt x="34458" y="50"/>
                  </a:cubicBezTo>
                  <a:cubicBezTo>
                    <a:pt x="34458" y="19"/>
                    <a:pt x="31240" y="1"/>
                    <a:pt x="263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a:off x="6624742" y="2794477"/>
              <a:ext cx="1138525" cy="7038"/>
            </a:xfrm>
            <a:custGeom>
              <a:avLst/>
              <a:gdLst/>
              <a:ahLst/>
              <a:cxnLst/>
              <a:rect l="l" t="t" r="r" b="b"/>
              <a:pathLst>
                <a:path w="34459" h="213" extrusionOk="0">
                  <a:moveTo>
                    <a:pt x="26397" y="0"/>
                  </a:moveTo>
                  <a:cubicBezTo>
                    <a:pt x="23739" y="0"/>
                    <a:pt x="20593" y="6"/>
                    <a:pt x="17221" y="17"/>
                  </a:cubicBezTo>
                  <a:cubicBezTo>
                    <a:pt x="7719" y="50"/>
                    <a:pt x="1" y="115"/>
                    <a:pt x="1" y="163"/>
                  </a:cubicBezTo>
                  <a:cubicBezTo>
                    <a:pt x="1" y="195"/>
                    <a:pt x="3219" y="213"/>
                    <a:pt x="8063" y="213"/>
                  </a:cubicBezTo>
                  <a:cubicBezTo>
                    <a:pt x="10720" y="213"/>
                    <a:pt x="13866" y="207"/>
                    <a:pt x="17238" y="196"/>
                  </a:cubicBezTo>
                  <a:cubicBezTo>
                    <a:pt x="26740" y="163"/>
                    <a:pt x="34459" y="98"/>
                    <a:pt x="34459" y="50"/>
                  </a:cubicBezTo>
                  <a:cubicBezTo>
                    <a:pt x="34459" y="18"/>
                    <a:pt x="31240" y="0"/>
                    <a:pt x="2639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3"/>
            <p:cNvSpPr/>
            <p:nvPr/>
          </p:nvSpPr>
          <p:spPr>
            <a:xfrm>
              <a:off x="6625271" y="2962155"/>
              <a:ext cx="1138525" cy="7071"/>
            </a:xfrm>
            <a:custGeom>
              <a:avLst/>
              <a:gdLst/>
              <a:ahLst/>
              <a:cxnLst/>
              <a:rect l="l" t="t" r="r" b="b"/>
              <a:pathLst>
                <a:path w="34459" h="214" extrusionOk="0">
                  <a:moveTo>
                    <a:pt x="26397" y="1"/>
                  </a:moveTo>
                  <a:cubicBezTo>
                    <a:pt x="23740" y="1"/>
                    <a:pt x="20594" y="6"/>
                    <a:pt x="17222" y="18"/>
                  </a:cubicBezTo>
                  <a:cubicBezTo>
                    <a:pt x="7719" y="50"/>
                    <a:pt x="1" y="115"/>
                    <a:pt x="1" y="164"/>
                  </a:cubicBezTo>
                  <a:cubicBezTo>
                    <a:pt x="1" y="195"/>
                    <a:pt x="3219" y="213"/>
                    <a:pt x="8063" y="213"/>
                  </a:cubicBezTo>
                  <a:cubicBezTo>
                    <a:pt x="10720" y="213"/>
                    <a:pt x="13866" y="208"/>
                    <a:pt x="17238" y="196"/>
                  </a:cubicBezTo>
                  <a:cubicBezTo>
                    <a:pt x="26740" y="164"/>
                    <a:pt x="34459" y="99"/>
                    <a:pt x="34459" y="50"/>
                  </a:cubicBezTo>
                  <a:cubicBezTo>
                    <a:pt x="34459" y="19"/>
                    <a:pt x="31240" y="1"/>
                    <a:pt x="263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3"/>
            <p:cNvSpPr/>
            <p:nvPr/>
          </p:nvSpPr>
          <p:spPr>
            <a:xfrm>
              <a:off x="6630095" y="3159338"/>
              <a:ext cx="1138525" cy="7038"/>
            </a:xfrm>
            <a:custGeom>
              <a:avLst/>
              <a:gdLst/>
              <a:ahLst/>
              <a:cxnLst/>
              <a:rect l="l" t="t" r="r" b="b"/>
              <a:pathLst>
                <a:path w="34459" h="213" extrusionOk="0">
                  <a:moveTo>
                    <a:pt x="26408" y="0"/>
                  </a:moveTo>
                  <a:cubicBezTo>
                    <a:pt x="23754" y="0"/>
                    <a:pt x="20610" y="6"/>
                    <a:pt x="17238" y="17"/>
                  </a:cubicBezTo>
                  <a:cubicBezTo>
                    <a:pt x="7719" y="50"/>
                    <a:pt x="1" y="114"/>
                    <a:pt x="1" y="163"/>
                  </a:cubicBezTo>
                  <a:cubicBezTo>
                    <a:pt x="1" y="194"/>
                    <a:pt x="3219" y="212"/>
                    <a:pt x="8063" y="212"/>
                  </a:cubicBezTo>
                  <a:cubicBezTo>
                    <a:pt x="10720" y="212"/>
                    <a:pt x="13866" y="207"/>
                    <a:pt x="17238" y="195"/>
                  </a:cubicBezTo>
                  <a:cubicBezTo>
                    <a:pt x="26756" y="163"/>
                    <a:pt x="34459" y="98"/>
                    <a:pt x="34459" y="50"/>
                  </a:cubicBezTo>
                  <a:cubicBezTo>
                    <a:pt x="34459" y="18"/>
                    <a:pt x="31247" y="0"/>
                    <a:pt x="264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a:off x="6630623" y="3327544"/>
              <a:ext cx="1138525" cy="7071"/>
            </a:xfrm>
            <a:custGeom>
              <a:avLst/>
              <a:gdLst/>
              <a:ahLst/>
              <a:cxnLst/>
              <a:rect l="l" t="t" r="r" b="b"/>
              <a:pathLst>
                <a:path w="34459" h="214" extrusionOk="0">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6631185" y="3495487"/>
              <a:ext cx="1138525" cy="7004"/>
            </a:xfrm>
            <a:custGeom>
              <a:avLst/>
              <a:gdLst/>
              <a:ahLst/>
              <a:cxnLst/>
              <a:rect l="l" t="t" r="r" b="b"/>
              <a:pathLst>
                <a:path w="34459" h="212" extrusionOk="0">
                  <a:moveTo>
                    <a:pt x="26671" y="1"/>
                  </a:moveTo>
                  <a:cubicBezTo>
                    <a:pt x="23962" y="1"/>
                    <a:pt x="20721" y="4"/>
                    <a:pt x="17237" y="10"/>
                  </a:cubicBezTo>
                  <a:cubicBezTo>
                    <a:pt x="7719" y="43"/>
                    <a:pt x="0" y="108"/>
                    <a:pt x="0" y="172"/>
                  </a:cubicBezTo>
                  <a:cubicBezTo>
                    <a:pt x="0" y="199"/>
                    <a:pt x="2339" y="211"/>
                    <a:pt x="6030" y="211"/>
                  </a:cubicBezTo>
                  <a:cubicBezTo>
                    <a:pt x="9044" y="211"/>
                    <a:pt x="12959" y="203"/>
                    <a:pt x="17237" y="189"/>
                  </a:cubicBezTo>
                  <a:cubicBezTo>
                    <a:pt x="26756" y="156"/>
                    <a:pt x="34458" y="91"/>
                    <a:pt x="34458" y="43"/>
                  </a:cubicBezTo>
                  <a:cubicBezTo>
                    <a:pt x="34458" y="12"/>
                    <a:pt x="31362" y="1"/>
                    <a:pt x="266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6631714" y="3663495"/>
              <a:ext cx="1139054" cy="7038"/>
            </a:xfrm>
            <a:custGeom>
              <a:avLst/>
              <a:gdLst/>
              <a:ahLst/>
              <a:cxnLst/>
              <a:rect l="l" t="t" r="r" b="b"/>
              <a:pathLst>
                <a:path w="34475" h="213" extrusionOk="0">
                  <a:moveTo>
                    <a:pt x="26408" y="0"/>
                  </a:moveTo>
                  <a:cubicBezTo>
                    <a:pt x="23753" y="0"/>
                    <a:pt x="20609" y="5"/>
                    <a:pt x="17238" y="17"/>
                  </a:cubicBezTo>
                  <a:cubicBezTo>
                    <a:pt x="7719" y="49"/>
                    <a:pt x="0" y="114"/>
                    <a:pt x="0" y="163"/>
                  </a:cubicBezTo>
                  <a:cubicBezTo>
                    <a:pt x="0" y="194"/>
                    <a:pt x="3219" y="212"/>
                    <a:pt x="8062" y="212"/>
                  </a:cubicBezTo>
                  <a:cubicBezTo>
                    <a:pt x="10720" y="212"/>
                    <a:pt x="13866" y="207"/>
                    <a:pt x="17238" y="195"/>
                  </a:cubicBezTo>
                  <a:cubicBezTo>
                    <a:pt x="26756" y="163"/>
                    <a:pt x="34475" y="98"/>
                    <a:pt x="34475" y="49"/>
                  </a:cubicBezTo>
                  <a:lnTo>
                    <a:pt x="34458" y="49"/>
                  </a:lnTo>
                  <a:cubicBezTo>
                    <a:pt x="34458" y="18"/>
                    <a:pt x="31247" y="0"/>
                    <a:pt x="264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4 ">
  <p:cSld name="CUSTOM_13">
    <p:spTree>
      <p:nvGrpSpPr>
        <p:cNvPr id="1" name="Shape 756"/>
        <p:cNvGrpSpPr/>
        <p:nvPr/>
      </p:nvGrpSpPr>
      <p:grpSpPr>
        <a:xfrm>
          <a:off x="0" y="0"/>
          <a:ext cx="0" cy="0"/>
          <a:chOff x="0" y="0"/>
          <a:chExt cx="0" cy="0"/>
        </a:xfrm>
      </p:grpSpPr>
      <p:grpSp>
        <p:nvGrpSpPr>
          <p:cNvPr id="757" name="Google Shape;757;p28"/>
          <p:cNvGrpSpPr/>
          <p:nvPr/>
        </p:nvGrpSpPr>
        <p:grpSpPr>
          <a:xfrm>
            <a:off x="7000534" y="340657"/>
            <a:ext cx="1206554" cy="2111005"/>
            <a:chOff x="4052859" y="1076757"/>
            <a:chExt cx="1206554" cy="2111005"/>
          </a:xfrm>
        </p:grpSpPr>
        <p:sp>
          <p:nvSpPr>
            <p:cNvPr id="758" name="Google Shape;758;p28"/>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8"/>
          <p:cNvGrpSpPr/>
          <p:nvPr/>
        </p:nvGrpSpPr>
        <p:grpSpPr>
          <a:xfrm>
            <a:off x="936909" y="340657"/>
            <a:ext cx="1206554" cy="2111005"/>
            <a:chOff x="4052859" y="1076757"/>
            <a:chExt cx="1206554" cy="2111005"/>
          </a:xfrm>
        </p:grpSpPr>
        <p:sp>
          <p:nvSpPr>
            <p:cNvPr id="773" name="Google Shape;773;p28"/>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txBox="1">
            <a:spLocks noGrp="1"/>
          </p:cNvSpPr>
          <p:nvPr>
            <p:ph type="title"/>
          </p:nvPr>
        </p:nvSpPr>
        <p:spPr>
          <a:xfrm>
            <a:off x="720000" y="188126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89" name="Google Shape;789;p28"/>
          <p:cNvSpPr txBox="1">
            <a:spLocks noGrp="1"/>
          </p:cNvSpPr>
          <p:nvPr>
            <p:ph type="subTitle" idx="1"/>
          </p:nvPr>
        </p:nvSpPr>
        <p:spPr>
          <a:xfrm>
            <a:off x="14044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0" name="Google Shape;790;p28"/>
          <p:cNvSpPr txBox="1">
            <a:spLocks noGrp="1"/>
          </p:cNvSpPr>
          <p:nvPr>
            <p:ph type="subTitle" idx="2"/>
          </p:nvPr>
        </p:nvSpPr>
        <p:spPr>
          <a:xfrm>
            <a:off x="14044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91" name="Google Shape;791;p28"/>
          <p:cNvSpPr txBox="1">
            <a:spLocks noGrp="1"/>
          </p:cNvSpPr>
          <p:nvPr>
            <p:ph type="subTitle" idx="3"/>
          </p:nvPr>
        </p:nvSpPr>
        <p:spPr>
          <a:xfrm>
            <a:off x="37242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2" name="Google Shape;792;p28"/>
          <p:cNvSpPr txBox="1">
            <a:spLocks noGrp="1"/>
          </p:cNvSpPr>
          <p:nvPr>
            <p:ph type="subTitle" idx="4"/>
          </p:nvPr>
        </p:nvSpPr>
        <p:spPr>
          <a:xfrm>
            <a:off x="37242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93" name="Google Shape;793;p28"/>
          <p:cNvSpPr txBox="1">
            <a:spLocks noGrp="1"/>
          </p:cNvSpPr>
          <p:nvPr>
            <p:ph type="subTitle" idx="5"/>
          </p:nvPr>
        </p:nvSpPr>
        <p:spPr>
          <a:xfrm>
            <a:off x="6044000" y="35832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4" name="Google Shape;794;p28"/>
          <p:cNvSpPr txBox="1">
            <a:spLocks noGrp="1"/>
          </p:cNvSpPr>
          <p:nvPr>
            <p:ph type="subTitle" idx="6"/>
          </p:nvPr>
        </p:nvSpPr>
        <p:spPr>
          <a:xfrm>
            <a:off x="6044000" y="3903600"/>
            <a:ext cx="1695600" cy="6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s 5">
  <p:cSld name="CUSTOM_4">
    <p:spTree>
      <p:nvGrpSpPr>
        <p:cNvPr id="1" name="Shape 795"/>
        <p:cNvGrpSpPr/>
        <p:nvPr/>
      </p:nvGrpSpPr>
      <p:grpSpPr>
        <a:xfrm>
          <a:off x="0" y="0"/>
          <a:ext cx="0" cy="0"/>
          <a:chOff x="0" y="0"/>
          <a:chExt cx="0" cy="0"/>
        </a:xfrm>
      </p:grpSpPr>
      <p:sp>
        <p:nvSpPr>
          <p:cNvPr id="796" name="Google Shape;796;p2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98" name="Google Shape;798;p29"/>
          <p:cNvSpPr txBox="1">
            <a:spLocks noGrp="1"/>
          </p:cNvSpPr>
          <p:nvPr>
            <p:ph type="subTitle" idx="1"/>
          </p:nvPr>
        </p:nvSpPr>
        <p:spPr>
          <a:xfrm>
            <a:off x="1189800" y="34308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9" name="Google Shape;799;p29"/>
          <p:cNvSpPr txBox="1">
            <a:spLocks noGrp="1"/>
          </p:cNvSpPr>
          <p:nvPr>
            <p:ph type="subTitle" idx="2"/>
          </p:nvPr>
        </p:nvSpPr>
        <p:spPr>
          <a:xfrm>
            <a:off x="1189800" y="3751200"/>
            <a:ext cx="1695600" cy="8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800" name="Google Shape;800;p29"/>
          <p:cNvSpPr txBox="1">
            <a:spLocks noGrp="1"/>
          </p:cNvSpPr>
          <p:nvPr>
            <p:ph type="subTitle" idx="3"/>
          </p:nvPr>
        </p:nvSpPr>
        <p:spPr>
          <a:xfrm>
            <a:off x="3724200" y="34308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1" name="Google Shape;801;p29"/>
          <p:cNvSpPr txBox="1">
            <a:spLocks noGrp="1"/>
          </p:cNvSpPr>
          <p:nvPr>
            <p:ph type="subTitle" idx="4"/>
          </p:nvPr>
        </p:nvSpPr>
        <p:spPr>
          <a:xfrm>
            <a:off x="3724200" y="3751200"/>
            <a:ext cx="1695600" cy="8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802" name="Google Shape;802;p29"/>
          <p:cNvSpPr txBox="1">
            <a:spLocks noGrp="1"/>
          </p:cNvSpPr>
          <p:nvPr>
            <p:ph type="subTitle" idx="5"/>
          </p:nvPr>
        </p:nvSpPr>
        <p:spPr>
          <a:xfrm>
            <a:off x="6258600" y="3430800"/>
            <a:ext cx="1695600" cy="3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3" name="Google Shape;803;p29"/>
          <p:cNvSpPr txBox="1">
            <a:spLocks noGrp="1"/>
          </p:cNvSpPr>
          <p:nvPr>
            <p:ph type="subTitle" idx="6"/>
          </p:nvPr>
        </p:nvSpPr>
        <p:spPr>
          <a:xfrm>
            <a:off x="6258600" y="3751200"/>
            <a:ext cx="1695600" cy="8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860400"/>
            <a:ext cx="5611200" cy="3740400"/>
          </a:xfrm>
          <a:prstGeom prst="rect">
            <a:avLst/>
          </a:prstGeom>
        </p:spPr>
        <p:txBody>
          <a:bodyPr spcFirstLastPara="1" wrap="square" lIns="91425" tIns="91425" rIns="91425" bIns="91425" anchor="b" anchorCtr="0">
            <a:noAutofit/>
          </a:bodyPr>
          <a:lstStyle>
            <a:lvl1pPr marL="457200" lvl="0" indent="-298450" rtl="0">
              <a:lnSpc>
                <a:spcPct val="100000"/>
              </a:lnSpc>
              <a:spcBef>
                <a:spcPts val="0"/>
              </a:spcBef>
              <a:spcAft>
                <a:spcPts val="0"/>
              </a:spcAft>
              <a:buSzPts val="1100"/>
              <a:buAutoNum type="arabicPeriod"/>
              <a:defRPr/>
            </a:lvl1pPr>
            <a:lvl2pPr marL="914400" lvl="1" indent="-298450" rtl="0">
              <a:lnSpc>
                <a:spcPct val="100000"/>
              </a:lnSpc>
              <a:spcBef>
                <a:spcPts val="0"/>
              </a:spcBef>
              <a:spcAft>
                <a:spcPts val="0"/>
              </a:spcAft>
              <a:buSzPts val="1100"/>
              <a:buAutoNum type="alphaLcPeriod"/>
              <a:defRPr/>
            </a:lvl2pPr>
            <a:lvl3pPr marL="1371600" lvl="2" indent="-298450" rtl="0">
              <a:spcBef>
                <a:spcPts val="0"/>
              </a:spcBef>
              <a:spcAft>
                <a:spcPts val="0"/>
              </a:spcAft>
              <a:buSzPts val="1100"/>
              <a:buAutoNum type="romanLcPeriod"/>
              <a:defRPr/>
            </a:lvl3pPr>
            <a:lvl4pPr marL="1828800" lvl="3" indent="-298450" rtl="0">
              <a:spcBef>
                <a:spcPts val="1600"/>
              </a:spcBef>
              <a:spcAft>
                <a:spcPts val="0"/>
              </a:spcAft>
              <a:buSzPts val="1100"/>
              <a:buAutoNum type="arabicPeriod"/>
              <a:defRPr/>
            </a:lvl4pPr>
            <a:lvl5pPr marL="2286000" lvl="4" indent="-298450" rtl="0">
              <a:spcBef>
                <a:spcPts val="1600"/>
              </a:spcBef>
              <a:spcAft>
                <a:spcPts val="0"/>
              </a:spcAft>
              <a:buSzPts val="1100"/>
              <a:buAutoNum type="alphaLcPeriod"/>
              <a:defRPr/>
            </a:lvl5pPr>
            <a:lvl6pPr marL="2743200" lvl="5" indent="-298450" rtl="0">
              <a:spcBef>
                <a:spcPts val="1600"/>
              </a:spcBef>
              <a:spcAft>
                <a:spcPts val="0"/>
              </a:spcAft>
              <a:buSzPts val="1100"/>
              <a:buAutoNum type="romanLcPeriod"/>
              <a:defRPr/>
            </a:lvl6pPr>
            <a:lvl7pPr marL="3200400" lvl="6" indent="-298450" rtl="0">
              <a:spcBef>
                <a:spcPts val="1600"/>
              </a:spcBef>
              <a:spcAft>
                <a:spcPts val="0"/>
              </a:spcAft>
              <a:buSzPts val="1100"/>
              <a:buAutoNum type="arabicPeriod"/>
              <a:defRPr/>
            </a:lvl7pPr>
            <a:lvl8pPr marL="3657600" lvl="7" indent="-298450" rtl="0">
              <a:spcBef>
                <a:spcPts val="1600"/>
              </a:spcBef>
              <a:spcAft>
                <a:spcPts val="0"/>
              </a:spcAft>
              <a:buSzPts val="1100"/>
              <a:buAutoNum type="alphaLcPeriod"/>
              <a:defRPr/>
            </a:lvl8pPr>
            <a:lvl9pPr marL="4114800" lvl="8" indent="-298450" rtl="0">
              <a:spcBef>
                <a:spcPts val="1600"/>
              </a:spcBef>
              <a:spcAft>
                <a:spcPts val="1600"/>
              </a:spcAft>
              <a:buSzPts val="1100"/>
              <a:buAutoNum type="romanLcPeriod"/>
              <a:defRPr/>
            </a:lvl9pPr>
          </a:lstStyle>
          <a:p>
            <a:endParaRPr/>
          </a:p>
        </p:txBody>
      </p:sp>
      <p:sp>
        <p:nvSpPr>
          <p:cNvPr id="17" name="Google Shape;17;p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 name="Google Shape;18;p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5"/>
          <p:cNvSpPr txBox="1">
            <a:spLocks noGrp="1"/>
          </p:cNvSpPr>
          <p:nvPr>
            <p:ph type="body" idx="1"/>
          </p:nvPr>
        </p:nvSpPr>
        <p:spPr>
          <a:xfrm>
            <a:off x="2776200" y="15144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2" name="Google Shape;22;p5"/>
          <p:cNvSpPr txBox="1">
            <a:spLocks noGrp="1"/>
          </p:cNvSpPr>
          <p:nvPr>
            <p:ph type="body" idx="2"/>
          </p:nvPr>
        </p:nvSpPr>
        <p:spPr>
          <a:xfrm>
            <a:off x="2776200" y="29376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3" name="Google Shape;23;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4" name="Google Shape;24;p5"/>
          <p:cNvGrpSpPr/>
          <p:nvPr/>
        </p:nvGrpSpPr>
        <p:grpSpPr>
          <a:xfrm>
            <a:off x="6685382" y="628692"/>
            <a:ext cx="1531897" cy="1110209"/>
            <a:chOff x="6418270" y="761967"/>
            <a:chExt cx="1531897" cy="1110209"/>
          </a:xfrm>
        </p:grpSpPr>
        <p:sp>
          <p:nvSpPr>
            <p:cNvPr id="25" name="Google Shape;25;p5"/>
            <p:cNvSpPr/>
            <p:nvPr/>
          </p:nvSpPr>
          <p:spPr>
            <a:xfrm>
              <a:off x="6671186" y="1121765"/>
              <a:ext cx="134523" cy="286940"/>
            </a:xfrm>
            <a:custGeom>
              <a:avLst/>
              <a:gdLst/>
              <a:ahLst/>
              <a:cxnLst/>
              <a:rect l="l" t="t" r="r" b="b"/>
              <a:pathLst>
                <a:path w="4195" h="8948" extrusionOk="0">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6784769" y="761967"/>
              <a:ext cx="42361" cy="705677"/>
            </a:xfrm>
            <a:custGeom>
              <a:avLst/>
              <a:gdLst/>
              <a:ahLst/>
              <a:cxnLst/>
              <a:rect l="l" t="t" r="r" b="b"/>
              <a:pathLst>
                <a:path w="1321" h="22006" extrusionOk="0">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6817991" y="912460"/>
              <a:ext cx="151134" cy="513401"/>
            </a:xfrm>
            <a:custGeom>
              <a:avLst/>
              <a:gdLst/>
              <a:ahLst/>
              <a:cxnLst/>
              <a:rect l="l" t="t" r="r" b="b"/>
              <a:pathLst>
                <a:path w="4713" h="16010" extrusionOk="0">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6640113" y="1386706"/>
              <a:ext cx="332219" cy="243296"/>
            </a:xfrm>
            <a:custGeom>
              <a:avLst/>
              <a:gdLst/>
              <a:ahLst/>
              <a:cxnLst/>
              <a:rect l="l" t="t" r="r" b="b"/>
              <a:pathLst>
                <a:path w="10360" h="7587" extrusionOk="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6640113" y="1449943"/>
              <a:ext cx="334913" cy="4842"/>
            </a:xfrm>
            <a:custGeom>
              <a:avLst/>
              <a:gdLst/>
              <a:ahLst/>
              <a:cxnLst/>
              <a:rect l="l" t="t" r="r" b="b"/>
              <a:pathLst>
                <a:path w="10444" h="151" extrusionOk="0">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640113" y="1471365"/>
              <a:ext cx="334913" cy="4842"/>
            </a:xfrm>
            <a:custGeom>
              <a:avLst/>
              <a:gdLst/>
              <a:ahLst/>
              <a:cxnLst/>
              <a:rect l="l" t="t" r="r" b="b"/>
              <a:pathLst>
                <a:path w="10444" h="151" extrusionOk="0">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6418270" y="1629970"/>
              <a:ext cx="1531897" cy="88955"/>
            </a:xfrm>
            <a:custGeom>
              <a:avLst/>
              <a:gdLst/>
              <a:ahLst/>
              <a:cxnLst/>
              <a:rect l="l" t="t" r="r" b="b"/>
              <a:pathLst>
                <a:path w="47771" h="2774" extrusionOk="0">
                  <a:moveTo>
                    <a:pt x="1" y="0"/>
                  </a:moveTo>
                  <a:lnTo>
                    <a:pt x="1" y="2774"/>
                  </a:lnTo>
                  <a:lnTo>
                    <a:pt x="47771" y="2774"/>
                  </a:lnTo>
                  <a:lnTo>
                    <a:pt x="477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6708673"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548809"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7258951" y="1305800"/>
              <a:ext cx="481718" cy="322054"/>
            </a:xfrm>
            <a:custGeom>
              <a:avLst/>
              <a:gdLst/>
              <a:ahLst/>
              <a:cxnLst/>
              <a:rect l="l" t="t" r="r" b="b"/>
              <a:pathLst>
                <a:path w="15022" h="10043" extrusionOk="0">
                  <a:moveTo>
                    <a:pt x="1087" y="1"/>
                  </a:moveTo>
                  <a:lnTo>
                    <a:pt x="1" y="10042"/>
                  </a:lnTo>
                  <a:lnTo>
                    <a:pt x="13869" y="10042"/>
                  </a:lnTo>
                  <a:lnTo>
                    <a:pt x="1502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7278256" y="1329370"/>
              <a:ext cx="433488" cy="281328"/>
            </a:xfrm>
            <a:custGeom>
              <a:avLst/>
              <a:gdLst/>
              <a:ahLst/>
              <a:cxnLst/>
              <a:rect l="l" t="t" r="r" b="b"/>
              <a:pathLst>
                <a:path w="13518" h="8773" extrusionOk="0">
                  <a:moveTo>
                    <a:pt x="1053" y="1"/>
                  </a:moveTo>
                  <a:lnTo>
                    <a:pt x="0" y="8773"/>
                  </a:lnTo>
                  <a:lnTo>
                    <a:pt x="12515" y="8773"/>
                  </a:lnTo>
                  <a:lnTo>
                    <a:pt x="13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7358617" y="1376541"/>
              <a:ext cx="266321" cy="187018"/>
            </a:xfrm>
            <a:custGeom>
              <a:avLst/>
              <a:gdLst/>
              <a:ahLst/>
              <a:cxnLst/>
              <a:rect l="l" t="t" r="r" b="b"/>
              <a:pathLst>
                <a:path w="8305" h="5832" extrusionOk="0">
                  <a:moveTo>
                    <a:pt x="652" y="0"/>
                  </a:moveTo>
                  <a:lnTo>
                    <a:pt x="0" y="5831"/>
                  </a:lnTo>
                  <a:lnTo>
                    <a:pt x="7904" y="5831"/>
                  </a:lnTo>
                  <a:lnTo>
                    <a:pt x="83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7703663" y="1432787"/>
              <a:ext cx="112557" cy="196670"/>
            </a:xfrm>
            <a:custGeom>
              <a:avLst/>
              <a:gdLst/>
              <a:ahLst/>
              <a:cxnLst/>
              <a:rect l="l" t="t" r="r" b="b"/>
              <a:pathLst>
                <a:path w="3510" h="6133" extrusionOk="0">
                  <a:moveTo>
                    <a:pt x="686" y="0"/>
                  </a:moveTo>
                  <a:lnTo>
                    <a:pt x="1" y="6082"/>
                  </a:lnTo>
                  <a:lnTo>
                    <a:pt x="3510" y="6133"/>
                  </a:lnTo>
                  <a:lnTo>
                    <a:pt x="652" y="368"/>
                  </a:lnTo>
                  <a:lnTo>
                    <a:pt x="68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5"/>
          <p:cNvGrpSpPr/>
          <p:nvPr/>
        </p:nvGrpSpPr>
        <p:grpSpPr>
          <a:xfrm>
            <a:off x="444493" y="717090"/>
            <a:ext cx="1721576" cy="1153083"/>
            <a:chOff x="735556" y="934490"/>
            <a:chExt cx="1721576" cy="1153083"/>
          </a:xfrm>
        </p:grpSpPr>
        <p:sp>
          <p:nvSpPr>
            <p:cNvPr id="39" name="Google Shape;39;p5"/>
            <p:cNvSpPr/>
            <p:nvPr/>
          </p:nvSpPr>
          <p:spPr>
            <a:xfrm>
              <a:off x="735556" y="1437084"/>
              <a:ext cx="990212" cy="650489"/>
            </a:xfrm>
            <a:custGeom>
              <a:avLst/>
              <a:gdLst/>
              <a:ahLst/>
              <a:cxnLst/>
              <a:rect l="l" t="t" r="r" b="b"/>
              <a:pathLst>
                <a:path w="30879" h="20285" extrusionOk="0">
                  <a:moveTo>
                    <a:pt x="1" y="0"/>
                  </a:moveTo>
                  <a:lnTo>
                    <a:pt x="1" y="20284"/>
                  </a:lnTo>
                  <a:lnTo>
                    <a:pt x="30878" y="20284"/>
                  </a:lnTo>
                  <a:lnTo>
                    <a:pt x="3087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770381" y="1463316"/>
              <a:ext cx="920562" cy="595333"/>
            </a:xfrm>
            <a:custGeom>
              <a:avLst/>
              <a:gdLst/>
              <a:ahLst/>
              <a:cxnLst/>
              <a:rect l="l" t="t" r="r" b="b"/>
              <a:pathLst>
                <a:path w="28707" h="18565" extrusionOk="0">
                  <a:moveTo>
                    <a:pt x="1" y="1"/>
                  </a:moveTo>
                  <a:lnTo>
                    <a:pt x="1" y="18564"/>
                  </a:lnTo>
                  <a:lnTo>
                    <a:pt x="28706" y="18564"/>
                  </a:lnTo>
                  <a:lnTo>
                    <a:pt x="2870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1080634" y="1680316"/>
              <a:ext cx="300056" cy="163993"/>
            </a:xfrm>
            <a:custGeom>
              <a:avLst/>
              <a:gdLst/>
              <a:ahLst/>
              <a:cxnLst/>
              <a:rect l="l" t="t" r="r" b="b"/>
              <a:pathLst>
                <a:path w="9357" h="5114" extrusionOk="0">
                  <a:moveTo>
                    <a:pt x="0" y="1"/>
                  </a:moveTo>
                  <a:lnTo>
                    <a:pt x="0" y="5114"/>
                  </a:lnTo>
                  <a:lnTo>
                    <a:pt x="9357" y="5114"/>
                  </a:lnTo>
                  <a:lnTo>
                    <a:pt x="935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2088452" y="1209886"/>
              <a:ext cx="368680" cy="559963"/>
            </a:xfrm>
            <a:custGeom>
              <a:avLst/>
              <a:gdLst/>
              <a:ahLst/>
              <a:cxnLst/>
              <a:rect l="l" t="t" r="r" b="b"/>
              <a:pathLst>
                <a:path w="11497" h="17462" extrusionOk="0">
                  <a:moveTo>
                    <a:pt x="1" y="1"/>
                  </a:moveTo>
                  <a:lnTo>
                    <a:pt x="1" y="17461"/>
                  </a:lnTo>
                  <a:lnTo>
                    <a:pt x="11496" y="17461"/>
                  </a:lnTo>
                  <a:lnTo>
                    <a:pt x="114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2103459" y="1229704"/>
              <a:ext cx="337061" cy="520840"/>
            </a:xfrm>
            <a:custGeom>
              <a:avLst/>
              <a:gdLst/>
              <a:ahLst/>
              <a:cxnLst/>
              <a:rect l="l" t="t" r="r" b="b"/>
              <a:pathLst>
                <a:path w="10511" h="16242" extrusionOk="0">
                  <a:moveTo>
                    <a:pt x="1" y="1"/>
                  </a:moveTo>
                  <a:lnTo>
                    <a:pt x="1" y="16242"/>
                  </a:lnTo>
                  <a:lnTo>
                    <a:pt x="10510" y="16242"/>
                  </a:lnTo>
                  <a:lnTo>
                    <a:pt x="1051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226695" y="1404921"/>
              <a:ext cx="92194" cy="169894"/>
            </a:xfrm>
            <a:custGeom>
              <a:avLst/>
              <a:gdLst/>
              <a:ahLst/>
              <a:cxnLst/>
              <a:rect l="l" t="t" r="r" b="b"/>
              <a:pathLst>
                <a:path w="2875" h="5298" extrusionOk="0">
                  <a:moveTo>
                    <a:pt x="1" y="1"/>
                  </a:moveTo>
                  <a:lnTo>
                    <a:pt x="1" y="5297"/>
                  </a:lnTo>
                  <a:lnTo>
                    <a:pt x="2875" y="5297"/>
                  </a:lnTo>
                  <a:lnTo>
                    <a:pt x="28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1603014" y="934490"/>
              <a:ext cx="211678" cy="322054"/>
            </a:xfrm>
            <a:custGeom>
              <a:avLst/>
              <a:gdLst/>
              <a:ahLst/>
              <a:cxnLst/>
              <a:rect l="l" t="t" r="r" b="b"/>
              <a:pathLst>
                <a:path w="6601" h="10043" extrusionOk="0">
                  <a:moveTo>
                    <a:pt x="1" y="1"/>
                  </a:moveTo>
                  <a:lnTo>
                    <a:pt x="1" y="10042"/>
                  </a:lnTo>
                  <a:lnTo>
                    <a:pt x="6601" y="10042"/>
                  </a:lnTo>
                  <a:lnTo>
                    <a:pt x="6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611608" y="945746"/>
              <a:ext cx="193463" cy="299543"/>
            </a:xfrm>
            <a:custGeom>
              <a:avLst/>
              <a:gdLst/>
              <a:ahLst/>
              <a:cxnLst/>
              <a:rect l="l" t="t" r="r" b="b"/>
              <a:pathLst>
                <a:path w="6033" h="9341" extrusionOk="0">
                  <a:moveTo>
                    <a:pt x="0" y="0"/>
                  </a:moveTo>
                  <a:lnTo>
                    <a:pt x="0" y="9341"/>
                  </a:lnTo>
                  <a:lnTo>
                    <a:pt x="6032" y="9341"/>
                  </a:lnTo>
                  <a:lnTo>
                    <a:pt x="603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682317" y="1046470"/>
              <a:ext cx="53072" cy="97549"/>
            </a:xfrm>
            <a:custGeom>
              <a:avLst/>
              <a:gdLst/>
              <a:ahLst/>
              <a:cxnLst/>
              <a:rect l="l" t="t" r="r" b="b"/>
              <a:pathLst>
                <a:path w="1655" h="3042" extrusionOk="0">
                  <a:moveTo>
                    <a:pt x="1" y="1"/>
                  </a:moveTo>
                  <a:lnTo>
                    <a:pt x="1" y="3042"/>
                  </a:lnTo>
                  <a:lnTo>
                    <a:pt x="1655" y="3042"/>
                  </a:lnTo>
                  <a:lnTo>
                    <a:pt x="16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a:off x="1388705" y="4044813"/>
            <a:ext cx="938231" cy="663893"/>
            <a:chOff x="1278330" y="4044813"/>
            <a:chExt cx="938231" cy="663893"/>
          </a:xfrm>
        </p:grpSpPr>
        <p:sp>
          <p:nvSpPr>
            <p:cNvPr id="49" name="Google Shape;49;p5"/>
            <p:cNvSpPr/>
            <p:nvPr/>
          </p:nvSpPr>
          <p:spPr>
            <a:xfrm>
              <a:off x="1306197" y="4117158"/>
              <a:ext cx="794088" cy="258272"/>
            </a:xfrm>
            <a:custGeom>
              <a:avLst/>
              <a:gdLst/>
              <a:ahLst/>
              <a:cxnLst/>
              <a:rect l="l" t="t" r="r" b="b"/>
              <a:pathLst>
                <a:path w="24763" h="8054" extrusionOk="0">
                  <a:moveTo>
                    <a:pt x="0" y="0"/>
                  </a:moveTo>
                  <a:lnTo>
                    <a:pt x="0" y="8054"/>
                  </a:lnTo>
                  <a:lnTo>
                    <a:pt x="24762" y="8054"/>
                  </a:lnTo>
                  <a:lnTo>
                    <a:pt x="2476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278330" y="4044813"/>
              <a:ext cx="855176" cy="72376"/>
            </a:xfrm>
            <a:custGeom>
              <a:avLst/>
              <a:gdLst/>
              <a:ahLst/>
              <a:cxnLst/>
              <a:rect l="l" t="t" r="r" b="b"/>
              <a:pathLst>
                <a:path w="26668" h="2257" extrusionOk="0">
                  <a:moveTo>
                    <a:pt x="1" y="1"/>
                  </a:moveTo>
                  <a:lnTo>
                    <a:pt x="1" y="2256"/>
                  </a:lnTo>
                  <a:lnTo>
                    <a:pt x="26667" y="2256"/>
                  </a:lnTo>
                  <a:lnTo>
                    <a:pt x="266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278330" y="4044813"/>
              <a:ext cx="444199" cy="330616"/>
            </a:xfrm>
            <a:custGeom>
              <a:avLst/>
              <a:gdLst/>
              <a:ahLst/>
              <a:cxnLst/>
              <a:rect l="l" t="t" r="r" b="b"/>
              <a:pathLst>
                <a:path w="13852" h="10310" extrusionOk="0">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1828064" y="4158942"/>
              <a:ext cx="161300" cy="38609"/>
            </a:xfrm>
            <a:custGeom>
              <a:avLst/>
              <a:gdLst/>
              <a:ahLst/>
              <a:cxnLst/>
              <a:rect l="l" t="t" r="r" b="b"/>
              <a:pathLst>
                <a:path w="5030" h="1204" extrusionOk="0">
                  <a:moveTo>
                    <a:pt x="1" y="0"/>
                  </a:moveTo>
                  <a:lnTo>
                    <a:pt x="1" y="1203"/>
                  </a:lnTo>
                  <a:lnTo>
                    <a:pt x="5030" y="1203"/>
                  </a:lnTo>
                  <a:lnTo>
                    <a:pt x="50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803404" y="4246262"/>
              <a:ext cx="206867" cy="82029"/>
            </a:xfrm>
            <a:custGeom>
              <a:avLst/>
              <a:gdLst/>
              <a:ahLst/>
              <a:cxnLst/>
              <a:rect l="l" t="t" r="r" b="b"/>
              <a:pathLst>
                <a:path w="6451" h="2558" extrusionOk="0">
                  <a:moveTo>
                    <a:pt x="1" y="1"/>
                  </a:moveTo>
                  <a:lnTo>
                    <a:pt x="1"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1389252" y="4450403"/>
              <a:ext cx="794088" cy="258304"/>
            </a:xfrm>
            <a:custGeom>
              <a:avLst/>
              <a:gdLst/>
              <a:ahLst/>
              <a:cxnLst/>
              <a:rect l="l" t="t" r="r" b="b"/>
              <a:pathLst>
                <a:path w="24763" h="8055" extrusionOk="0">
                  <a:moveTo>
                    <a:pt x="0" y="1"/>
                  </a:moveTo>
                  <a:lnTo>
                    <a:pt x="0" y="8054"/>
                  </a:lnTo>
                  <a:lnTo>
                    <a:pt x="24762" y="8054"/>
                  </a:lnTo>
                  <a:lnTo>
                    <a:pt x="247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1361385" y="4378091"/>
              <a:ext cx="855176" cy="72344"/>
            </a:xfrm>
            <a:custGeom>
              <a:avLst/>
              <a:gdLst/>
              <a:ahLst/>
              <a:cxnLst/>
              <a:rect l="l" t="t" r="r" b="b"/>
              <a:pathLst>
                <a:path w="26668" h="2256" extrusionOk="0">
                  <a:moveTo>
                    <a:pt x="0" y="0"/>
                  </a:moveTo>
                  <a:lnTo>
                    <a:pt x="0" y="2256"/>
                  </a:lnTo>
                  <a:lnTo>
                    <a:pt x="26667" y="2256"/>
                  </a:lnTo>
                  <a:lnTo>
                    <a:pt x="266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1361385" y="4378091"/>
              <a:ext cx="444199" cy="330616"/>
            </a:xfrm>
            <a:custGeom>
              <a:avLst/>
              <a:gdLst/>
              <a:ahLst/>
              <a:cxnLst/>
              <a:rect l="l" t="t" r="r" b="b"/>
              <a:pathLst>
                <a:path w="13852" h="10310" extrusionOk="0">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1911118" y="4492219"/>
              <a:ext cx="160754" cy="38609"/>
            </a:xfrm>
            <a:custGeom>
              <a:avLst/>
              <a:gdLst/>
              <a:ahLst/>
              <a:cxnLst/>
              <a:rect l="l" t="t" r="r" b="b"/>
              <a:pathLst>
                <a:path w="5013" h="1204" extrusionOk="0">
                  <a:moveTo>
                    <a:pt x="0" y="0"/>
                  </a:moveTo>
                  <a:lnTo>
                    <a:pt x="0" y="1203"/>
                  </a:lnTo>
                  <a:lnTo>
                    <a:pt x="5013" y="1203"/>
                  </a:lnTo>
                  <a:lnTo>
                    <a:pt x="50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1885945" y="4579539"/>
              <a:ext cx="206835" cy="82029"/>
            </a:xfrm>
            <a:custGeom>
              <a:avLst/>
              <a:gdLst/>
              <a:ahLst/>
              <a:cxnLst/>
              <a:rect l="l" t="t" r="r" b="b"/>
              <a:pathLst>
                <a:path w="6450" h="2558" extrusionOk="0">
                  <a:moveTo>
                    <a:pt x="0" y="1"/>
                  </a:moveTo>
                  <a:lnTo>
                    <a:pt x="0"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5"/>
          <p:cNvGrpSpPr/>
          <p:nvPr/>
        </p:nvGrpSpPr>
        <p:grpSpPr>
          <a:xfrm>
            <a:off x="6953203" y="3236296"/>
            <a:ext cx="837507" cy="1448842"/>
            <a:chOff x="7002828" y="3236296"/>
            <a:chExt cx="837507" cy="1448842"/>
          </a:xfrm>
        </p:grpSpPr>
        <p:sp>
          <p:nvSpPr>
            <p:cNvPr id="60" name="Google Shape;60;p5"/>
            <p:cNvSpPr/>
            <p:nvPr/>
          </p:nvSpPr>
          <p:spPr>
            <a:xfrm>
              <a:off x="7002828" y="3236296"/>
              <a:ext cx="837507" cy="1448842"/>
            </a:xfrm>
            <a:custGeom>
              <a:avLst/>
              <a:gdLst/>
              <a:ahLst/>
              <a:cxnLst/>
              <a:rect l="l" t="t" r="r" b="b"/>
              <a:pathLst>
                <a:path w="26117" h="45181" extrusionOk="0">
                  <a:moveTo>
                    <a:pt x="586" y="0"/>
                  </a:moveTo>
                  <a:lnTo>
                    <a:pt x="1" y="45180"/>
                  </a:lnTo>
                  <a:lnTo>
                    <a:pt x="26116" y="45180"/>
                  </a:lnTo>
                  <a:lnTo>
                    <a:pt x="26116" y="619"/>
                  </a:lnTo>
                  <a:lnTo>
                    <a:pt x="58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7465242" y="3247551"/>
              <a:ext cx="375094" cy="1437586"/>
            </a:xfrm>
            <a:custGeom>
              <a:avLst/>
              <a:gdLst/>
              <a:ahLst/>
              <a:cxnLst/>
              <a:rect l="l" t="t" r="r" b="b"/>
              <a:pathLst>
                <a:path w="11697" h="44830" extrusionOk="0">
                  <a:moveTo>
                    <a:pt x="234" y="0"/>
                  </a:moveTo>
                  <a:lnTo>
                    <a:pt x="0" y="44829"/>
                  </a:lnTo>
                  <a:lnTo>
                    <a:pt x="11696" y="44829"/>
                  </a:lnTo>
                  <a:lnTo>
                    <a:pt x="11696" y="268"/>
                  </a:lnTo>
                  <a:lnTo>
                    <a:pt x="2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7048396" y="3262559"/>
              <a:ext cx="396515" cy="296304"/>
            </a:xfrm>
            <a:custGeom>
              <a:avLst/>
              <a:gdLst/>
              <a:ahLst/>
              <a:cxnLst/>
              <a:rect l="l" t="t" r="r" b="b"/>
              <a:pathLst>
                <a:path w="12365" h="9240" extrusionOk="0">
                  <a:moveTo>
                    <a:pt x="0" y="0"/>
                  </a:moveTo>
                  <a:lnTo>
                    <a:pt x="0" y="9240"/>
                  </a:lnTo>
                  <a:lnTo>
                    <a:pt x="12364" y="9240"/>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185004" y="3340226"/>
              <a:ext cx="121119" cy="47716"/>
            </a:xfrm>
            <a:custGeom>
              <a:avLst/>
              <a:gdLst/>
              <a:ahLst/>
              <a:cxnLst/>
              <a:rect l="l" t="t" r="r" b="b"/>
              <a:pathLst>
                <a:path w="3777" h="1488" extrusionOk="0">
                  <a:moveTo>
                    <a:pt x="3777" y="1"/>
                  </a:moveTo>
                  <a:lnTo>
                    <a:pt x="1" y="118"/>
                  </a:lnTo>
                  <a:lnTo>
                    <a:pt x="1" y="1488"/>
                  </a:lnTo>
                  <a:lnTo>
                    <a:pt x="3777" y="1488"/>
                  </a:lnTo>
                  <a:lnTo>
                    <a:pt x="377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7185004" y="3424885"/>
              <a:ext cx="125416" cy="17733"/>
            </a:xfrm>
            <a:custGeom>
              <a:avLst/>
              <a:gdLst/>
              <a:ahLst/>
              <a:cxnLst/>
              <a:rect l="l" t="t" r="r" b="b"/>
              <a:pathLst>
                <a:path w="3911" h="553" extrusionOk="0">
                  <a:moveTo>
                    <a:pt x="1" y="1"/>
                  </a:moveTo>
                  <a:lnTo>
                    <a:pt x="1" y="552"/>
                  </a:lnTo>
                  <a:lnTo>
                    <a:pt x="3911" y="552"/>
                  </a:lnTo>
                  <a:lnTo>
                    <a:pt x="39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7048396" y="4300937"/>
              <a:ext cx="396515" cy="295791"/>
            </a:xfrm>
            <a:custGeom>
              <a:avLst/>
              <a:gdLst/>
              <a:ahLst/>
              <a:cxnLst/>
              <a:rect l="l" t="t" r="r" b="b"/>
              <a:pathLst>
                <a:path w="12365" h="9224" extrusionOk="0">
                  <a:moveTo>
                    <a:pt x="0" y="0"/>
                  </a:moveTo>
                  <a:lnTo>
                    <a:pt x="0" y="9223"/>
                  </a:lnTo>
                  <a:lnTo>
                    <a:pt x="12364" y="9223"/>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7185004" y="4378091"/>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7185004" y="4462749"/>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7048396" y="3596349"/>
              <a:ext cx="396515" cy="296336"/>
            </a:xfrm>
            <a:custGeom>
              <a:avLst/>
              <a:gdLst/>
              <a:ahLst/>
              <a:cxnLst/>
              <a:rect l="l" t="t" r="r" b="b"/>
              <a:pathLst>
                <a:path w="12365" h="9241" extrusionOk="0">
                  <a:moveTo>
                    <a:pt x="0" y="1"/>
                  </a:moveTo>
                  <a:lnTo>
                    <a:pt x="0" y="9240"/>
                  </a:lnTo>
                  <a:lnTo>
                    <a:pt x="12364" y="9240"/>
                  </a:lnTo>
                  <a:lnTo>
                    <a:pt x="12364" y="452"/>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7185004" y="3674049"/>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7185004" y="3758707"/>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43041" y="3951048"/>
              <a:ext cx="396515" cy="296336"/>
            </a:xfrm>
            <a:custGeom>
              <a:avLst/>
              <a:gdLst/>
              <a:ahLst/>
              <a:cxnLst/>
              <a:rect l="l" t="t" r="r" b="b"/>
              <a:pathLst>
                <a:path w="12365" h="9241" extrusionOk="0">
                  <a:moveTo>
                    <a:pt x="0" y="1"/>
                  </a:moveTo>
                  <a:lnTo>
                    <a:pt x="0" y="9240"/>
                  </a:lnTo>
                  <a:lnTo>
                    <a:pt x="12364" y="9240"/>
                  </a:lnTo>
                  <a:lnTo>
                    <a:pt x="1236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182342" y="4081242"/>
              <a:ext cx="114160" cy="44510"/>
            </a:xfrm>
            <a:custGeom>
              <a:avLst/>
              <a:gdLst/>
              <a:ahLst/>
              <a:cxnLst/>
              <a:rect l="l" t="t" r="r" b="b"/>
              <a:pathLst>
                <a:path w="3560" h="1388" extrusionOk="0">
                  <a:moveTo>
                    <a:pt x="3559" y="1"/>
                  </a:moveTo>
                  <a:lnTo>
                    <a:pt x="0" y="118"/>
                  </a:lnTo>
                  <a:lnTo>
                    <a:pt x="0" y="1388"/>
                  </a:lnTo>
                  <a:lnTo>
                    <a:pt x="3559" y="1388"/>
                  </a:lnTo>
                  <a:lnTo>
                    <a:pt x="355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7182342" y="4160545"/>
              <a:ext cx="117912" cy="16643"/>
            </a:xfrm>
            <a:custGeom>
              <a:avLst/>
              <a:gdLst/>
              <a:ahLst/>
              <a:cxnLst/>
              <a:rect l="l" t="t" r="r" b="b"/>
              <a:pathLst>
                <a:path w="3677" h="519" extrusionOk="0">
                  <a:moveTo>
                    <a:pt x="0" y="1"/>
                  </a:moveTo>
                  <a:lnTo>
                    <a:pt x="0" y="519"/>
                  </a:lnTo>
                  <a:lnTo>
                    <a:pt x="3676" y="519"/>
                  </a:lnTo>
                  <a:lnTo>
                    <a:pt x="36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txBox="1">
            <a:spLocks noGrp="1"/>
          </p:cNvSpPr>
          <p:nvPr>
            <p:ph type="title"/>
          </p:nvPr>
        </p:nvSpPr>
        <p:spPr>
          <a:xfrm>
            <a:off x="1140950" y="2667600"/>
            <a:ext cx="3800400" cy="44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7"/>
          <p:cNvSpPr txBox="1">
            <a:spLocks noGrp="1"/>
          </p:cNvSpPr>
          <p:nvPr>
            <p:ph type="body" idx="1"/>
          </p:nvPr>
        </p:nvSpPr>
        <p:spPr>
          <a:xfrm>
            <a:off x="1140950" y="3212150"/>
            <a:ext cx="3800400" cy="1388700"/>
          </a:xfrm>
          <a:prstGeom prst="rect">
            <a:avLst/>
          </a:prstGeom>
        </p:spPr>
        <p:txBody>
          <a:bodyPr spcFirstLastPara="1" wrap="square" lIns="91425" tIns="91425" rIns="91425" bIns="91425" anchor="t" anchorCtr="0">
            <a:noAutofit/>
          </a:bodyPr>
          <a:lstStyle>
            <a:lvl1pPr marL="457200" lvl="0" indent="-298450" algn="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avLst/>
              <a:gdLst/>
              <a:ahLst/>
              <a:cxnLst/>
              <a:rect l="l" t="t" r="r" b="b"/>
              <a:pathLst>
                <a:path w="19433" h="15022" extrusionOk="0">
                  <a:moveTo>
                    <a:pt x="1" y="1"/>
                  </a:moveTo>
                  <a:lnTo>
                    <a:pt x="1" y="15022"/>
                  </a:lnTo>
                  <a:lnTo>
                    <a:pt x="19433" y="15022"/>
                  </a:lnTo>
                  <a:lnTo>
                    <a:pt x="194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780910" y="1606758"/>
              <a:ext cx="526709" cy="264172"/>
            </a:xfrm>
            <a:custGeom>
              <a:avLst/>
              <a:gdLst/>
              <a:ahLst/>
              <a:cxnLst/>
              <a:rect l="l" t="t" r="r" b="b"/>
              <a:pathLst>
                <a:path w="16425" h="8238" extrusionOk="0">
                  <a:moveTo>
                    <a:pt x="11045" y="0"/>
                  </a:moveTo>
                  <a:lnTo>
                    <a:pt x="6650" y="5264"/>
                  </a:lnTo>
                  <a:lnTo>
                    <a:pt x="3977" y="2473"/>
                  </a:lnTo>
                  <a:lnTo>
                    <a:pt x="0" y="8238"/>
                  </a:lnTo>
                  <a:lnTo>
                    <a:pt x="16425" y="8238"/>
                  </a:lnTo>
                  <a:lnTo>
                    <a:pt x="1104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5967896" y="1584791"/>
              <a:ext cx="89500" cy="76417"/>
            </a:xfrm>
            <a:custGeom>
              <a:avLst/>
              <a:gdLst/>
              <a:ahLst/>
              <a:cxnLst/>
              <a:rect l="l" t="t" r="r" b="b"/>
              <a:pathLst>
                <a:path w="2791" h="2383" extrusionOk="0">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avLst/>
              <a:gdLst/>
              <a:ahLst/>
              <a:cxnLst/>
              <a:rect l="l" t="t" r="r" b="b"/>
              <a:pathLst>
                <a:path w="18982" h="24546" extrusionOk="0">
                  <a:moveTo>
                    <a:pt x="518" y="0"/>
                  </a:moveTo>
                  <a:lnTo>
                    <a:pt x="0" y="24545"/>
                  </a:lnTo>
                  <a:lnTo>
                    <a:pt x="18480" y="24462"/>
                  </a:lnTo>
                  <a:lnTo>
                    <a:pt x="18981" y="385"/>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5374230" y="400122"/>
              <a:ext cx="532609" cy="717478"/>
            </a:xfrm>
            <a:custGeom>
              <a:avLst/>
              <a:gdLst/>
              <a:ahLst/>
              <a:cxnLst/>
              <a:rect l="l" t="t" r="r" b="b"/>
              <a:pathLst>
                <a:path w="16609" h="22374" extrusionOk="0">
                  <a:moveTo>
                    <a:pt x="452" y="1"/>
                  </a:moveTo>
                  <a:lnTo>
                    <a:pt x="1" y="22374"/>
                  </a:lnTo>
                  <a:lnTo>
                    <a:pt x="16158" y="22173"/>
                  </a:lnTo>
                  <a:lnTo>
                    <a:pt x="16609" y="335"/>
                  </a:lnTo>
                  <a:lnTo>
                    <a:pt x="45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5466938" y="523357"/>
              <a:ext cx="354186" cy="489222"/>
            </a:xfrm>
            <a:custGeom>
              <a:avLst/>
              <a:gdLst/>
              <a:ahLst/>
              <a:cxnLst/>
              <a:rect l="l" t="t" r="r" b="b"/>
              <a:pathLst>
                <a:path w="11045" h="15256" extrusionOk="0">
                  <a:moveTo>
                    <a:pt x="11045" y="1"/>
                  </a:moveTo>
                  <a:lnTo>
                    <a:pt x="318" y="185"/>
                  </a:lnTo>
                  <a:lnTo>
                    <a:pt x="0" y="15038"/>
                  </a:lnTo>
                  <a:lnTo>
                    <a:pt x="10727" y="15256"/>
                  </a:lnTo>
                  <a:lnTo>
                    <a:pt x="1104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472293" y="523357"/>
              <a:ext cx="348830" cy="489222"/>
            </a:xfrm>
            <a:custGeom>
              <a:avLst/>
              <a:gdLst/>
              <a:ahLst/>
              <a:cxnLst/>
              <a:rect l="l" t="t" r="r" b="b"/>
              <a:pathLst>
                <a:path w="10878" h="15256" extrusionOk="0">
                  <a:moveTo>
                    <a:pt x="10878" y="1"/>
                  </a:moveTo>
                  <a:lnTo>
                    <a:pt x="0" y="7202"/>
                  </a:lnTo>
                  <a:lnTo>
                    <a:pt x="10560" y="15256"/>
                  </a:lnTo>
                  <a:lnTo>
                    <a:pt x="1087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avLst/>
              <a:gdLst/>
              <a:ahLst/>
              <a:cxnLst/>
              <a:rect l="l" t="t" r="r" b="b"/>
              <a:pathLst>
                <a:path w="11346" h="14688" extrusionOk="0">
                  <a:moveTo>
                    <a:pt x="301" y="0"/>
                  </a:moveTo>
                  <a:lnTo>
                    <a:pt x="0" y="14687"/>
                  </a:lnTo>
                  <a:lnTo>
                    <a:pt x="11044" y="14637"/>
                  </a:lnTo>
                  <a:lnTo>
                    <a:pt x="11345" y="234"/>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4964889" y="2027900"/>
              <a:ext cx="318815" cy="429737"/>
            </a:xfrm>
            <a:custGeom>
              <a:avLst/>
              <a:gdLst/>
              <a:ahLst/>
              <a:cxnLst/>
              <a:rect l="l" t="t" r="r" b="b"/>
              <a:pathLst>
                <a:path w="9942" h="13401" extrusionOk="0">
                  <a:moveTo>
                    <a:pt x="284" y="0"/>
                  </a:moveTo>
                  <a:lnTo>
                    <a:pt x="0" y="13401"/>
                  </a:lnTo>
                  <a:lnTo>
                    <a:pt x="9674" y="13284"/>
                  </a:lnTo>
                  <a:lnTo>
                    <a:pt x="9942" y="201"/>
                  </a:lnTo>
                  <a:lnTo>
                    <a:pt x="28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5020590" y="2101848"/>
              <a:ext cx="211678" cy="293097"/>
            </a:xfrm>
            <a:custGeom>
              <a:avLst/>
              <a:gdLst/>
              <a:ahLst/>
              <a:cxnLst/>
              <a:rect l="l" t="t" r="r" b="b"/>
              <a:pathLst>
                <a:path w="6601" h="9140" extrusionOk="0">
                  <a:moveTo>
                    <a:pt x="6601" y="0"/>
                  </a:moveTo>
                  <a:lnTo>
                    <a:pt x="185" y="117"/>
                  </a:lnTo>
                  <a:lnTo>
                    <a:pt x="1" y="9006"/>
                  </a:lnTo>
                  <a:lnTo>
                    <a:pt x="6417" y="9140"/>
                  </a:lnTo>
                  <a:lnTo>
                    <a:pt x="66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5023829" y="2101848"/>
              <a:ext cx="208439" cy="293097"/>
            </a:xfrm>
            <a:custGeom>
              <a:avLst/>
              <a:gdLst/>
              <a:ahLst/>
              <a:cxnLst/>
              <a:rect l="l" t="t" r="r" b="b"/>
              <a:pathLst>
                <a:path w="6500" h="9140" extrusionOk="0">
                  <a:moveTo>
                    <a:pt x="6500" y="0"/>
                  </a:moveTo>
                  <a:lnTo>
                    <a:pt x="0" y="4311"/>
                  </a:lnTo>
                  <a:lnTo>
                    <a:pt x="6316" y="9140"/>
                  </a:lnTo>
                  <a:lnTo>
                    <a:pt x="65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avLst/>
              <a:gdLst/>
              <a:ahLst/>
              <a:cxnLst/>
              <a:rect l="l" t="t" r="r" b="b"/>
              <a:pathLst>
                <a:path w="8522" h="3777" extrusionOk="0">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810181" y="619271"/>
              <a:ext cx="556211" cy="429737"/>
            </a:xfrm>
            <a:custGeom>
              <a:avLst/>
              <a:gdLst/>
              <a:ahLst/>
              <a:cxnLst/>
              <a:rect l="l" t="t" r="r" b="b"/>
              <a:pathLst>
                <a:path w="17345" h="13401" extrusionOk="0">
                  <a:moveTo>
                    <a:pt x="1" y="1"/>
                  </a:moveTo>
                  <a:lnTo>
                    <a:pt x="67" y="13050"/>
                  </a:lnTo>
                  <a:lnTo>
                    <a:pt x="17077" y="13401"/>
                  </a:lnTo>
                  <a:lnTo>
                    <a:pt x="17344" y="351"/>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6839106" y="647138"/>
              <a:ext cx="507436" cy="376697"/>
            </a:xfrm>
            <a:custGeom>
              <a:avLst/>
              <a:gdLst/>
              <a:ahLst/>
              <a:cxnLst/>
              <a:rect l="l" t="t" r="r" b="b"/>
              <a:pathLst>
                <a:path w="15824" h="11747" extrusionOk="0">
                  <a:moveTo>
                    <a:pt x="1" y="0"/>
                  </a:moveTo>
                  <a:lnTo>
                    <a:pt x="151" y="11429"/>
                  </a:lnTo>
                  <a:lnTo>
                    <a:pt x="15590" y="11747"/>
                  </a:lnTo>
                  <a:lnTo>
                    <a:pt x="15824" y="318"/>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6913599" y="713036"/>
              <a:ext cx="346169" cy="249710"/>
            </a:xfrm>
            <a:custGeom>
              <a:avLst/>
              <a:gdLst/>
              <a:ahLst/>
              <a:cxnLst/>
              <a:rect l="l" t="t" r="r" b="b"/>
              <a:pathLst>
                <a:path w="10795" h="7787" extrusionOk="0">
                  <a:moveTo>
                    <a:pt x="151" y="1"/>
                  </a:moveTo>
                  <a:lnTo>
                    <a:pt x="0" y="7570"/>
                  </a:lnTo>
                  <a:lnTo>
                    <a:pt x="10794" y="7787"/>
                  </a:lnTo>
                  <a:lnTo>
                    <a:pt x="10660" y="218"/>
                  </a:ln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6969300" y="779480"/>
              <a:ext cx="238999" cy="5932"/>
            </a:xfrm>
            <a:custGeom>
              <a:avLst/>
              <a:gdLst/>
              <a:ahLst/>
              <a:cxnLst/>
              <a:rect l="l" t="t" r="r" b="b"/>
              <a:pathLst>
                <a:path w="7453" h="185" extrusionOk="0">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6969300" y="817512"/>
              <a:ext cx="238999" cy="5387"/>
            </a:xfrm>
            <a:custGeom>
              <a:avLst/>
              <a:gdLst/>
              <a:ahLst/>
              <a:cxnLst/>
              <a:rect l="l" t="t" r="r" b="b"/>
              <a:pathLst>
                <a:path w="7453" h="168" extrusionOk="0">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6969300" y="855031"/>
              <a:ext cx="238999" cy="5932"/>
            </a:xfrm>
            <a:custGeom>
              <a:avLst/>
              <a:gdLst/>
              <a:ahLst/>
              <a:cxnLst/>
              <a:rect l="l" t="t" r="r" b="b"/>
              <a:pathLst>
                <a:path w="7453" h="185" extrusionOk="0">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7123641" y="893063"/>
              <a:ext cx="84658" cy="5387"/>
            </a:xfrm>
            <a:custGeom>
              <a:avLst/>
              <a:gdLst/>
              <a:ahLst/>
              <a:cxnLst/>
              <a:rect l="l" t="t" r="r" b="b"/>
              <a:pathLst>
                <a:path w="2640" h="168" extrusionOk="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7161128" y="723522"/>
              <a:ext cx="92194" cy="83536"/>
            </a:xfrm>
            <a:custGeom>
              <a:avLst/>
              <a:gdLst/>
              <a:ahLst/>
              <a:cxnLst/>
              <a:rect l="l" t="t" r="r" b="b"/>
              <a:pathLst>
                <a:path w="2875" h="2605" extrusionOk="0">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6952721" y="886073"/>
              <a:ext cx="70196" cy="43580"/>
            </a:xfrm>
            <a:custGeom>
              <a:avLst/>
              <a:gdLst/>
              <a:ahLst/>
              <a:cxnLst/>
              <a:rect l="l" t="t" r="r" b="b"/>
              <a:pathLst>
                <a:path w="2189" h="1359" extrusionOk="0">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avLst/>
              <a:gdLst/>
              <a:ahLst/>
              <a:cxnLst/>
              <a:rect l="l" t="t" r="r" b="b"/>
              <a:pathLst>
                <a:path w="13084" h="5782" extrusionOk="0">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4580175" y="1210275"/>
              <a:ext cx="853573" cy="659051"/>
            </a:xfrm>
            <a:custGeom>
              <a:avLst/>
              <a:gdLst/>
              <a:ahLst/>
              <a:cxnLst/>
              <a:rect l="l" t="t" r="r" b="b"/>
              <a:pathLst>
                <a:path w="26618" h="20552" extrusionOk="0">
                  <a:moveTo>
                    <a:pt x="0" y="0"/>
                  </a:moveTo>
                  <a:lnTo>
                    <a:pt x="101" y="20034"/>
                  </a:lnTo>
                  <a:lnTo>
                    <a:pt x="26216" y="20552"/>
                  </a:lnTo>
                  <a:lnTo>
                    <a:pt x="26617" y="5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624653" y="1253117"/>
              <a:ext cx="778535" cy="577632"/>
            </a:xfrm>
            <a:custGeom>
              <a:avLst/>
              <a:gdLst/>
              <a:ahLst/>
              <a:cxnLst/>
              <a:rect l="l" t="t" r="r" b="b"/>
              <a:pathLst>
                <a:path w="24278" h="18013" extrusionOk="0">
                  <a:moveTo>
                    <a:pt x="0" y="1"/>
                  </a:moveTo>
                  <a:lnTo>
                    <a:pt x="234" y="17545"/>
                  </a:lnTo>
                  <a:lnTo>
                    <a:pt x="23927" y="18013"/>
                  </a:lnTo>
                  <a:lnTo>
                    <a:pt x="24278" y="50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4738781" y="1354386"/>
              <a:ext cx="531006" cy="383656"/>
            </a:xfrm>
            <a:custGeom>
              <a:avLst/>
              <a:gdLst/>
              <a:ahLst/>
              <a:cxnLst/>
              <a:rect l="l" t="t" r="r" b="b"/>
              <a:pathLst>
                <a:path w="16559" h="11964" extrusionOk="0">
                  <a:moveTo>
                    <a:pt x="234" y="1"/>
                  </a:moveTo>
                  <a:lnTo>
                    <a:pt x="0" y="11613"/>
                  </a:lnTo>
                  <a:lnTo>
                    <a:pt x="16558" y="11964"/>
                  </a:lnTo>
                  <a:lnTo>
                    <a:pt x="16358" y="318"/>
                  </a:lnTo>
                  <a:lnTo>
                    <a:pt x="2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4824497" y="1456746"/>
              <a:ext cx="366532" cy="8049"/>
            </a:xfrm>
            <a:custGeom>
              <a:avLst/>
              <a:gdLst/>
              <a:ahLst/>
              <a:cxnLst/>
              <a:rect l="l" t="t" r="r" b="b"/>
              <a:pathLst>
                <a:path w="11430" h="251" extrusionOk="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4824497" y="1514596"/>
              <a:ext cx="366532" cy="8081"/>
            </a:xfrm>
            <a:custGeom>
              <a:avLst/>
              <a:gdLst/>
              <a:ahLst/>
              <a:cxnLst/>
              <a:rect l="l" t="t" r="r" b="b"/>
              <a:pathLst>
                <a:path w="11430" h="252" extrusionOk="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4824497" y="1572477"/>
              <a:ext cx="366532" cy="8594"/>
            </a:xfrm>
            <a:custGeom>
              <a:avLst/>
              <a:gdLst/>
              <a:ahLst/>
              <a:cxnLst/>
              <a:rect l="l" t="t" r="r" b="b"/>
              <a:pathLst>
                <a:path w="11430" h="268" extrusionOk="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060803" y="1630327"/>
              <a:ext cx="130226" cy="8594"/>
            </a:xfrm>
            <a:custGeom>
              <a:avLst/>
              <a:gdLst/>
              <a:ahLst/>
              <a:cxnLst/>
              <a:rect l="l" t="t" r="r" b="b"/>
              <a:pathLst>
                <a:path w="4061" h="268" extrusionOk="0">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119198" y="1370260"/>
              <a:ext cx="140937" cy="128366"/>
            </a:xfrm>
            <a:custGeom>
              <a:avLst/>
              <a:gdLst/>
              <a:ahLst/>
              <a:cxnLst/>
              <a:rect l="l" t="t" r="r" b="b"/>
              <a:pathLst>
                <a:path w="4395" h="4003" extrusionOk="0">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798779" y="1619777"/>
              <a:ext cx="108260" cy="67246"/>
            </a:xfrm>
            <a:custGeom>
              <a:avLst/>
              <a:gdLst/>
              <a:ahLst/>
              <a:cxnLst/>
              <a:rect l="l" t="t" r="r" b="b"/>
              <a:pathLst>
                <a:path w="3376" h="2097" extrusionOk="0">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avLst/>
              <a:gdLst/>
              <a:ahLst/>
              <a:cxnLst/>
              <a:rect l="l" t="t" r="r" b="b"/>
              <a:pathLst>
                <a:path w="4346" h="9283" extrusionOk="0">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2974363" y="1014695"/>
              <a:ext cx="43965" cy="732486"/>
            </a:xfrm>
            <a:custGeom>
              <a:avLst/>
              <a:gdLst/>
              <a:ahLst/>
              <a:cxnLst/>
              <a:rect l="l" t="t" r="r" b="b"/>
              <a:pathLst>
                <a:path w="1371" h="22842" extrusionOk="0">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3009188" y="1170543"/>
              <a:ext cx="155976" cy="533218"/>
            </a:xfrm>
            <a:custGeom>
              <a:avLst/>
              <a:gdLst/>
              <a:ahLst/>
              <a:cxnLst/>
              <a:rect l="l" t="t" r="r" b="b"/>
              <a:pathLst>
                <a:path w="4864" h="16628" extrusionOk="0">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2823806" y="1663004"/>
              <a:ext cx="345110" cy="254007"/>
            </a:xfrm>
            <a:custGeom>
              <a:avLst/>
              <a:gdLst/>
              <a:ahLst/>
              <a:cxnLst/>
              <a:rect l="l" t="t" r="r" b="b"/>
              <a:pathLst>
                <a:path w="10762" h="7921" extrusionOk="0">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824896" y="1728903"/>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2824896" y="1751414"/>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2595036" y="1915920"/>
              <a:ext cx="1585449" cy="92194"/>
            </a:xfrm>
            <a:custGeom>
              <a:avLst/>
              <a:gdLst/>
              <a:ahLst/>
              <a:cxnLst/>
              <a:rect l="l" t="t" r="r" b="b"/>
              <a:pathLst>
                <a:path w="49441" h="2875" extrusionOk="0">
                  <a:moveTo>
                    <a:pt x="0" y="0"/>
                  </a:moveTo>
                  <a:lnTo>
                    <a:pt x="0" y="2874"/>
                  </a:lnTo>
                  <a:lnTo>
                    <a:pt x="49441" y="2874"/>
                  </a:lnTo>
                  <a:lnTo>
                    <a:pt x="494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2895605"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765212"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3465156" y="1579436"/>
              <a:ext cx="498329" cy="334368"/>
            </a:xfrm>
            <a:custGeom>
              <a:avLst/>
              <a:gdLst/>
              <a:ahLst/>
              <a:cxnLst/>
              <a:rect l="l" t="t" r="r" b="b"/>
              <a:pathLst>
                <a:path w="15540" h="10427" extrusionOk="0">
                  <a:moveTo>
                    <a:pt x="1120" y="0"/>
                  </a:moveTo>
                  <a:lnTo>
                    <a:pt x="1" y="10426"/>
                  </a:lnTo>
                  <a:lnTo>
                    <a:pt x="14354" y="10426"/>
                  </a:lnTo>
                  <a:lnTo>
                    <a:pt x="1554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485006" y="1603551"/>
              <a:ext cx="449009" cy="292552"/>
            </a:xfrm>
            <a:custGeom>
              <a:avLst/>
              <a:gdLst/>
              <a:ahLst/>
              <a:cxnLst/>
              <a:rect l="l" t="t" r="r" b="b"/>
              <a:pathLst>
                <a:path w="14002" h="9123" extrusionOk="0">
                  <a:moveTo>
                    <a:pt x="1086" y="0"/>
                  </a:moveTo>
                  <a:lnTo>
                    <a:pt x="0" y="9123"/>
                  </a:lnTo>
                  <a:lnTo>
                    <a:pt x="12949" y="9123"/>
                  </a:lnTo>
                  <a:lnTo>
                    <a:pt x="140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3568574" y="1652839"/>
              <a:ext cx="275428" cy="193976"/>
            </a:xfrm>
            <a:custGeom>
              <a:avLst/>
              <a:gdLst/>
              <a:ahLst/>
              <a:cxnLst/>
              <a:rect l="l" t="t" r="r" b="b"/>
              <a:pathLst>
                <a:path w="8589" h="6049" extrusionOk="0">
                  <a:moveTo>
                    <a:pt x="669" y="0"/>
                  </a:moveTo>
                  <a:lnTo>
                    <a:pt x="1" y="6049"/>
                  </a:lnTo>
                  <a:lnTo>
                    <a:pt x="8171" y="6049"/>
                  </a:lnTo>
                  <a:lnTo>
                    <a:pt x="858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3925421" y="1710688"/>
              <a:ext cx="116854" cy="204719"/>
            </a:xfrm>
            <a:custGeom>
              <a:avLst/>
              <a:gdLst/>
              <a:ahLst/>
              <a:cxnLst/>
              <a:rect l="l" t="t" r="r" b="b"/>
              <a:pathLst>
                <a:path w="3644" h="6384" extrusionOk="0">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avLst/>
              <a:gdLst/>
              <a:ahLst/>
              <a:cxnLst/>
              <a:rect l="l" t="t" r="r" b="b"/>
              <a:pathLst>
                <a:path w="11897" h="18147" extrusionOk="0">
                  <a:moveTo>
                    <a:pt x="0" y="1"/>
                  </a:moveTo>
                  <a:lnTo>
                    <a:pt x="0" y="18146"/>
                  </a:lnTo>
                  <a:lnTo>
                    <a:pt x="11897" y="18146"/>
                  </a:lnTo>
                  <a:lnTo>
                    <a:pt x="118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3937735" y="665897"/>
              <a:ext cx="348862" cy="540658"/>
            </a:xfrm>
            <a:custGeom>
              <a:avLst/>
              <a:gdLst/>
              <a:ahLst/>
              <a:cxnLst/>
              <a:rect l="l" t="t" r="r" b="b"/>
              <a:pathLst>
                <a:path w="10879" h="16860" extrusionOk="0">
                  <a:moveTo>
                    <a:pt x="1" y="0"/>
                  </a:moveTo>
                  <a:lnTo>
                    <a:pt x="1" y="16859"/>
                  </a:lnTo>
                  <a:lnTo>
                    <a:pt x="10878" y="16859"/>
                  </a:lnTo>
                  <a:lnTo>
                    <a:pt x="1087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4064722" y="848073"/>
              <a:ext cx="95946" cy="176307"/>
            </a:xfrm>
            <a:custGeom>
              <a:avLst/>
              <a:gdLst/>
              <a:ahLst/>
              <a:cxnLst/>
              <a:rect l="l" t="t" r="r" b="b"/>
              <a:pathLst>
                <a:path w="2992" h="5498" extrusionOk="0">
                  <a:moveTo>
                    <a:pt x="1" y="0"/>
                  </a:moveTo>
                  <a:lnTo>
                    <a:pt x="1" y="5497"/>
                  </a:lnTo>
                  <a:lnTo>
                    <a:pt x="2992" y="5497"/>
                  </a:lnTo>
                  <a:lnTo>
                    <a:pt x="29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avLst/>
              <a:gdLst/>
              <a:ahLst/>
              <a:cxnLst/>
              <a:rect l="l" t="t" r="r" b="b"/>
              <a:pathLst>
                <a:path w="6835" h="10427" extrusionOk="0">
                  <a:moveTo>
                    <a:pt x="1" y="1"/>
                  </a:moveTo>
                  <a:lnTo>
                    <a:pt x="1" y="10427"/>
                  </a:lnTo>
                  <a:lnTo>
                    <a:pt x="6835" y="10427"/>
                  </a:lnTo>
                  <a:lnTo>
                    <a:pt x="68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3468908" y="511588"/>
              <a:ext cx="200422" cy="310798"/>
            </a:xfrm>
            <a:custGeom>
              <a:avLst/>
              <a:gdLst/>
              <a:ahLst/>
              <a:cxnLst/>
              <a:rect l="l" t="t" r="r" b="b"/>
              <a:pathLst>
                <a:path w="6250" h="9692" extrusionOk="0">
                  <a:moveTo>
                    <a:pt x="1" y="0"/>
                  </a:moveTo>
                  <a:lnTo>
                    <a:pt x="1" y="9691"/>
                  </a:lnTo>
                  <a:lnTo>
                    <a:pt x="6250" y="9691"/>
                  </a:lnTo>
                  <a:lnTo>
                    <a:pt x="625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541797" y="616064"/>
              <a:ext cx="55220" cy="101814"/>
            </a:xfrm>
            <a:custGeom>
              <a:avLst/>
              <a:gdLst/>
              <a:ahLst/>
              <a:cxnLst/>
              <a:rect l="l" t="t" r="r" b="b"/>
              <a:pathLst>
                <a:path w="1722" h="3175" extrusionOk="0">
                  <a:moveTo>
                    <a:pt x="0" y="0"/>
                  </a:moveTo>
                  <a:lnTo>
                    <a:pt x="0" y="3175"/>
                  </a:lnTo>
                  <a:lnTo>
                    <a:pt x="1721" y="3175"/>
                  </a:lnTo>
                  <a:lnTo>
                    <a:pt x="17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572000" y="-1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4" r:id="rId21"/>
    <p:sldLayoutId id="2147483675" r:id="rId22"/>
    <p:sldLayoutId id="2147483677"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34"/>
          <p:cNvSpPr txBox="1">
            <a:spLocks noGrp="1"/>
          </p:cNvSpPr>
          <p:nvPr>
            <p:ph type="ctrTitle"/>
          </p:nvPr>
        </p:nvSpPr>
        <p:spPr>
          <a:xfrm>
            <a:off x="171600" y="58250"/>
            <a:ext cx="3893400" cy="28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MIES </a:t>
            </a:r>
            <a:endParaRPr/>
          </a:p>
          <a:p>
            <a:pPr marL="0" lvl="0" indent="0" algn="l" rtl="0">
              <a:spcBef>
                <a:spcPts val="0"/>
              </a:spcBef>
              <a:spcAft>
                <a:spcPts val="0"/>
              </a:spcAft>
              <a:buNone/>
            </a:pPr>
            <a:r>
              <a:rPr lang="en"/>
              <a:t>TERM PROJECT</a:t>
            </a:r>
            <a:endParaRPr/>
          </a:p>
        </p:txBody>
      </p:sp>
      <p:grpSp>
        <p:nvGrpSpPr>
          <p:cNvPr id="862" name="Google Shape;862;p34"/>
          <p:cNvGrpSpPr/>
          <p:nvPr/>
        </p:nvGrpSpPr>
        <p:grpSpPr>
          <a:xfrm>
            <a:off x="3551078" y="894499"/>
            <a:ext cx="5591283" cy="3790746"/>
            <a:chOff x="3551078" y="894499"/>
            <a:chExt cx="5591283" cy="3790746"/>
          </a:xfrm>
        </p:grpSpPr>
        <p:sp>
          <p:nvSpPr>
            <p:cNvPr id="863" name="Google Shape;863;p34"/>
            <p:cNvSpPr/>
            <p:nvPr/>
          </p:nvSpPr>
          <p:spPr>
            <a:xfrm>
              <a:off x="7439416" y="1150995"/>
              <a:ext cx="1702945" cy="1120308"/>
            </a:xfrm>
            <a:custGeom>
              <a:avLst/>
              <a:gdLst/>
              <a:ahLst/>
              <a:cxnLst/>
              <a:rect l="l" t="t" r="r" b="b"/>
              <a:pathLst>
                <a:path w="53134" h="34955" extrusionOk="0">
                  <a:moveTo>
                    <a:pt x="3626" y="1"/>
                  </a:moveTo>
                  <a:lnTo>
                    <a:pt x="0" y="34955"/>
                  </a:lnTo>
                  <a:lnTo>
                    <a:pt x="49074" y="34955"/>
                  </a:lnTo>
                  <a:lnTo>
                    <a:pt x="53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7610788" y="1330924"/>
              <a:ext cx="80349" cy="752438"/>
            </a:xfrm>
            <a:custGeom>
              <a:avLst/>
              <a:gdLst/>
              <a:ahLst/>
              <a:cxnLst/>
              <a:rect l="l" t="t" r="r" b="b"/>
              <a:pathLst>
                <a:path w="2507" h="23477" extrusionOk="0">
                  <a:moveTo>
                    <a:pt x="2473" y="1"/>
                  </a:moveTo>
                  <a:lnTo>
                    <a:pt x="2473" y="1"/>
                  </a:lnTo>
                  <a:cubicBezTo>
                    <a:pt x="2423" y="1"/>
                    <a:pt x="1855" y="5247"/>
                    <a:pt x="1187" y="11730"/>
                  </a:cubicBezTo>
                  <a:cubicBezTo>
                    <a:pt x="518" y="18213"/>
                    <a:pt x="0" y="23476"/>
                    <a:pt x="50" y="23476"/>
                  </a:cubicBezTo>
                  <a:cubicBezTo>
                    <a:pt x="84" y="23476"/>
                    <a:pt x="669" y="18230"/>
                    <a:pt x="1337" y="11747"/>
                  </a:cubicBezTo>
                  <a:cubicBezTo>
                    <a:pt x="2005" y="5264"/>
                    <a:pt x="2507" y="17"/>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7740911" y="1366275"/>
              <a:ext cx="158007" cy="4840"/>
            </a:xfrm>
            <a:custGeom>
              <a:avLst/>
              <a:gdLst/>
              <a:ahLst/>
              <a:cxnLst/>
              <a:rect l="l" t="t" r="r" b="b"/>
              <a:pathLst>
                <a:path w="4930" h="151" extrusionOk="0">
                  <a:moveTo>
                    <a:pt x="2457" y="0"/>
                  </a:moveTo>
                  <a:cubicBezTo>
                    <a:pt x="1103" y="0"/>
                    <a:pt x="0" y="34"/>
                    <a:pt x="0" y="67"/>
                  </a:cubicBezTo>
                  <a:cubicBezTo>
                    <a:pt x="0" y="117"/>
                    <a:pt x="1103" y="151"/>
                    <a:pt x="2457" y="151"/>
                  </a:cubicBezTo>
                  <a:cubicBezTo>
                    <a:pt x="3827" y="151"/>
                    <a:pt x="4929" y="117"/>
                    <a:pt x="4929" y="67"/>
                  </a:cubicBezTo>
                  <a:cubicBezTo>
                    <a:pt x="4929" y="34"/>
                    <a:pt x="3827" y="0"/>
                    <a:pt x="24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7941736" y="1366275"/>
              <a:ext cx="628693" cy="4840"/>
            </a:xfrm>
            <a:custGeom>
              <a:avLst/>
              <a:gdLst/>
              <a:ahLst/>
              <a:cxnLst/>
              <a:rect l="l" t="t" r="r" b="b"/>
              <a:pathLst>
                <a:path w="19616" h="151" extrusionOk="0">
                  <a:moveTo>
                    <a:pt x="9808" y="0"/>
                  </a:moveTo>
                  <a:cubicBezTo>
                    <a:pt x="4394" y="0"/>
                    <a:pt x="0" y="34"/>
                    <a:pt x="0" y="67"/>
                  </a:cubicBezTo>
                  <a:cubicBezTo>
                    <a:pt x="0" y="117"/>
                    <a:pt x="4394" y="151"/>
                    <a:pt x="9808" y="151"/>
                  </a:cubicBezTo>
                  <a:cubicBezTo>
                    <a:pt x="15222" y="151"/>
                    <a:pt x="19616" y="117"/>
                    <a:pt x="19616" y="67"/>
                  </a:cubicBezTo>
                  <a:cubicBezTo>
                    <a:pt x="19616" y="34"/>
                    <a:pt x="15238" y="0"/>
                    <a:pt x="98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7722161" y="1764144"/>
              <a:ext cx="158007" cy="5384"/>
            </a:xfrm>
            <a:custGeom>
              <a:avLst/>
              <a:gdLst/>
              <a:ahLst/>
              <a:cxnLst/>
              <a:rect l="l" t="t" r="r" b="b"/>
              <a:pathLst>
                <a:path w="4930" h="168" extrusionOk="0">
                  <a:moveTo>
                    <a:pt x="2473" y="1"/>
                  </a:moveTo>
                  <a:cubicBezTo>
                    <a:pt x="1103" y="1"/>
                    <a:pt x="1" y="34"/>
                    <a:pt x="1" y="84"/>
                  </a:cubicBezTo>
                  <a:cubicBezTo>
                    <a:pt x="1" y="118"/>
                    <a:pt x="1103" y="168"/>
                    <a:pt x="2473" y="168"/>
                  </a:cubicBezTo>
                  <a:cubicBezTo>
                    <a:pt x="3827" y="168"/>
                    <a:pt x="4930" y="118"/>
                    <a:pt x="4930" y="84"/>
                  </a:cubicBezTo>
                  <a:cubicBezTo>
                    <a:pt x="4930" y="34"/>
                    <a:pt x="3827" y="1"/>
                    <a:pt x="24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7922987" y="1764144"/>
              <a:ext cx="629238" cy="5384"/>
            </a:xfrm>
            <a:custGeom>
              <a:avLst/>
              <a:gdLst/>
              <a:ahLst/>
              <a:cxnLst/>
              <a:rect l="l" t="t" r="r" b="b"/>
              <a:pathLst>
                <a:path w="19633" h="168" extrusionOk="0">
                  <a:moveTo>
                    <a:pt x="9808" y="1"/>
                  </a:moveTo>
                  <a:cubicBezTo>
                    <a:pt x="4395" y="1"/>
                    <a:pt x="0" y="34"/>
                    <a:pt x="0" y="84"/>
                  </a:cubicBezTo>
                  <a:cubicBezTo>
                    <a:pt x="0" y="118"/>
                    <a:pt x="4395" y="168"/>
                    <a:pt x="9808" y="168"/>
                  </a:cubicBezTo>
                  <a:cubicBezTo>
                    <a:pt x="15239" y="168"/>
                    <a:pt x="19633" y="118"/>
                    <a:pt x="19633" y="84"/>
                  </a:cubicBezTo>
                  <a:cubicBezTo>
                    <a:pt x="19633" y="34"/>
                    <a:pt x="15239" y="1"/>
                    <a:pt x="98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7708764" y="1947822"/>
              <a:ext cx="629270" cy="4872"/>
            </a:xfrm>
            <a:custGeom>
              <a:avLst/>
              <a:gdLst/>
              <a:ahLst/>
              <a:cxnLst/>
              <a:rect l="l" t="t" r="r" b="b"/>
              <a:pathLst>
                <a:path w="19634" h="152" extrusionOk="0">
                  <a:moveTo>
                    <a:pt x="9809" y="1"/>
                  </a:moveTo>
                  <a:cubicBezTo>
                    <a:pt x="4395" y="1"/>
                    <a:pt x="1" y="34"/>
                    <a:pt x="1" y="84"/>
                  </a:cubicBezTo>
                  <a:cubicBezTo>
                    <a:pt x="1" y="118"/>
                    <a:pt x="4395" y="151"/>
                    <a:pt x="9809" y="151"/>
                  </a:cubicBezTo>
                  <a:cubicBezTo>
                    <a:pt x="15239" y="151"/>
                    <a:pt x="19633" y="118"/>
                    <a:pt x="19633" y="84"/>
                  </a:cubicBezTo>
                  <a:cubicBezTo>
                    <a:pt x="19633" y="34"/>
                    <a:pt x="15239" y="1"/>
                    <a:pt x="98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7746263" y="1478194"/>
              <a:ext cx="222267" cy="5384"/>
            </a:xfrm>
            <a:custGeom>
              <a:avLst/>
              <a:gdLst/>
              <a:ahLst/>
              <a:cxnLst/>
              <a:rect l="l" t="t" r="r" b="b"/>
              <a:pathLst>
                <a:path w="6935" h="168" extrusionOk="0">
                  <a:moveTo>
                    <a:pt x="3459" y="0"/>
                  </a:moveTo>
                  <a:cubicBezTo>
                    <a:pt x="1554" y="0"/>
                    <a:pt x="1" y="51"/>
                    <a:pt x="1" y="84"/>
                  </a:cubicBezTo>
                  <a:cubicBezTo>
                    <a:pt x="1" y="134"/>
                    <a:pt x="1554" y="168"/>
                    <a:pt x="3459" y="168"/>
                  </a:cubicBezTo>
                  <a:cubicBezTo>
                    <a:pt x="5381" y="168"/>
                    <a:pt x="6935" y="134"/>
                    <a:pt x="6935" y="84"/>
                  </a:cubicBezTo>
                  <a:cubicBezTo>
                    <a:pt x="6935" y="51"/>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7740366" y="1643123"/>
              <a:ext cx="222267" cy="5384"/>
            </a:xfrm>
            <a:custGeom>
              <a:avLst/>
              <a:gdLst/>
              <a:ahLst/>
              <a:cxnLst/>
              <a:rect l="l" t="t" r="r" b="b"/>
              <a:pathLst>
                <a:path w="6935" h="168" extrusionOk="0">
                  <a:moveTo>
                    <a:pt x="3476" y="1"/>
                  </a:moveTo>
                  <a:cubicBezTo>
                    <a:pt x="1555" y="1"/>
                    <a:pt x="1" y="34"/>
                    <a:pt x="1" y="84"/>
                  </a:cubicBezTo>
                  <a:cubicBezTo>
                    <a:pt x="1" y="134"/>
                    <a:pt x="1555" y="168"/>
                    <a:pt x="3476" y="168"/>
                  </a:cubicBezTo>
                  <a:cubicBezTo>
                    <a:pt x="5381" y="168"/>
                    <a:pt x="6935" y="134"/>
                    <a:pt x="6935" y="84"/>
                  </a:cubicBezTo>
                  <a:cubicBezTo>
                    <a:pt x="6935" y="34"/>
                    <a:pt x="5381" y="1"/>
                    <a:pt x="34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7928339" y="1878755"/>
              <a:ext cx="222267" cy="5384"/>
            </a:xfrm>
            <a:custGeom>
              <a:avLst/>
              <a:gdLst/>
              <a:ahLst/>
              <a:cxnLst/>
              <a:rect l="l" t="t" r="r" b="b"/>
              <a:pathLst>
                <a:path w="6935" h="168" extrusionOk="0">
                  <a:moveTo>
                    <a:pt x="3459" y="0"/>
                  </a:moveTo>
                  <a:cubicBezTo>
                    <a:pt x="1554" y="0"/>
                    <a:pt x="0" y="34"/>
                    <a:pt x="0" y="84"/>
                  </a:cubicBezTo>
                  <a:cubicBezTo>
                    <a:pt x="0" y="117"/>
                    <a:pt x="1554" y="167"/>
                    <a:pt x="3459" y="167"/>
                  </a:cubicBezTo>
                  <a:cubicBezTo>
                    <a:pt x="5381" y="167"/>
                    <a:pt x="6934" y="117"/>
                    <a:pt x="6934" y="84"/>
                  </a:cubicBezTo>
                  <a:cubicBezTo>
                    <a:pt x="6934" y="34"/>
                    <a:pt x="5381" y="0"/>
                    <a:pt x="34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8208937" y="1478194"/>
              <a:ext cx="567670" cy="5384"/>
            </a:xfrm>
            <a:custGeom>
              <a:avLst/>
              <a:gdLst/>
              <a:ahLst/>
              <a:cxnLst/>
              <a:rect l="l" t="t" r="r" b="b"/>
              <a:pathLst>
                <a:path w="17712" h="168" extrusionOk="0">
                  <a:moveTo>
                    <a:pt x="8856" y="0"/>
                  </a:moveTo>
                  <a:cubicBezTo>
                    <a:pt x="3961" y="0"/>
                    <a:pt x="1" y="51"/>
                    <a:pt x="1" y="84"/>
                  </a:cubicBezTo>
                  <a:cubicBezTo>
                    <a:pt x="1" y="134"/>
                    <a:pt x="3961" y="168"/>
                    <a:pt x="8856" y="168"/>
                  </a:cubicBezTo>
                  <a:cubicBezTo>
                    <a:pt x="13752" y="168"/>
                    <a:pt x="17712" y="134"/>
                    <a:pt x="17712" y="84"/>
                  </a:cubicBezTo>
                  <a:cubicBezTo>
                    <a:pt x="17712" y="51"/>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8033848" y="1652770"/>
              <a:ext cx="567670" cy="5384"/>
            </a:xfrm>
            <a:custGeom>
              <a:avLst/>
              <a:gdLst/>
              <a:ahLst/>
              <a:cxnLst/>
              <a:rect l="l" t="t" r="r" b="b"/>
              <a:pathLst>
                <a:path w="17712" h="168" extrusionOk="0">
                  <a:moveTo>
                    <a:pt x="8856" y="0"/>
                  </a:moveTo>
                  <a:cubicBezTo>
                    <a:pt x="3960" y="0"/>
                    <a:pt x="0" y="34"/>
                    <a:pt x="0" y="84"/>
                  </a:cubicBezTo>
                  <a:cubicBezTo>
                    <a:pt x="0" y="117"/>
                    <a:pt x="3960" y="167"/>
                    <a:pt x="8856" y="167"/>
                  </a:cubicBezTo>
                  <a:cubicBezTo>
                    <a:pt x="13751" y="167"/>
                    <a:pt x="17711" y="117"/>
                    <a:pt x="17711" y="84"/>
                  </a:cubicBezTo>
                  <a:cubicBezTo>
                    <a:pt x="17711" y="34"/>
                    <a:pt x="13751"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8229288" y="1878755"/>
              <a:ext cx="567670" cy="5384"/>
            </a:xfrm>
            <a:custGeom>
              <a:avLst/>
              <a:gdLst/>
              <a:ahLst/>
              <a:cxnLst/>
              <a:rect l="l" t="t" r="r" b="b"/>
              <a:pathLst>
                <a:path w="17712" h="168" extrusionOk="0">
                  <a:moveTo>
                    <a:pt x="8856" y="0"/>
                  </a:moveTo>
                  <a:cubicBezTo>
                    <a:pt x="3961" y="0"/>
                    <a:pt x="1" y="34"/>
                    <a:pt x="1" y="84"/>
                  </a:cubicBezTo>
                  <a:cubicBezTo>
                    <a:pt x="1" y="117"/>
                    <a:pt x="3961" y="167"/>
                    <a:pt x="8856" y="167"/>
                  </a:cubicBezTo>
                  <a:cubicBezTo>
                    <a:pt x="13735" y="167"/>
                    <a:pt x="17712" y="117"/>
                    <a:pt x="17712" y="84"/>
                  </a:cubicBezTo>
                  <a:cubicBezTo>
                    <a:pt x="17712" y="34"/>
                    <a:pt x="13735"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7710912" y="2080637"/>
              <a:ext cx="567670" cy="5384"/>
            </a:xfrm>
            <a:custGeom>
              <a:avLst/>
              <a:gdLst/>
              <a:ahLst/>
              <a:cxnLst/>
              <a:rect l="l" t="t" r="r" b="b"/>
              <a:pathLst>
                <a:path w="17712" h="168" extrusionOk="0">
                  <a:moveTo>
                    <a:pt x="8856" y="1"/>
                  </a:moveTo>
                  <a:cubicBezTo>
                    <a:pt x="3961" y="1"/>
                    <a:pt x="1" y="34"/>
                    <a:pt x="1" y="84"/>
                  </a:cubicBezTo>
                  <a:cubicBezTo>
                    <a:pt x="1" y="117"/>
                    <a:pt x="3961" y="168"/>
                    <a:pt x="8856" y="168"/>
                  </a:cubicBezTo>
                  <a:cubicBezTo>
                    <a:pt x="13752" y="168"/>
                    <a:pt x="17712" y="117"/>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8338547" y="2080637"/>
              <a:ext cx="567670" cy="5384"/>
            </a:xfrm>
            <a:custGeom>
              <a:avLst/>
              <a:gdLst/>
              <a:ahLst/>
              <a:cxnLst/>
              <a:rect l="l" t="t" r="r" b="b"/>
              <a:pathLst>
                <a:path w="17712" h="168" extrusionOk="0">
                  <a:moveTo>
                    <a:pt x="8856" y="1"/>
                  </a:moveTo>
                  <a:cubicBezTo>
                    <a:pt x="3960" y="1"/>
                    <a:pt x="0" y="34"/>
                    <a:pt x="0" y="84"/>
                  </a:cubicBezTo>
                  <a:cubicBezTo>
                    <a:pt x="0" y="117"/>
                    <a:pt x="3960" y="168"/>
                    <a:pt x="8856" y="168"/>
                  </a:cubicBezTo>
                  <a:cubicBezTo>
                    <a:pt x="13751" y="168"/>
                    <a:pt x="17711" y="117"/>
                    <a:pt x="17711" y="84"/>
                  </a:cubicBezTo>
                  <a:cubicBezTo>
                    <a:pt x="17711" y="34"/>
                    <a:pt x="13751"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7710912" y="2146500"/>
              <a:ext cx="567670" cy="4872"/>
            </a:xfrm>
            <a:custGeom>
              <a:avLst/>
              <a:gdLst/>
              <a:ahLst/>
              <a:cxnLst/>
              <a:rect l="l" t="t" r="r" b="b"/>
              <a:pathLst>
                <a:path w="17712" h="152" extrusionOk="0">
                  <a:moveTo>
                    <a:pt x="8856" y="1"/>
                  </a:moveTo>
                  <a:cubicBezTo>
                    <a:pt x="3961" y="1"/>
                    <a:pt x="1" y="34"/>
                    <a:pt x="1" y="84"/>
                  </a:cubicBezTo>
                  <a:cubicBezTo>
                    <a:pt x="1" y="118"/>
                    <a:pt x="3961" y="151"/>
                    <a:pt x="8856" y="151"/>
                  </a:cubicBezTo>
                  <a:cubicBezTo>
                    <a:pt x="13735" y="151"/>
                    <a:pt x="17712" y="118"/>
                    <a:pt x="17712" y="84"/>
                  </a:cubicBezTo>
                  <a:cubicBezTo>
                    <a:pt x="17712" y="34"/>
                    <a:pt x="13752" y="1"/>
                    <a:pt x="8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7738218" y="1525852"/>
              <a:ext cx="567670" cy="4840"/>
            </a:xfrm>
            <a:custGeom>
              <a:avLst/>
              <a:gdLst/>
              <a:ahLst/>
              <a:cxnLst/>
              <a:rect l="l" t="t" r="r" b="b"/>
              <a:pathLst>
                <a:path w="17712" h="151" extrusionOk="0">
                  <a:moveTo>
                    <a:pt x="8856" y="0"/>
                  </a:moveTo>
                  <a:cubicBezTo>
                    <a:pt x="3978" y="0"/>
                    <a:pt x="1" y="34"/>
                    <a:pt x="1" y="84"/>
                  </a:cubicBezTo>
                  <a:cubicBezTo>
                    <a:pt x="1" y="117"/>
                    <a:pt x="3978" y="151"/>
                    <a:pt x="8856" y="151"/>
                  </a:cubicBezTo>
                  <a:cubicBezTo>
                    <a:pt x="13752" y="151"/>
                    <a:pt x="17712" y="117"/>
                    <a:pt x="17712" y="84"/>
                  </a:cubicBezTo>
                  <a:cubicBezTo>
                    <a:pt x="17712" y="34"/>
                    <a:pt x="13752" y="0"/>
                    <a:pt x="88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8008656" y="1479251"/>
              <a:ext cx="146244" cy="4872"/>
            </a:xfrm>
            <a:custGeom>
              <a:avLst/>
              <a:gdLst/>
              <a:ahLst/>
              <a:cxnLst/>
              <a:rect l="l" t="t" r="r" b="b"/>
              <a:pathLst>
                <a:path w="4563" h="152" extrusionOk="0">
                  <a:moveTo>
                    <a:pt x="2273" y="1"/>
                  </a:moveTo>
                  <a:cubicBezTo>
                    <a:pt x="1020" y="1"/>
                    <a:pt x="1" y="34"/>
                    <a:pt x="1" y="68"/>
                  </a:cubicBezTo>
                  <a:cubicBezTo>
                    <a:pt x="1" y="118"/>
                    <a:pt x="1020" y="151"/>
                    <a:pt x="2273" y="151"/>
                  </a:cubicBezTo>
                  <a:cubicBezTo>
                    <a:pt x="3543" y="151"/>
                    <a:pt x="4562" y="118"/>
                    <a:pt x="4562" y="68"/>
                  </a:cubicBezTo>
                  <a:cubicBezTo>
                    <a:pt x="4562" y="34"/>
                    <a:pt x="3543" y="1"/>
                    <a:pt x="22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7715206" y="1818244"/>
              <a:ext cx="146212" cy="5384"/>
            </a:xfrm>
            <a:custGeom>
              <a:avLst/>
              <a:gdLst/>
              <a:ahLst/>
              <a:cxnLst/>
              <a:rect l="l" t="t" r="r" b="b"/>
              <a:pathLst>
                <a:path w="4562" h="168" extrusionOk="0">
                  <a:moveTo>
                    <a:pt x="2289" y="0"/>
                  </a:moveTo>
                  <a:cubicBezTo>
                    <a:pt x="1020" y="0"/>
                    <a:pt x="0" y="34"/>
                    <a:pt x="0" y="84"/>
                  </a:cubicBezTo>
                  <a:cubicBezTo>
                    <a:pt x="0" y="134"/>
                    <a:pt x="1020" y="167"/>
                    <a:pt x="2289" y="167"/>
                  </a:cubicBezTo>
                  <a:cubicBezTo>
                    <a:pt x="3543" y="167"/>
                    <a:pt x="4562" y="134"/>
                    <a:pt x="4562" y="84"/>
                  </a:cubicBezTo>
                  <a:cubicBezTo>
                    <a:pt x="4562" y="34"/>
                    <a:pt x="3543" y="0"/>
                    <a:pt x="228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7712001" y="1878755"/>
              <a:ext cx="146212" cy="5384"/>
            </a:xfrm>
            <a:custGeom>
              <a:avLst/>
              <a:gdLst/>
              <a:ahLst/>
              <a:cxnLst/>
              <a:rect l="l" t="t" r="r" b="b"/>
              <a:pathLst>
                <a:path w="4562" h="168" extrusionOk="0">
                  <a:moveTo>
                    <a:pt x="2273" y="0"/>
                  </a:moveTo>
                  <a:cubicBezTo>
                    <a:pt x="1019" y="0"/>
                    <a:pt x="0" y="34"/>
                    <a:pt x="0" y="84"/>
                  </a:cubicBezTo>
                  <a:cubicBezTo>
                    <a:pt x="0" y="117"/>
                    <a:pt x="1019" y="167"/>
                    <a:pt x="2273" y="167"/>
                  </a:cubicBezTo>
                  <a:cubicBezTo>
                    <a:pt x="3542" y="167"/>
                    <a:pt x="4562" y="117"/>
                    <a:pt x="4562" y="84"/>
                  </a:cubicBezTo>
                  <a:cubicBezTo>
                    <a:pt x="4562" y="34"/>
                    <a:pt x="3542" y="0"/>
                    <a:pt x="22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7544380" y="1266664"/>
              <a:ext cx="1580321" cy="5384"/>
            </a:xfrm>
            <a:custGeom>
              <a:avLst/>
              <a:gdLst/>
              <a:ahLst/>
              <a:cxnLst/>
              <a:rect l="l" t="t" r="r" b="b"/>
              <a:pathLst>
                <a:path w="49308" h="168" extrusionOk="0">
                  <a:moveTo>
                    <a:pt x="24662" y="1"/>
                  </a:moveTo>
                  <a:cubicBezTo>
                    <a:pt x="11045" y="1"/>
                    <a:pt x="0" y="34"/>
                    <a:pt x="0" y="84"/>
                  </a:cubicBezTo>
                  <a:cubicBezTo>
                    <a:pt x="0" y="118"/>
                    <a:pt x="11045" y="168"/>
                    <a:pt x="24662" y="168"/>
                  </a:cubicBezTo>
                  <a:cubicBezTo>
                    <a:pt x="38280" y="168"/>
                    <a:pt x="49307" y="118"/>
                    <a:pt x="49307" y="84"/>
                  </a:cubicBezTo>
                  <a:cubicBezTo>
                    <a:pt x="49307" y="34"/>
                    <a:pt x="38280" y="1"/>
                    <a:pt x="2466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7625787" y="1197051"/>
              <a:ext cx="43941" cy="37627"/>
            </a:xfrm>
            <a:custGeom>
              <a:avLst/>
              <a:gdLst/>
              <a:ahLst/>
              <a:cxnLst/>
              <a:rect l="l" t="t" r="r" b="b"/>
              <a:pathLst>
                <a:path w="1371" h="1174" extrusionOk="0">
                  <a:moveTo>
                    <a:pt x="785" y="0"/>
                  </a:moveTo>
                  <a:cubicBezTo>
                    <a:pt x="267" y="0"/>
                    <a:pt x="0" y="635"/>
                    <a:pt x="384" y="1003"/>
                  </a:cubicBezTo>
                  <a:cubicBezTo>
                    <a:pt x="502" y="1121"/>
                    <a:pt x="646" y="1173"/>
                    <a:pt x="787" y="1173"/>
                  </a:cubicBezTo>
                  <a:cubicBezTo>
                    <a:pt x="1085" y="1173"/>
                    <a:pt x="1370" y="937"/>
                    <a:pt x="1370" y="585"/>
                  </a:cubicBezTo>
                  <a:cubicBezTo>
                    <a:pt x="1370" y="268"/>
                    <a:pt x="1120"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7706649" y="1197051"/>
              <a:ext cx="43941" cy="37627"/>
            </a:xfrm>
            <a:custGeom>
              <a:avLst/>
              <a:gdLst/>
              <a:ahLst/>
              <a:cxnLst/>
              <a:rect l="l" t="t" r="r" b="b"/>
              <a:pathLst>
                <a:path w="1371" h="1174" extrusionOk="0">
                  <a:moveTo>
                    <a:pt x="785" y="0"/>
                  </a:moveTo>
                  <a:cubicBezTo>
                    <a:pt x="251" y="0"/>
                    <a:pt x="0" y="635"/>
                    <a:pt x="368" y="1003"/>
                  </a:cubicBezTo>
                  <a:cubicBezTo>
                    <a:pt x="485" y="1121"/>
                    <a:pt x="631" y="1173"/>
                    <a:pt x="774" y="1173"/>
                  </a:cubicBezTo>
                  <a:cubicBezTo>
                    <a:pt x="1077" y="1173"/>
                    <a:pt x="1370" y="937"/>
                    <a:pt x="1370" y="585"/>
                  </a:cubicBezTo>
                  <a:cubicBezTo>
                    <a:pt x="1370" y="268"/>
                    <a:pt x="1103" y="0"/>
                    <a:pt x="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7786966" y="1197051"/>
              <a:ext cx="43941" cy="37627"/>
            </a:xfrm>
            <a:custGeom>
              <a:avLst/>
              <a:gdLst/>
              <a:ahLst/>
              <a:cxnLst/>
              <a:rect l="l" t="t" r="r" b="b"/>
              <a:pathLst>
                <a:path w="1371" h="1174" extrusionOk="0">
                  <a:moveTo>
                    <a:pt x="786" y="0"/>
                  </a:moveTo>
                  <a:cubicBezTo>
                    <a:pt x="251" y="0"/>
                    <a:pt x="0" y="635"/>
                    <a:pt x="368" y="1003"/>
                  </a:cubicBezTo>
                  <a:cubicBezTo>
                    <a:pt x="486" y="1121"/>
                    <a:pt x="631" y="1173"/>
                    <a:pt x="774" y="1173"/>
                  </a:cubicBezTo>
                  <a:cubicBezTo>
                    <a:pt x="1077" y="1173"/>
                    <a:pt x="1370" y="937"/>
                    <a:pt x="1370" y="585"/>
                  </a:cubicBezTo>
                  <a:cubicBezTo>
                    <a:pt x="1370" y="268"/>
                    <a:pt x="1103" y="0"/>
                    <a:pt x="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4706705" y="1223300"/>
              <a:ext cx="1060342" cy="697793"/>
            </a:xfrm>
            <a:custGeom>
              <a:avLst/>
              <a:gdLst/>
              <a:ahLst/>
              <a:cxnLst/>
              <a:rect l="l" t="t" r="r" b="b"/>
              <a:pathLst>
                <a:path w="33084" h="21772" extrusionOk="0">
                  <a:moveTo>
                    <a:pt x="2256" y="0"/>
                  </a:moveTo>
                  <a:lnTo>
                    <a:pt x="1" y="21771"/>
                  </a:lnTo>
                  <a:lnTo>
                    <a:pt x="30561" y="21771"/>
                  </a:lnTo>
                  <a:lnTo>
                    <a:pt x="330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4812726" y="1335731"/>
              <a:ext cx="51440" cy="468603"/>
            </a:xfrm>
            <a:custGeom>
              <a:avLst/>
              <a:gdLst/>
              <a:ahLst/>
              <a:cxnLst/>
              <a:rect l="l" t="t" r="r" b="b"/>
              <a:pathLst>
                <a:path w="1605" h="14621" extrusionOk="0">
                  <a:moveTo>
                    <a:pt x="1554" y="1"/>
                  </a:moveTo>
                  <a:cubicBezTo>
                    <a:pt x="1503" y="1"/>
                    <a:pt x="1136" y="3269"/>
                    <a:pt x="719" y="7303"/>
                  </a:cubicBezTo>
                  <a:cubicBezTo>
                    <a:pt x="302" y="11329"/>
                    <a:pt x="1" y="14604"/>
                    <a:pt x="51" y="14621"/>
                  </a:cubicBezTo>
                  <a:cubicBezTo>
                    <a:pt x="84" y="14621"/>
                    <a:pt x="469" y="11346"/>
                    <a:pt x="886" y="7319"/>
                  </a:cubicBezTo>
                  <a:cubicBezTo>
                    <a:pt x="1304" y="3276"/>
                    <a:pt x="1605" y="1"/>
                    <a:pt x="1555" y="1"/>
                  </a:cubicBezTo>
                  <a:cubicBezTo>
                    <a:pt x="1555" y="1"/>
                    <a:pt x="1555" y="1"/>
                    <a:pt x="15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4894133" y="1356628"/>
              <a:ext cx="98586" cy="4840"/>
            </a:xfrm>
            <a:custGeom>
              <a:avLst/>
              <a:gdLst/>
              <a:ahLst/>
              <a:cxnLst/>
              <a:rect l="l" t="t" r="r" b="b"/>
              <a:pathLst>
                <a:path w="3076" h="151" extrusionOk="0">
                  <a:moveTo>
                    <a:pt x="1538" y="1"/>
                  </a:moveTo>
                  <a:cubicBezTo>
                    <a:pt x="686" y="1"/>
                    <a:pt x="1" y="34"/>
                    <a:pt x="1" y="67"/>
                  </a:cubicBezTo>
                  <a:cubicBezTo>
                    <a:pt x="1" y="118"/>
                    <a:pt x="686" y="151"/>
                    <a:pt x="1538" y="151"/>
                  </a:cubicBezTo>
                  <a:cubicBezTo>
                    <a:pt x="2390" y="151"/>
                    <a:pt x="3075" y="118"/>
                    <a:pt x="3075" y="67"/>
                  </a:cubicBezTo>
                  <a:cubicBezTo>
                    <a:pt x="3075" y="34"/>
                    <a:pt x="2390" y="1"/>
                    <a:pt x="15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5019449" y="1356628"/>
              <a:ext cx="391491" cy="4840"/>
            </a:xfrm>
            <a:custGeom>
              <a:avLst/>
              <a:gdLst/>
              <a:ahLst/>
              <a:cxnLst/>
              <a:rect l="l" t="t" r="r" b="b"/>
              <a:pathLst>
                <a:path w="12215" h="151" extrusionOk="0">
                  <a:moveTo>
                    <a:pt x="6116" y="1"/>
                  </a:moveTo>
                  <a:cubicBezTo>
                    <a:pt x="2724" y="1"/>
                    <a:pt x="0" y="34"/>
                    <a:pt x="0" y="67"/>
                  </a:cubicBezTo>
                  <a:cubicBezTo>
                    <a:pt x="0" y="118"/>
                    <a:pt x="2741" y="151"/>
                    <a:pt x="6116" y="151"/>
                  </a:cubicBezTo>
                  <a:cubicBezTo>
                    <a:pt x="9491" y="151"/>
                    <a:pt x="12214" y="118"/>
                    <a:pt x="12214" y="67"/>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4882884" y="1604567"/>
              <a:ext cx="98041" cy="4872"/>
            </a:xfrm>
            <a:custGeom>
              <a:avLst/>
              <a:gdLst/>
              <a:ahLst/>
              <a:cxnLst/>
              <a:rect l="l" t="t" r="r" b="b"/>
              <a:pathLst>
                <a:path w="3059" h="152" extrusionOk="0">
                  <a:moveTo>
                    <a:pt x="1521" y="1"/>
                  </a:moveTo>
                  <a:cubicBezTo>
                    <a:pt x="686" y="1"/>
                    <a:pt x="1" y="34"/>
                    <a:pt x="1" y="67"/>
                  </a:cubicBezTo>
                  <a:cubicBezTo>
                    <a:pt x="1" y="118"/>
                    <a:pt x="686" y="151"/>
                    <a:pt x="1521" y="151"/>
                  </a:cubicBezTo>
                  <a:cubicBezTo>
                    <a:pt x="2373" y="151"/>
                    <a:pt x="3058" y="118"/>
                    <a:pt x="3058" y="67"/>
                  </a:cubicBezTo>
                  <a:cubicBezTo>
                    <a:pt x="3058" y="34"/>
                    <a:pt x="2373" y="1"/>
                    <a:pt x="152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5007655" y="1604567"/>
              <a:ext cx="392036" cy="4872"/>
            </a:xfrm>
            <a:custGeom>
              <a:avLst/>
              <a:gdLst/>
              <a:ahLst/>
              <a:cxnLst/>
              <a:rect l="l" t="t" r="r" b="b"/>
              <a:pathLst>
                <a:path w="12232" h="152" extrusionOk="0">
                  <a:moveTo>
                    <a:pt x="6116" y="1"/>
                  </a:moveTo>
                  <a:cubicBezTo>
                    <a:pt x="2741" y="1"/>
                    <a:pt x="1" y="34"/>
                    <a:pt x="1" y="67"/>
                  </a:cubicBezTo>
                  <a:cubicBezTo>
                    <a:pt x="1" y="118"/>
                    <a:pt x="2741" y="151"/>
                    <a:pt x="6116" y="151"/>
                  </a:cubicBezTo>
                  <a:cubicBezTo>
                    <a:pt x="9491" y="151"/>
                    <a:pt x="12232" y="118"/>
                    <a:pt x="12232" y="67"/>
                  </a:cubicBezTo>
                  <a:cubicBezTo>
                    <a:pt x="12232"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4874327" y="1718633"/>
              <a:ext cx="391491" cy="5384"/>
            </a:xfrm>
            <a:custGeom>
              <a:avLst/>
              <a:gdLst/>
              <a:ahLst/>
              <a:cxnLst/>
              <a:rect l="l" t="t" r="r" b="b"/>
              <a:pathLst>
                <a:path w="12215" h="168" extrusionOk="0">
                  <a:moveTo>
                    <a:pt x="6116" y="1"/>
                  </a:moveTo>
                  <a:cubicBezTo>
                    <a:pt x="2741" y="1"/>
                    <a:pt x="0" y="34"/>
                    <a:pt x="0" y="84"/>
                  </a:cubicBezTo>
                  <a:cubicBezTo>
                    <a:pt x="0" y="134"/>
                    <a:pt x="2741" y="168"/>
                    <a:pt x="6116" y="168"/>
                  </a:cubicBezTo>
                  <a:cubicBezTo>
                    <a:pt x="9491" y="168"/>
                    <a:pt x="12214" y="134"/>
                    <a:pt x="12214" y="84"/>
                  </a:cubicBezTo>
                  <a:cubicBezTo>
                    <a:pt x="12214" y="34"/>
                    <a:pt x="9491" y="1"/>
                    <a:pt x="61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4897338" y="1426241"/>
              <a:ext cx="138744" cy="5384"/>
            </a:xfrm>
            <a:custGeom>
              <a:avLst/>
              <a:gdLst/>
              <a:ahLst/>
              <a:cxnLst/>
              <a:rect l="l" t="t" r="r" b="b"/>
              <a:pathLst>
                <a:path w="4329" h="168" extrusionOk="0">
                  <a:moveTo>
                    <a:pt x="2173" y="1"/>
                  </a:moveTo>
                  <a:cubicBezTo>
                    <a:pt x="970" y="1"/>
                    <a:pt x="1" y="34"/>
                    <a:pt x="1" y="84"/>
                  </a:cubicBezTo>
                  <a:cubicBezTo>
                    <a:pt x="1" y="134"/>
                    <a:pt x="970" y="168"/>
                    <a:pt x="2173" y="168"/>
                  </a:cubicBezTo>
                  <a:cubicBezTo>
                    <a:pt x="3359" y="168"/>
                    <a:pt x="4328" y="134"/>
                    <a:pt x="4328" y="84"/>
                  </a:cubicBezTo>
                  <a:cubicBezTo>
                    <a:pt x="4328" y="34"/>
                    <a:pt x="3359" y="1"/>
                    <a:pt x="21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4894133" y="1529057"/>
              <a:ext cx="138200" cy="4872"/>
            </a:xfrm>
            <a:custGeom>
              <a:avLst/>
              <a:gdLst/>
              <a:ahLst/>
              <a:cxnLst/>
              <a:rect l="l" t="t" r="r" b="b"/>
              <a:pathLst>
                <a:path w="4312" h="152" extrusionOk="0">
                  <a:moveTo>
                    <a:pt x="2156" y="1"/>
                  </a:moveTo>
                  <a:cubicBezTo>
                    <a:pt x="970" y="1"/>
                    <a:pt x="1" y="34"/>
                    <a:pt x="1" y="84"/>
                  </a:cubicBezTo>
                  <a:cubicBezTo>
                    <a:pt x="1" y="118"/>
                    <a:pt x="970" y="151"/>
                    <a:pt x="2156" y="151"/>
                  </a:cubicBezTo>
                  <a:cubicBezTo>
                    <a:pt x="3342" y="151"/>
                    <a:pt x="4311" y="118"/>
                    <a:pt x="4311" y="84"/>
                  </a:cubicBezTo>
                  <a:cubicBezTo>
                    <a:pt x="4311" y="34"/>
                    <a:pt x="3342" y="1"/>
                    <a:pt x="21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5010892" y="1675782"/>
              <a:ext cx="138712" cy="4872"/>
            </a:xfrm>
            <a:custGeom>
              <a:avLst/>
              <a:gdLst/>
              <a:ahLst/>
              <a:cxnLst/>
              <a:rect l="l" t="t" r="r" b="b"/>
              <a:pathLst>
                <a:path w="4328" h="152" extrusionOk="0">
                  <a:moveTo>
                    <a:pt x="2172" y="1"/>
                  </a:moveTo>
                  <a:cubicBezTo>
                    <a:pt x="969" y="1"/>
                    <a:pt x="0" y="34"/>
                    <a:pt x="0" y="84"/>
                  </a:cubicBezTo>
                  <a:cubicBezTo>
                    <a:pt x="0" y="118"/>
                    <a:pt x="969" y="151"/>
                    <a:pt x="2172" y="151"/>
                  </a:cubicBezTo>
                  <a:cubicBezTo>
                    <a:pt x="3359" y="151"/>
                    <a:pt x="4328" y="118"/>
                    <a:pt x="4328" y="84"/>
                  </a:cubicBezTo>
                  <a:cubicBezTo>
                    <a:pt x="4328" y="34"/>
                    <a:pt x="3359" y="1"/>
                    <a:pt x="21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5185981" y="1426241"/>
              <a:ext cx="353479" cy="5384"/>
            </a:xfrm>
            <a:custGeom>
              <a:avLst/>
              <a:gdLst/>
              <a:ahLst/>
              <a:cxnLst/>
              <a:rect l="l" t="t" r="r" b="b"/>
              <a:pathLst>
                <a:path w="11029" h="168" extrusionOk="0">
                  <a:moveTo>
                    <a:pt x="5515" y="1"/>
                  </a:moveTo>
                  <a:cubicBezTo>
                    <a:pt x="2474" y="1"/>
                    <a:pt x="1" y="34"/>
                    <a:pt x="1" y="84"/>
                  </a:cubicBezTo>
                  <a:cubicBezTo>
                    <a:pt x="1" y="134"/>
                    <a:pt x="2474" y="168"/>
                    <a:pt x="5515" y="168"/>
                  </a:cubicBezTo>
                  <a:cubicBezTo>
                    <a:pt x="8556" y="168"/>
                    <a:pt x="11028" y="134"/>
                    <a:pt x="11028" y="84"/>
                  </a:cubicBezTo>
                  <a:cubicBezTo>
                    <a:pt x="11028" y="34"/>
                    <a:pt x="8556" y="1"/>
                    <a:pt x="55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5076754" y="1534954"/>
              <a:ext cx="353447" cy="5384"/>
            </a:xfrm>
            <a:custGeom>
              <a:avLst/>
              <a:gdLst/>
              <a:ahLst/>
              <a:cxnLst/>
              <a:rect l="l" t="t" r="r" b="b"/>
              <a:pathLst>
                <a:path w="11028" h="168" extrusionOk="0">
                  <a:moveTo>
                    <a:pt x="5514" y="1"/>
                  </a:moveTo>
                  <a:cubicBezTo>
                    <a:pt x="2473" y="1"/>
                    <a:pt x="0" y="34"/>
                    <a:pt x="0" y="84"/>
                  </a:cubicBezTo>
                  <a:cubicBezTo>
                    <a:pt x="0" y="117"/>
                    <a:pt x="2473" y="168"/>
                    <a:pt x="5514" y="168"/>
                  </a:cubicBezTo>
                  <a:cubicBezTo>
                    <a:pt x="8555" y="168"/>
                    <a:pt x="11028" y="117"/>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5198320" y="1675782"/>
              <a:ext cx="353447" cy="4872"/>
            </a:xfrm>
            <a:custGeom>
              <a:avLst/>
              <a:gdLst/>
              <a:ahLst/>
              <a:cxnLst/>
              <a:rect l="l" t="t" r="r" b="b"/>
              <a:pathLst>
                <a:path w="11028" h="152" extrusionOk="0">
                  <a:moveTo>
                    <a:pt x="5514" y="1"/>
                  </a:moveTo>
                  <a:cubicBezTo>
                    <a:pt x="2473" y="1"/>
                    <a:pt x="0" y="34"/>
                    <a:pt x="0" y="84"/>
                  </a:cubicBezTo>
                  <a:cubicBezTo>
                    <a:pt x="0" y="118"/>
                    <a:pt x="2473" y="151"/>
                    <a:pt x="5514" y="151"/>
                  </a:cubicBezTo>
                  <a:cubicBezTo>
                    <a:pt x="8572" y="151"/>
                    <a:pt x="11028" y="118"/>
                    <a:pt x="11028" y="84"/>
                  </a:cubicBezTo>
                  <a:cubicBezTo>
                    <a:pt x="11028" y="34"/>
                    <a:pt x="8572" y="1"/>
                    <a:pt x="55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4875384" y="1801642"/>
              <a:ext cx="354024" cy="4840"/>
            </a:xfrm>
            <a:custGeom>
              <a:avLst/>
              <a:gdLst/>
              <a:ahLst/>
              <a:cxnLst/>
              <a:rect l="l" t="t" r="r" b="b"/>
              <a:pathLst>
                <a:path w="11046" h="151" extrusionOk="0">
                  <a:moveTo>
                    <a:pt x="5531" y="0"/>
                  </a:moveTo>
                  <a:cubicBezTo>
                    <a:pt x="2474" y="0"/>
                    <a:pt x="1" y="34"/>
                    <a:pt x="1" y="84"/>
                  </a:cubicBezTo>
                  <a:cubicBezTo>
                    <a:pt x="1" y="117"/>
                    <a:pt x="2474" y="151"/>
                    <a:pt x="5531" y="151"/>
                  </a:cubicBezTo>
                  <a:cubicBezTo>
                    <a:pt x="8572" y="151"/>
                    <a:pt x="11045" y="117"/>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5266843" y="1801642"/>
              <a:ext cx="353479" cy="4840"/>
            </a:xfrm>
            <a:custGeom>
              <a:avLst/>
              <a:gdLst/>
              <a:ahLst/>
              <a:cxnLst/>
              <a:rect l="l" t="t" r="r" b="b"/>
              <a:pathLst>
                <a:path w="11029" h="151" extrusionOk="0">
                  <a:moveTo>
                    <a:pt x="5515" y="0"/>
                  </a:moveTo>
                  <a:cubicBezTo>
                    <a:pt x="2457" y="0"/>
                    <a:pt x="1" y="34"/>
                    <a:pt x="1" y="84"/>
                  </a:cubicBezTo>
                  <a:cubicBezTo>
                    <a:pt x="1" y="117"/>
                    <a:pt x="2457" y="151"/>
                    <a:pt x="5515" y="151"/>
                  </a:cubicBezTo>
                  <a:cubicBezTo>
                    <a:pt x="8556" y="151"/>
                    <a:pt x="11028" y="117"/>
                    <a:pt x="11028" y="84"/>
                  </a:cubicBezTo>
                  <a:cubicBezTo>
                    <a:pt x="11028" y="34"/>
                    <a:pt x="8556" y="0"/>
                    <a:pt x="55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4875384" y="1842346"/>
              <a:ext cx="354024" cy="5384"/>
            </a:xfrm>
            <a:custGeom>
              <a:avLst/>
              <a:gdLst/>
              <a:ahLst/>
              <a:cxnLst/>
              <a:rect l="l" t="t" r="r" b="b"/>
              <a:pathLst>
                <a:path w="11046" h="168" extrusionOk="0">
                  <a:moveTo>
                    <a:pt x="5531" y="0"/>
                  </a:moveTo>
                  <a:cubicBezTo>
                    <a:pt x="2474" y="0"/>
                    <a:pt x="1" y="34"/>
                    <a:pt x="1" y="84"/>
                  </a:cubicBezTo>
                  <a:cubicBezTo>
                    <a:pt x="1" y="134"/>
                    <a:pt x="2474" y="167"/>
                    <a:pt x="5531" y="167"/>
                  </a:cubicBezTo>
                  <a:cubicBezTo>
                    <a:pt x="8572" y="167"/>
                    <a:pt x="11045" y="134"/>
                    <a:pt x="11045" y="84"/>
                  </a:cubicBezTo>
                  <a:cubicBezTo>
                    <a:pt x="11045" y="34"/>
                    <a:pt x="8572" y="0"/>
                    <a:pt x="55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4892531" y="1455695"/>
              <a:ext cx="353992" cy="5384"/>
            </a:xfrm>
            <a:custGeom>
              <a:avLst/>
              <a:gdLst/>
              <a:ahLst/>
              <a:cxnLst/>
              <a:rect l="l" t="t" r="r" b="b"/>
              <a:pathLst>
                <a:path w="11045" h="168" extrusionOk="0">
                  <a:moveTo>
                    <a:pt x="5531" y="1"/>
                  </a:moveTo>
                  <a:cubicBezTo>
                    <a:pt x="2473" y="1"/>
                    <a:pt x="1" y="34"/>
                    <a:pt x="1" y="84"/>
                  </a:cubicBezTo>
                  <a:cubicBezTo>
                    <a:pt x="1" y="134"/>
                    <a:pt x="2473" y="168"/>
                    <a:pt x="5531" y="168"/>
                  </a:cubicBezTo>
                  <a:cubicBezTo>
                    <a:pt x="8572" y="168"/>
                    <a:pt x="11045" y="134"/>
                    <a:pt x="11045" y="84"/>
                  </a:cubicBezTo>
                  <a:cubicBezTo>
                    <a:pt x="11045" y="34"/>
                    <a:pt x="8572" y="1"/>
                    <a:pt x="553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5061210" y="1426785"/>
              <a:ext cx="91086" cy="4840"/>
            </a:xfrm>
            <a:custGeom>
              <a:avLst/>
              <a:gdLst/>
              <a:ahLst/>
              <a:cxnLst/>
              <a:rect l="l" t="t" r="r" b="b"/>
              <a:pathLst>
                <a:path w="2842" h="151" extrusionOk="0">
                  <a:moveTo>
                    <a:pt x="1421" y="0"/>
                  </a:moveTo>
                  <a:cubicBezTo>
                    <a:pt x="636" y="0"/>
                    <a:pt x="1" y="34"/>
                    <a:pt x="1" y="84"/>
                  </a:cubicBezTo>
                  <a:cubicBezTo>
                    <a:pt x="1" y="117"/>
                    <a:pt x="636" y="151"/>
                    <a:pt x="1421" y="151"/>
                  </a:cubicBezTo>
                  <a:cubicBezTo>
                    <a:pt x="2206" y="151"/>
                    <a:pt x="2841" y="117"/>
                    <a:pt x="2841" y="84"/>
                  </a:cubicBezTo>
                  <a:cubicBezTo>
                    <a:pt x="2841" y="34"/>
                    <a:pt x="2206" y="0"/>
                    <a:pt x="14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4878621" y="1638315"/>
              <a:ext cx="91054" cy="4840"/>
            </a:xfrm>
            <a:custGeom>
              <a:avLst/>
              <a:gdLst/>
              <a:ahLst/>
              <a:cxnLst/>
              <a:rect l="l" t="t" r="r" b="b"/>
              <a:pathLst>
                <a:path w="2841" h="151" extrusionOk="0">
                  <a:moveTo>
                    <a:pt x="1420" y="0"/>
                  </a:moveTo>
                  <a:cubicBezTo>
                    <a:pt x="635" y="0"/>
                    <a:pt x="0" y="34"/>
                    <a:pt x="0" y="67"/>
                  </a:cubicBezTo>
                  <a:cubicBezTo>
                    <a:pt x="0" y="117"/>
                    <a:pt x="635" y="151"/>
                    <a:pt x="1420" y="151"/>
                  </a:cubicBezTo>
                  <a:cubicBezTo>
                    <a:pt x="2206" y="151"/>
                    <a:pt x="2841" y="117"/>
                    <a:pt x="2841" y="67"/>
                  </a:cubicBezTo>
                  <a:cubicBezTo>
                    <a:pt x="2841" y="34"/>
                    <a:pt x="2206" y="0"/>
                    <a:pt x="14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4876474" y="1675782"/>
              <a:ext cx="91054" cy="4872"/>
            </a:xfrm>
            <a:custGeom>
              <a:avLst/>
              <a:gdLst/>
              <a:ahLst/>
              <a:cxnLst/>
              <a:rect l="l" t="t" r="r" b="b"/>
              <a:pathLst>
                <a:path w="2841" h="152" extrusionOk="0">
                  <a:moveTo>
                    <a:pt x="1420" y="1"/>
                  </a:moveTo>
                  <a:cubicBezTo>
                    <a:pt x="635" y="1"/>
                    <a:pt x="0" y="34"/>
                    <a:pt x="0" y="84"/>
                  </a:cubicBezTo>
                  <a:cubicBezTo>
                    <a:pt x="0" y="118"/>
                    <a:pt x="635" y="151"/>
                    <a:pt x="1420" y="151"/>
                  </a:cubicBezTo>
                  <a:cubicBezTo>
                    <a:pt x="2206" y="151"/>
                    <a:pt x="2841" y="118"/>
                    <a:pt x="2841" y="84"/>
                  </a:cubicBezTo>
                  <a:cubicBezTo>
                    <a:pt x="2841" y="34"/>
                    <a:pt x="2206" y="1"/>
                    <a:pt x="14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4772055" y="1294515"/>
              <a:ext cx="984288" cy="5384"/>
            </a:xfrm>
            <a:custGeom>
              <a:avLst/>
              <a:gdLst/>
              <a:ahLst/>
              <a:cxnLst/>
              <a:rect l="l" t="t" r="r" b="b"/>
              <a:pathLst>
                <a:path w="30711" h="168" extrusionOk="0">
                  <a:moveTo>
                    <a:pt x="15355" y="0"/>
                  </a:moveTo>
                  <a:cubicBezTo>
                    <a:pt x="6867" y="0"/>
                    <a:pt x="0" y="34"/>
                    <a:pt x="0" y="84"/>
                  </a:cubicBezTo>
                  <a:cubicBezTo>
                    <a:pt x="0" y="117"/>
                    <a:pt x="6867" y="167"/>
                    <a:pt x="15355" y="167"/>
                  </a:cubicBezTo>
                  <a:cubicBezTo>
                    <a:pt x="23827" y="167"/>
                    <a:pt x="30710" y="117"/>
                    <a:pt x="30710" y="84"/>
                  </a:cubicBezTo>
                  <a:cubicBezTo>
                    <a:pt x="30710" y="34"/>
                    <a:pt x="23827" y="0"/>
                    <a:pt x="153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4822918" y="1252209"/>
              <a:ext cx="27339" cy="23364"/>
            </a:xfrm>
            <a:custGeom>
              <a:avLst/>
              <a:gdLst/>
              <a:ahLst/>
              <a:cxnLst/>
              <a:rect l="l" t="t" r="r" b="b"/>
              <a:pathLst>
                <a:path w="853" h="729" extrusionOk="0">
                  <a:moveTo>
                    <a:pt x="485" y="0"/>
                  </a:moveTo>
                  <a:cubicBezTo>
                    <a:pt x="167" y="0"/>
                    <a:pt x="0" y="385"/>
                    <a:pt x="234" y="619"/>
                  </a:cubicBezTo>
                  <a:cubicBezTo>
                    <a:pt x="305" y="695"/>
                    <a:pt x="395" y="728"/>
                    <a:pt x="484" y="728"/>
                  </a:cubicBezTo>
                  <a:cubicBezTo>
                    <a:pt x="670" y="728"/>
                    <a:pt x="853" y="582"/>
                    <a:pt x="853" y="368"/>
                  </a:cubicBezTo>
                  <a:cubicBezTo>
                    <a:pt x="853"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4872724" y="1252209"/>
              <a:ext cx="27339" cy="23364"/>
            </a:xfrm>
            <a:custGeom>
              <a:avLst/>
              <a:gdLst/>
              <a:ahLst/>
              <a:cxnLst/>
              <a:rect l="l" t="t" r="r" b="b"/>
              <a:pathLst>
                <a:path w="853" h="729" extrusionOk="0">
                  <a:moveTo>
                    <a:pt x="485" y="0"/>
                  </a:moveTo>
                  <a:cubicBezTo>
                    <a:pt x="167" y="0"/>
                    <a:pt x="0" y="385"/>
                    <a:pt x="234" y="619"/>
                  </a:cubicBezTo>
                  <a:cubicBezTo>
                    <a:pt x="310" y="695"/>
                    <a:pt x="402" y="728"/>
                    <a:pt x="491" y="728"/>
                  </a:cubicBezTo>
                  <a:cubicBezTo>
                    <a:pt x="677" y="728"/>
                    <a:pt x="852" y="582"/>
                    <a:pt x="852" y="368"/>
                  </a:cubicBezTo>
                  <a:cubicBezTo>
                    <a:pt x="852" y="168"/>
                    <a:pt x="685"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4923043" y="1252209"/>
              <a:ext cx="27371" cy="23364"/>
            </a:xfrm>
            <a:custGeom>
              <a:avLst/>
              <a:gdLst/>
              <a:ahLst/>
              <a:cxnLst/>
              <a:rect l="l" t="t" r="r" b="b"/>
              <a:pathLst>
                <a:path w="854" h="729" extrusionOk="0">
                  <a:moveTo>
                    <a:pt x="485" y="0"/>
                  </a:moveTo>
                  <a:cubicBezTo>
                    <a:pt x="168" y="0"/>
                    <a:pt x="1" y="385"/>
                    <a:pt x="235" y="619"/>
                  </a:cubicBezTo>
                  <a:cubicBezTo>
                    <a:pt x="305" y="695"/>
                    <a:pt x="395" y="728"/>
                    <a:pt x="484" y="728"/>
                  </a:cubicBezTo>
                  <a:cubicBezTo>
                    <a:pt x="670" y="728"/>
                    <a:pt x="853" y="582"/>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7882283" y="2757533"/>
              <a:ext cx="493762" cy="1596891"/>
            </a:xfrm>
            <a:custGeom>
              <a:avLst/>
              <a:gdLst/>
              <a:ahLst/>
              <a:cxnLst/>
              <a:rect l="l" t="t" r="r" b="b"/>
              <a:pathLst>
                <a:path w="15406" h="49825" extrusionOk="0">
                  <a:moveTo>
                    <a:pt x="0" y="0"/>
                  </a:moveTo>
                  <a:lnTo>
                    <a:pt x="0" y="49825"/>
                  </a:lnTo>
                  <a:lnTo>
                    <a:pt x="15406" y="49825"/>
                  </a:lnTo>
                  <a:lnTo>
                    <a:pt x="1540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8376013" y="2758046"/>
              <a:ext cx="418797" cy="1596378"/>
            </a:xfrm>
            <a:custGeom>
              <a:avLst/>
              <a:gdLst/>
              <a:ahLst/>
              <a:cxnLst/>
              <a:rect l="l" t="t" r="r" b="b"/>
              <a:pathLst>
                <a:path w="13067" h="49809" extrusionOk="0">
                  <a:moveTo>
                    <a:pt x="1" y="1"/>
                  </a:moveTo>
                  <a:lnTo>
                    <a:pt x="1" y="49809"/>
                  </a:lnTo>
                  <a:lnTo>
                    <a:pt x="13067" y="49809"/>
                  </a:lnTo>
                  <a:lnTo>
                    <a:pt x="13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7920839" y="2822307"/>
              <a:ext cx="396298" cy="343832"/>
            </a:xfrm>
            <a:custGeom>
              <a:avLst/>
              <a:gdLst/>
              <a:ahLst/>
              <a:cxnLst/>
              <a:rect l="l" t="t" r="r" b="b"/>
              <a:pathLst>
                <a:path w="12365" h="10728" extrusionOk="0">
                  <a:moveTo>
                    <a:pt x="0" y="1"/>
                  </a:moveTo>
                  <a:lnTo>
                    <a:pt x="0" y="10728"/>
                  </a:lnTo>
                  <a:lnTo>
                    <a:pt x="12365" y="10728"/>
                  </a:lnTo>
                  <a:lnTo>
                    <a:pt x="123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7920839" y="3205208"/>
              <a:ext cx="396298" cy="344345"/>
            </a:xfrm>
            <a:custGeom>
              <a:avLst/>
              <a:gdLst/>
              <a:ahLst/>
              <a:cxnLst/>
              <a:rect l="l" t="t" r="r" b="b"/>
              <a:pathLst>
                <a:path w="12365" h="10744" extrusionOk="0">
                  <a:moveTo>
                    <a:pt x="0" y="0"/>
                  </a:moveTo>
                  <a:lnTo>
                    <a:pt x="0" y="10744"/>
                  </a:lnTo>
                  <a:lnTo>
                    <a:pt x="12365" y="10744"/>
                  </a:lnTo>
                  <a:lnTo>
                    <a:pt x="123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7920839" y="3588077"/>
              <a:ext cx="396298" cy="344377"/>
            </a:xfrm>
            <a:custGeom>
              <a:avLst/>
              <a:gdLst/>
              <a:ahLst/>
              <a:cxnLst/>
              <a:rect l="l" t="t" r="r" b="b"/>
              <a:pathLst>
                <a:path w="12365" h="10745" extrusionOk="0">
                  <a:moveTo>
                    <a:pt x="0" y="1"/>
                  </a:moveTo>
                  <a:lnTo>
                    <a:pt x="0" y="10745"/>
                  </a:lnTo>
                  <a:lnTo>
                    <a:pt x="12365" y="10745"/>
                  </a:lnTo>
                  <a:lnTo>
                    <a:pt x="123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7920839" y="3971523"/>
              <a:ext cx="396298" cy="343832"/>
            </a:xfrm>
            <a:custGeom>
              <a:avLst/>
              <a:gdLst/>
              <a:ahLst/>
              <a:cxnLst/>
              <a:rect l="l" t="t" r="r" b="b"/>
              <a:pathLst>
                <a:path w="12365" h="10728" extrusionOk="0">
                  <a:moveTo>
                    <a:pt x="0" y="0"/>
                  </a:moveTo>
                  <a:lnTo>
                    <a:pt x="0" y="10727"/>
                  </a:lnTo>
                  <a:lnTo>
                    <a:pt x="12365" y="10727"/>
                  </a:lnTo>
                  <a:lnTo>
                    <a:pt x="123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8086858" y="2872112"/>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8086858" y="3259821"/>
              <a:ext cx="32146" cy="27339"/>
            </a:xfrm>
            <a:custGeom>
              <a:avLst/>
              <a:gdLst/>
              <a:ahLst/>
              <a:cxnLst/>
              <a:rect l="l" t="t" r="r" b="b"/>
              <a:pathLst>
                <a:path w="1003" h="853" extrusionOk="0">
                  <a:moveTo>
                    <a:pt x="568" y="1"/>
                  </a:moveTo>
                  <a:cubicBezTo>
                    <a:pt x="184" y="1"/>
                    <a:pt x="0" y="452"/>
                    <a:pt x="267" y="719"/>
                  </a:cubicBezTo>
                  <a:cubicBezTo>
                    <a:pt x="355" y="812"/>
                    <a:pt x="463" y="853"/>
                    <a:pt x="570" y="853"/>
                  </a:cubicBezTo>
                  <a:cubicBezTo>
                    <a:pt x="790" y="853"/>
                    <a:pt x="1003" y="677"/>
                    <a:pt x="1003" y="418"/>
                  </a:cubicBezTo>
                  <a:cubicBezTo>
                    <a:pt x="1003" y="184"/>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8086858" y="3646985"/>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201"/>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8086858" y="4034694"/>
              <a:ext cx="32146" cy="27371"/>
            </a:xfrm>
            <a:custGeom>
              <a:avLst/>
              <a:gdLst/>
              <a:ahLst/>
              <a:cxnLst/>
              <a:rect l="l" t="t" r="r" b="b"/>
              <a:pathLst>
                <a:path w="1003" h="854" extrusionOk="0">
                  <a:moveTo>
                    <a:pt x="568" y="1"/>
                  </a:moveTo>
                  <a:cubicBezTo>
                    <a:pt x="184" y="1"/>
                    <a:pt x="0" y="452"/>
                    <a:pt x="267" y="719"/>
                  </a:cubicBezTo>
                  <a:cubicBezTo>
                    <a:pt x="355" y="812"/>
                    <a:pt x="463" y="853"/>
                    <a:pt x="570" y="853"/>
                  </a:cubicBezTo>
                  <a:cubicBezTo>
                    <a:pt x="790" y="853"/>
                    <a:pt x="1003" y="678"/>
                    <a:pt x="1003" y="419"/>
                  </a:cubicBezTo>
                  <a:cubicBezTo>
                    <a:pt x="1003" y="185"/>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7882283" y="4354393"/>
              <a:ext cx="57337" cy="320821"/>
            </a:xfrm>
            <a:custGeom>
              <a:avLst/>
              <a:gdLst/>
              <a:ahLst/>
              <a:cxnLst/>
              <a:rect l="l" t="t" r="r" b="b"/>
              <a:pathLst>
                <a:path w="1789"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8316593" y="4354393"/>
              <a:ext cx="57305" cy="320821"/>
            </a:xfrm>
            <a:custGeom>
              <a:avLst/>
              <a:gdLst/>
              <a:ahLst/>
              <a:cxnLst/>
              <a:rect l="l" t="t" r="r" b="b"/>
              <a:pathLst>
                <a:path w="1788" h="10010" extrusionOk="0">
                  <a:moveTo>
                    <a:pt x="0" y="1"/>
                  </a:moveTo>
                  <a:lnTo>
                    <a:pt x="0" y="10009"/>
                  </a:lnTo>
                  <a:lnTo>
                    <a:pt x="1788" y="10009"/>
                  </a:lnTo>
                  <a:lnTo>
                    <a:pt x="17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8731608" y="4354393"/>
              <a:ext cx="56793" cy="320821"/>
            </a:xfrm>
            <a:custGeom>
              <a:avLst/>
              <a:gdLst/>
              <a:ahLst/>
              <a:cxnLst/>
              <a:rect l="l" t="t" r="r" b="b"/>
              <a:pathLst>
                <a:path w="1772" h="10010" extrusionOk="0">
                  <a:moveTo>
                    <a:pt x="0" y="1"/>
                  </a:moveTo>
                  <a:lnTo>
                    <a:pt x="0" y="10009"/>
                  </a:lnTo>
                  <a:lnTo>
                    <a:pt x="1771" y="10009"/>
                  </a:lnTo>
                  <a:lnTo>
                    <a:pt x="17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3690303" y="4272954"/>
              <a:ext cx="403285" cy="315853"/>
            </a:xfrm>
            <a:custGeom>
              <a:avLst/>
              <a:gdLst/>
              <a:ahLst/>
              <a:cxnLst/>
              <a:rect l="l" t="t" r="r" b="b"/>
              <a:pathLst>
                <a:path w="12583" h="9855" extrusionOk="0">
                  <a:moveTo>
                    <a:pt x="8578" y="0"/>
                  </a:moveTo>
                  <a:cubicBezTo>
                    <a:pt x="7317" y="0"/>
                    <a:pt x="6147" y="819"/>
                    <a:pt x="5498" y="1907"/>
                  </a:cubicBezTo>
                  <a:cubicBezTo>
                    <a:pt x="4930" y="2876"/>
                    <a:pt x="4696" y="4096"/>
                    <a:pt x="3827" y="4831"/>
                  </a:cubicBezTo>
                  <a:cubicBezTo>
                    <a:pt x="3376" y="5215"/>
                    <a:pt x="2791" y="5416"/>
                    <a:pt x="2240" y="5650"/>
                  </a:cubicBezTo>
                  <a:cubicBezTo>
                    <a:pt x="1688" y="5884"/>
                    <a:pt x="1070" y="6134"/>
                    <a:pt x="786" y="6669"/>
                  </a:cubicBezTo>
                  <a:cubicBezTo>
                    <a:pt x="1" y="8106"/>
                    <a:pt x="1020" y="9342"/>
                    <a:pt x="1471" y="9727"/>
                  </a:cubicBezTo>
                  <a:lnTo>
                    <a:pt x="1655" y="9610"/>
                  </a:lnTo>
                  <a:lnTo>
                    <a:pt x="9775" y="9844"/>
                  </a:lnTo>
                  <a:cubicBezTo>
                    <a:pt x="9914" y="9850"/>
                    <a:pt x="10057" y="9854"/>
                    <a:pt x="10200" y="9854"/>
                  </a:cubicBezTo>
                  <a:cubicBezTo>
                    <a:pt x="10832" y="9854"/>
                    <a:pt x="11481" y="9767"/>
                    <a:pt x="11931" y="9359"/>
                  </a:cubicBezTo>
                  <a:cubicBezTo>
                    <a:pt x="12532" y="8808"/>
                    <a:pt x="12582" y="7872"/>
                    <a:pt x="12566" y="7053"/>
                  </a:cubicBezTo>
                  <a:cubicBezTo>
                    <a:pt x="12549" y="5566"/>
                    <a:pt x="12532" y="4029"/>
                    <a:pt x="11981" y="2659"/>
                  </a:cubicBezTo>
                  <a:cubicBezTo>
                    <a:pt x="11413" y="1272"/>
                    <a:pt x="10176" y="69"/>
                    <a:pt x="8689" y="2"/>
                  </a:cubicBezTo>
                  <a:cubicBezTo>
                    <a:pt x="8652" y="1"/>
                    <a:pt x="8615" y="0"/>
                    <a:pt x="857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3551078" y="3872457"/>
              <a:ext cx="684428" cy="801154"/>
            </a:xfrm>
            <a:custGeom>
              <a:avLst/>
              <a:gdLst/>
              <a:ahLst/>
              <a:cxnLst/>
              <a:rect l="l" t="t" r="r" b="b"/>
              <a:pathLst>
                <a:path w="21355" h="24997" extrusionOk="0">
                  <a:moveTo>
                    <a:pt x="2423" y="201"/>
                  </a:moveTo>
                  <a:cubicBezTo>
                    <a:pt x="2507" y="652"/>
                    <a:pt x="2891" y="3075"/>
                    <a:pt x="3426" y="6349"/>
                  </a:cubicBezTo>
                  <a:lnTo>
                    <a:pt x="1287" y="6349"/>
                  </a:lnTo>
                  <a:lnTo>
                    <a:pt x="251" y="201"/>
                  </a:lnTo>
                  <a:close/>
                  <a:moveTo>
                    <a:pt x="6968" y="201"/>
                  </a:moveTo>
                  <a:lnTo>
                    <a:pt x="7453" y="6349"/>
                  </a:lnTo>
                  <a:lnTo>
                    <a:pt x="3643" y="6349"/>
                  </a:lnTo>
                  <a:cubicBezTo>
                    <a:pt x="3509" y="5497"/>
                    <a:pt x="3376" y="4695"/>
                    <a:pt x="3259" y="3977"/>
                  </a:cubicBezTo>
                  <a:cubicBezTo>
                    <a:pt x="2858" y="1487"/>
                    <a:pt x="2707" y="552"/>
                    <a:pt x="2624" y="201"/>
                  </a:cubicBezTo>
                  <a:close/>
                  <a:moveTo>
                    <a:pt x="11128" y="201"/>
                  </a:moveTo>
                  <a:lnTo>
                    <a:pt x="11262" y="6349"/>
                  </a:lnTo>
                  <a:lnTo>
                    <a:pt x="7670" y="6349"/>
                  </a:lnTo>
                  <a:lnTo>
                    <a:pt x="7185" y="201"/>
                  </a:lnTo>
                  <a:close/>
                  <a:moveTo>
                    <a:pt x="15389" y="201"/>
                  </a:moveTo>
                  <a:lnTo>
                    <a:pt x="15189" y="6349"/>
                  </a:lnTo>
                  <a:lnTo>
                    <a:pt x="11479" y="6349"/>
                  </a:lnTo>
                  <a:lnTo>
                    <a:pt x="11346" y="201"/>
                  </a:lnTo>
                  <a:close/>
                  <a:moveTo>
                    <a:pt x="18547" y="201"/>
                  </a:moveTo>
                  <a:lnTo>
                    <a:pt x="18029" y="6349"/>
                  </a:lnTo>
                  <a:lnTo>
                    <a:pt x="15406" y="6349"/>
                  </a:lnTo>
                  <a:lnTo>
                    <a:pt x="15606" y="201"/>
                  </a:lnTo>
                  <a:close/>
                  <a:moveTo>
                    <a:pt x="21103" y="201"/>
                  </a:moveTo>
                  <a:lnTo>
                    <a:pt x="20385" y="6349"/>
                  </a:lnTo>
                  <a:lnTo>
                    <a:pt x="18230" y="6349"/>
                  </a:lnTo>
                  <a:lnTo>
                    <a:pt x="18764" y="201"/>
                  </a:lnTo>
                  <a:close/>
                  <a:moveTo>
                    <a:pt x="3676" y="7937"/>
                  </a:moveTo>
                  <a:cubicBezTo>
                    <a:pt x="3994" y="9975"/>
                    <a:pt x="4361" y="12264"/>
                    <a:pt x="4729" y="14553"/>
                  </a:cubicBezTo>
                  <a:lnTo>
                    <a:pt x="2657" y="14553"/>
                  </a:lnTo>
                  <a:lnTo>
                    <a:pt x="1538" y="7937"/>
                  </a:lnTo>
                  <a:close/>
                  <a:moveTo>
                    <a:pt x="7570" y="7937"/>
                  </a:moveTo>
                  <a:lnTo>
                    <a:pt x="8087" y="14553"/>
                  </a:lnTo>
                  <a:lnTo>
                    <a:pt x="4930" y="14553"/>
                  </a:lnTo>
                  <a:cubicBezTo>
                    <a:pt x="4829" y="13885"/>
                    <a:pt x="4729" y="13200"/>
                    <a:pt x="4612" y="12532"/>
                  </a:cubicBezTo>
                  <a:cubicBezTo>
                    <a:pt x="4361" y="10961"/>
                    <a:pt x="4128" y="9407"/>
                    <a:pt x="3894" y="7937"/>
                  </a:cubicBezTo>
                  <a:close/>
                  <a:moveTo>
                    <a:pt x="11312" y="7937"/>
                  </a:moveTo>
                  <a:lnTo>
                    <a:pt x="11463" y="14553"/>
                  </a:lnTo>
                  <a:lnTo>
                    <a:pt x="8305" y="14553"/>
                  </a:lnTo>
                  <a:lnTo>
                    <a:pt x="7787" y="7937"/>
                  </a:lnTo>
                  <a:close/>
                  <a:moveTo>
                    <a:pt x="15139" y="7937"/>
                  </a:moveTo>
                  <a:lnTo>
                    <a:pt x="14921" y="14553"/>
                  </a:lnTo>
                  <a:lnTo>
                    <a:pt x="11663" y="14553"/>
                  </a:lnTo>
                  <a:lnTo>
                    <a:pt x="11513" y="7937"/>
                  </a:lnTo>
                  <a:close/>
                  <a:moveTo>
                    <a:pt x="17895" y="7937"/>
                  </a:moveTo>
                  <a:lnTo>
                    <a:pt x="17327" y="14553"/>
                  </a:lnTo>
                  <a:lnTo>
                    <a:pt x="15122" y="14553"/>
                  </a:lnTo>
                  <a:lnTo>
                    <a:pt x="15356" y="7937"/>
                  </a:lnTo>
                  <a:close/>
                  <a:moveTo>
                    <a:pt x="20201" y="7937"/>
                  </a:moveTo>
                  <a:lnTo>
                    <a:pt x="19416" y="14553"/>
                  </a:lnTo>
                  <a:lnTo>
                    <a:pt x="17528" y="14553"/>
                  </a:lnTo>
                  <a:lnTo>
                    <a:pt x="18096" y="7937"/>
                  </a:lnTo>
                  <a:close/>
                  <a:moveTo>
                    <a:pt x="4980" y="16141"/>
                  </a:moveTo>
                  <a:cubicBezTo>
                    <a:pt x="5280" y="18146"/>
                    <a:pt x="5598" y="20101"/>
                    <a:pt x="5882" y="21905"/>
                  </a:cubicBezTo>
                  <a:lnTo>
                    <a:pt x="3894" y="21905"/>
                  </a:lnTo>
                  <a:lnTo>
                    <a:pt x="2925" y="16141"/>
                  </a:lnTo>
                  <a:close/>
                  <a:moveTo>
                    <a:pt x="8221" y="16141"/>
                  </a:moveTo>
                  <a:lnTo>
                    <a:pt x="8672" y="21905"/>
                  </a:lnTo>
                  <a:lnTo>
                    <a:pt x="6099" y="21905"/>
                  </a:lnTo>
                  <a:cubicBezTo>
                    <a:pt x="5849" y="20351"/>
                    <a:pt x="5531" y="18329"/>
                    <a:pt x="5180" y="16141"/>
                  </a:cubicBezTo>
                  <a:close/>
                  <a:moveTo>
                    <a:pt x="11496" y="16141"/>
                  </a:moveTo>
                  <a:lnTo>
                    <a:pt x="11630" y="21905"/>
                  </a:lnTo>
                  <a:lnTo>
                    <a:pt x="8873" y="21905"/>
                  </a:lnTo>
                  <a:lnTo>
                    <a:pt x="8422" y="16141"/>
                  </a:lnTo>
                  <a:close/>
                  <a:moveTo>
                    <a:pt x="14854" y="16141"/>
                  </a:moveTo>
                  <a:lnTo>
                    <a:pt x="14671" y="21905"/>
                  </a:lnTo>
                  <a:lnTo>
                    <a:pt x="11847" y="21905"/>
                  </a:lnTo>
                  <a:lnTo>
                    <a:pt x="11713" y="16141"/>
                  </a:lnTo>
                  <a:close/>
                  <a:moveTo>
                    <a:pt x="17177" y="16141"/>
                  </a:moveTo>
                  <a:lnTo>
                    <a:pt x="16692" y="21905"/>
                  </a:lnTo>
                  <a:lnTo>
                    <a:pt x="14888" y="21905"/>
                  </a:lnTo>
                  <a:lnTo>
                    <a:pt x="15072" y="16141"/>
                  </a:lnTo>
                  <a:close/>
                  <a:moveTo>
                    <a:pt x="19232" y="16141"/>
                  </a:moveTo>
                  <a:lnTo>
                    <a:pt x="18547" y="21905"/>
                  </a:lnTo>
                  <a:lnTo>
                    <a:pt x="16910" y="21905"/>
                  </a:lnTo>
                  <a:lnTo>
                    <a:pt x="17394" y="16141"/>
                  </a:lnTo>
                  <a:close/>
                  <a:moveTo>
                    <a:pt x="1" y="0"/>
                  </a:moveTo>
                  <a:lnTo>
                    <a:pt x="3844" y="22824"/>
                  </a:lnTo>
                  <a:cubicBezTo>
                    <a:pt x="4011" y="23793"/>
                    <a:pt x="4712" y="24595"/>
                    <a:pt x="5665" y="24862"/>
                  </a:cubicBezTo>
                  <a:cubicBezTo>
                    <a:pt x="5681" y="24862"/>
                    <a:pt x="5715" y="24879"/>
                    <a:pt x="5732" y="24879"/>
                  </a:cubicBezTo>
                  <a:cubicBezTo>
                    <a:pt x="5798" y="24896"/>
                    <a:pt x="5865" y="24913"/>
                    <a:pt x="5932" y="24929"/>
                  </a:cubicBezTo>
                  <a:cubicBezTo>
                    <a:pt x="6066" y="24963"/>
                    <a:pt x="6216" y="24979"/>
                    <a:pt x="6367" y="24979"/>
                  </a:cubicBezTo>
                  <a:cubicBezTo>
                    <a:pt x="6367" y="24979"/>
                    <a:pt x="6367" y="24996"/>
                    <a:pt x="6367" y="24996"/>
                  </a:cubicBezTo>
                  <a:lnTo>
                    <a:pt x="6467" y="24979"/>
                  </a:lnTo>
                  <a:lnTo>
                    <a:pt x="15991" y="24979"/>
                  </a:lnTo>
                  <a:cubicBezTo>
                    <a:pt x="16158" y="24979"/>
                    <a:pt x="16342" y="24963"/>
                    <a:pt x="16509" y="24929"/>
                  </a:cubicBezTo>
                  <a:cubicBezTo>
                    <a:pt x="17645" y="24762"/>
                    <a:pt x="18530" y="23843"/>
                    <a:pt x="18664" y="22707"/>
                  </a:cubicBezTo>
                  <a:lnTo>
                    <a:pt x="20519" y="6968"/>
                  </a:lnTo>
                  <a:lnTo>
                    <a:pt x="20602" y="6349"/>
                  </a:lnTo>
                  <a:lnTo>
                    <a:pt x="21337" y="117"/>
                  </a:lnTo>
                  <a:lnTo>
                    <a:pt x="213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5215435" y="1824654"/>
              <a:ext cx="1158896" cy="762598"/>
            </a:xfrm>
            <a:custGeom>
              <a:avLst/>
              <a:gdLst/>
              <a:ahLst/>
              <a:cxnLst/>
              <a:rect l="l" t="t" r="r" b="b"/>
              <a:pathLst>
                <a:path w="36159" h="23794" extrusionOk="0">
                  <a:moveTo>
                    <a:pt x="2474" y="1"/>
                  </a:moveTo>
                  <a:lnTo>
                    <a:pt x="1" y="23794"/>
                  </a:lnTo>
                  <a:lnTo>
                    <a:pt x="33401" y="23794"/>
                  </a:lnTo>
                  <a:lnTo>
                    <a:pt x="361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5161366" y="1824654"/>
              <a:ext cx="1158319" cy="762598"/>
            </a:xfrm>
            <a:custGeom>
              <a:avLst/>
              <a:gdLst/>
              <a:ahLst/>
              <a:cxnLst/>
              <a:rect l="l" t="t" r="r" b="b"/>
              <a:pathLst>
                <a:path w="36141" h="23794" extrusionOk="0">
                  <a:moveTo>
                    <a:pt x="2456" y="1"/>
                  </a:moveTo>
                  <a:lnTo>
                    <a:pt x="0" y="23794"/>
                  </a:lnTo>
                  <a:lnTo>
                    <a:pt x="33384" y="23794"/>
                  </a:lnTo>
                  <a:lnTo>
                    <a:pt x="3614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5198320" y="1845006"/>
              <a:ext cx="1075310" cy="707440"/>
            </a:xfrm>
            <a:custGeom>
              <a:avLst/>
              <a:gdLst/>
              <a:ahLst/>
              <a:cxnLst/>
              <a:rect l="l" t="t" r="r" b="b"/>
              <a:pathLst>
                <a:path w="33551" h="22073" extrusionOk="0">
                  <a:moveTo>
                    <a:pt x="2306" y="1"/>
                  </a:moveTo>
                  <a:lnTo>
                    <a:pt x="0" y="22073"/>
                  </a:lnTo>
                  <a:lnTo>
                    <a:pt x="30995" y="22073"/>
                  </a:lnTo>
                  <a:lnTo>
                    <a:pt x="335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5305944" y="1959617"/>
              <a:ext cx="50895" cy="475013"/>
            </a:xfrm>
            <a:custGeom>
              <a:avLst/>
              <a:gdLst/>
              <a:ahLst/>
              <a:cxnLst/>
              <a:rect l="l" t="t" r="r" b="b"/>
              <a:pathLst>
                <a:path w="1588" h="14821" extrusionOk="0">
                  <a:moveTo>
                    <a:pt x="1538" y="0"/>
                  </a:moveTo>
                  <a:lnTo>
                    <a:pt x="1538" y="0"/>
                  </a:lnTo>
                  <a:cubicBezTo>
                    <a:pt x="1504" y="0"/>
                    <a:pt x="1120" y="3309"/>
                    <a:pt x="702" y="7402"/>
                  </a:cubicBezTo>
                  <a:cubicBezTo>
                    <a:pt x="292" y="11267"/>
                    <a:pt x="1" y="14446"/>
                    <a:pt x="12" y="14790"/>
                  </a:cubicBezTo>
                  <a:lnTo>
                    <a:pt x="12" y="14790"/>
                  </a:lnTo>
                  <a:cubicBezTo>
                    <a:pt x="94" y="14447"/>
                    <a:pt x="458" y="11283"/>
                    <a:pt x="853" y="7419"/>
                  </a:cubicBezTo>
                  <a:cubicBezTo>
                    <a:pt x="1270" y="3325"/>
                    <a:pt x="1588" y="0"/>
                    <a:pt x="1538" y="0"/>
                  </a:cubicBezTo>
                  <a:close/>
                  <a:moveTo>
                    <a:pt x="12" y="14790"/>
                  </a:moveTo>
                  <a:cubicBezTo>
                    <a:pt x="7" y="14810"/>
                    <a:pt x="3" y="14821"/>
                    <a:pt x="1" y="14821"/>
                  </a:cubicBezTo>
                  <a:lnTo>
                    <a:pt x="17" y="14821"/>
                  </a:lnTo>
                  <a:cubicBezTo>
                    <a:pt x="14" y="14821"/>
                    <a:pt x="13" y="14810"/>
                    <a:pt x="12" y="1479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5387351" y="1981026"/>
              <a:ext cx="99643" cy="4872"/>
            </a:xfrm>
            <a:custGeom>
              <a:avLst/>
              <a:gdLst/>
              <a:ahLst/>
              <a:cxnLst/>
              <a:rect l="l" t="t" r="r" b="b"/>
              <a:pathLst>
                <a:path w="3109" h="152" extrusionOk="0">
                  <a:moveTo>
                    <a:pt x="1554" y="1"/>
                  </a:moveTo>
                  <a:cubicBezTo>
                    <a:pt x="702" y="1"/>
                    <a:pt x="0" y="34"/>
                    <a:pt x="0" y="68"/>
                  </a:cubicBezTo>
                  <a:cubicBezTo>
                    <a:pt x="0" y="118"/>
                    <a:pt x="702" y="151"/>
                    <a:pt x="1554" y="151"/>
                  </a:cubicBezTo>
                  <a:cubicBezTo>
                    <a:pt x="2423" y="151"/>
                    <a:pt x="3108" y="118"/>
                    <a:pt x="3108" y="68"/>
                  </a:cubicBezTo>
                  <a:cubicBezTo>
                    <a:pt x="3108" y="34"/>
                    <a:pt x="2423" y="1"/>
                    <a:pt x="1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5514269" y="1981026"/>
              <a:ext cx="396843" cy="4872"/>
            </a:xfrm>
            <a:custGeom>
              <a:avLst/>
              <a:gdLst/>
              <a:ahLst/>
              <a:cxnLst/>
              <a:rect l="l" t="t" r="r" b="b"/>
              <a:pathLst>
                <a:path w="12382" h="152" extrusionOk="0">
                  <a:moveTo>
                    <a:pt x="6199" y="1"/>
                  </a:moveTo>
                  <a:cubicBezTo>
                    <a:pt x="2774" y="1"/>
                    <a:pt x="0" y="34"/>
                    <a:pt x="0" y="68"/>
                  </a:cubicBezTo>
                  <a:cubicBezTo>
                    <a:pt x="0" y="118"/>
                    <a:pt x="2774" y="151"/>
                    <a:pt x="6199" y="151"/>
                  </a:cubicBezTo>
                  <a:cubicBezTo>
                    <a:pt x="9608" y="151"/>
                    <a:pt x="12381" y="118"/>
                    <a:pt x="12381" y="68"/>
                  </a:cubicBezTo>
                  <a:cubicBezTo>
                    <a:pt x="12381" y="34"/>
                    <a:pt x="9608"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5375556" y="2232202"/>
              <a:ext cx="99643" cy="4840"/>
            </a:xfrm>
            <a:custGeom>
              <a:avLst/>
              <a:gdLst/>
              <a:ahLst/>
              <a:cxnLst/>
              <a:rect l="l" t="t" r="r" b="b"/>
              <a:pathLst>
                <a:path w="3109" h="151" extrusionOk="0">
                  <a:moveTo>
                    <a:pt x="1555" y="0"/>
                  </a:moveTo>
                  <a:cubicBezTo>
                    <a:pt x="702" y="0"/>
                    <a:pt x="1" y="33"/>
                    <a:pt x="1" y="84"/>
                  </a:cubicBezTo>
                  <a:cubicBezTo>
                    <a:pt x="1" y="117"/>
                    <a:pt x="702" y="150"/>
                    <a:pt x="1555" y="150"/>
                  </a:cubicBezTo>
                  <a:cubicBezTo>
                    <a:pt x="2423" y="150"/>
                    <a:pt x="3108" y="117"/>
                    <a:pt x="3108" y="84"/>
                  </a:cubicBezTo>
                  <a:cubicBezTo>
                    <a:pt x="3108" y="33"/>
                    <a:pt x="2423" y="0"/>
                    <a:pt x="15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5502474" y="2232202"/>
              <a:ext cx="397388" cy="4840"/>
            </a:xfrm>
            <a:custGeom>
              <a:avLst/>
              <a:gdLst/>
              <a:ahLst/>
              <a:cxnLst/>
              <a:rect l="l" t="t" r="r" b="b"/>
              <a:pathLst>
                <a:path w="12399" h="151" extrusionOk="0">
                  <a:moveTo>
                    <a:pt x="6199" y="0"/>
                  </a:moveTo>
                  <a:cubicBezTo>
                    <a:pt x="2774" y="0"/>
                    <a:pt x="1" y="33"/>
                    <a:pt x="1" y="84"/>
                  </a:cubicBezTo>
                  <a:cubicBezTo>
                    <a:pt x="1" y="117"/>
                    <a:pt x="2774" y="150"/>
                    <a:pt x="6199" y="150"/>
                  </a:cubicBezTo>
                  <a:cubicBezTo>
                    <a:pt x="9608" y="150"/>
                    <a:pt x="12398" y="117"/>
                    <a:pt x="12398" y="84"/>
                  </a:cubicBezTo>
                  <a:cubicBezTo>
                    <a:pt x="12398" y="33"/>
                    <a:pt x="9625" y="0"/>
                    <a:pt x="619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5366999" y="2348383"/>
              <a:ext cx="397388" cy="4872"/>
            </a:xfrm>
            <a:custGeom>
              <a:avLst/>
              <a:gdLst/>
              <a:ahLst/>
              <a:cxnLst/>
              <a:rect l="l" t="t" r="r" b="b"/>
              <a:pathLst>
                <a:path w="12399" h="152" extrusionOk="0">
                  <a:moveTo>
                    <a:pt x="6199" y="1"/>
                  </a:moveTo>
                  <a:cubicBezTo>
                    <a:pt x="2774" y="1"/>
                    <a:pt x="0" y="34"/>
                    <a:pt x="0" y="68"/>
                  </a:cubicBezTo>
                  <a:cubicBezTo>
                    <a:pt x="0" y="118"/>
                    <a:pt x="2774" y="151"/>
                    <a:pt x="6199" y="151"/>
                  </a:cubicBezTo>
                  <a:cubicBezTo>
                    <a:pt x="9624" y="151"/>
                    <a:pt x="12398" y="118"/>
                    <a:pt x="12398" y="68"/>
                  </a:cubicBezTo>
                  <a:cubicBezTo>
                    <a:pt x="12398" y="34"/>
                    <a:pt x="9624" y="1"/>
                    <a:pt x="619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5390556" y="2051728"/>
              <a:ext cx="140347" cy="4840"/>
            </a:xfrm>
            <a:custGeom>
              <a:avLst/>
              <a:gdLst/>
              <a:ahLst/>
              <a:cxnLst/>
              <a:rect l="l" t="t" r="r" b="b"/>
              <a:pathLst>
                <a:path w="4379" h="151" extrusionOk="0">
                  <a:moveTo>
                    <a:pt x="2189" y="0"/>
                  </a:moveTo>
                  <a:cubicBezTo>
                    <a:pt x="986" y="0"/>
                    <a:pt x="0" y="34"/>
                    <a:pt x="0" y="84"/>
                  </a:cubicBezTo>
                  <a:cubicBezTo>
                    <a:pt x="0" y="117"/>
                    <a:pt x="986" y="151"/>
                    <a:pt x="2189" y="151"/>
                  </a:cubicBezTo>
                  <a:cubicBezTo>
                    <a:pt x="3409" y="151"/>
                    <a:pt x="4378" y="117"/>
                    <a:pt x="4378" y="84"/>
                  </a:cubicBezTo>
                  <a:cubicBezTo>
                    <a:pt x="4378"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5387351" y="2155602"/>
              <a:ext cx="140315" cy="5384"/>
            </a:xfrm>
            <a:custGeom>
              <a:avLst/>
              <a:gdLst/>
              <a:ahLst/>
              <a:cxnLst/>
              <a:rect l="l" t="t" r="r" b="b"/>
              <a:pathLst>
                <a:path w="4378" h="168" extrusionOk="0">
                  <a:moveTo>
                    <a:pt x="2189" y="1"/>
                  </a:moveTo>
                  <a:cubicBezTo>
                    <a:pt x="969" y="1"/>
                    <a:pt x="0" y="51"/>
                    <a:pt x="0" y="84"/>
                  </a:cubicBezTo>
                  <a:cubicBezTo>
                    <a:pt x="0" y="134"/>
                    <a:pt x="969" y="168"/>
                    <a:pt x="2189" y="168"/>
                  </a:cubicBezTo>
                  <a:cubicBezTo>
                    <a:pt x="3392" y="168"/>
                    <a:pt x="4378" y="134"/>
                    <a:pt x="4378" y="84"/>
                  </a:cubicBezTo>
                  <a:cubicBezTo>
                    <a:pt x="4378" y="51"/>
                    <a:pt x="3392" y="1"/>
                    <a:pt x="218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5505679" y="2304475"/>
              <a:ext cx="140347" cy="5384"/>
            </a:xfrm>
            <a:custGeom>
              <a:avLst/>
              <a:gdLst/>
              <a:ahLst/>
              <a:cxnLst/>
              <a:rect l="l" t="t" r="r" b="b"/>
              <a:pathLst>
                <a:path w="4379" h="168" extrusionOk="0">
                  <a:moveTo>
                    <a:pt x="2190" y="1"/>
                  </a:moveTo>
                  <a:cubicBezTo>
                    <a:pt x="987" y="1"/>
                    <a:pt x="1" y="34"/>
                    <a:pt x="1" y="84"/>
                  </a:cubicBezTo>
                  <a:cubicBezTo>
                    <a:pt x="1" y="118"/>
                    <a:pt x="987" y="168"/>
                    <a:pt x="2190" y="168"/>
                  </a:cubicBezTo>
                  <a:cubicBezTo>
                    <a:pt x="3393" y="168"/>
                    <a:pt x="4378" y="118"/>
                    <a:pt x="4378" y="84"/>
                  </a:cubicBezTo>
                  <a:cubicBezTo>
                    <a:pt x="4378" y="34"/>
                    <a:pt x="3393" y="1"/>
                    <a:pt x="21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5682948" y="2051728"/>
              <a:ext cx="358287" cy="4840"/>
            </a:xfrm>
            <a:custGeom>
              <a:avLst/>
              <a:gdLst/>
              <a:ahLst/>
              <a:cxnLst/>
              <a:rect l="l" t="t" r="r" b="b"/>
              <a:pathLst>
                <a:path w="11179" h="151" extrusionOk="0">
                  <a:moveTo>
                    <a:pt x="5598" y="0"/>
                  </a:moveTo>
                  <a:cubicBezTo>
                    <a:pt x="2507" y="0"/>
                    <a:pt x="0" y="34"/>
                    <a:pt x="0" y="84"/>
                  </a:cubicBezTo>
                  <a:cubicBezTo>
                    <a:pt x="0" y="117"/>
                    <a:pt x="2507" y="151"/>
                    <a:pt x="5598" y="151"/>
                  </a:cubicBezTo>
                  <a:cubicBezTo>
                    <a:pt x="8689" y="151"/>
                    <a:pt x="11178" y="117"/>
                    <a:pt x="11178" y="84"/>
                  </a:cubicBezTo>
                  <a:cubicBezTo>
                    <a:pt x="11178" y="34"/>
                    <a:pt x="8689"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5572632" y="2162044"/>
              <a:ext cx="358287" cy="4840"/>
            </a:xfrm>
            <a:custGeom>
              <a:avLst/>
              <a:gdLst/>
              <a:ahLst/>
              <a:cxnLst/>
              <a:rect l="l" t="t" r="r" b="b"/>
              <a:pathLst>
                <a:path w="11179" h="151" extrusionOk="0">
                  <a:moveTo>
                    <a:pt x="5581" y="0"/>
                  </a:moveTo>
                  <a:cubicBezTo>
                    <a:pt x="2490" y="0"/>
                    <a:pt x="0" y="34"/>
                    <a:pt x="0" y="67"/>
                  </a:cubicBezTo>
                  <a:cubicBezTo>
                    <a:pt x="0" y="117"/>
                    <a:pt x="2490" y="151"/>
                    <a:pt x="5581" y="151"/>
                  </a:cubicBezTo>
                  <a:cubicBezTo>
                    <a:pt x="8672" y="151"/>
                    <a:pt x="11178" y="117"/>
                    <a:pt x="11178" y="67"/>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5695800" y="2304475"/>
              <a:ext cx="358287" cy="5384"/>
            </a:xfrm>
            <a:custGeom>
              <a:avLst/>
              <a:gdLst/>
              <a:ahLst/>
              <a:cxnLst/>
              <a:rect l="l" t="t" r="r" b="b"/>
              <a:pathLst>
                <a:path w="11179" h="168" extrusionOk="0">
                  <a:moveTo>
                    <a:pt x="5581" y="1"/>
                  </a:moveTo>
                  <a:cubicBezTo>
                    <a:pt x="2507" y="1"/>
                    <a:pt x="0" y="34"/>
                    <a:pt x="0" y="84"/>
                  </a:cubicBezTo>
                  <a:cubicBezTo>
                    <a:pt x="0" y="118"/>
                    <a:pt x="2507" y="168"/>
                    <a:pt x="5581" y="168"/>
                  </a:cubicBezTo>
                  <a:cubicBezTo>
                    <a:pt x="8672" y="168"/>
                    <a:pt x="11178" y="118"/>
                    <a:pt x="11178" y="84"/>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5368602" y="2431938"/>
              <a:ext cx="358287" cy="5384"/>
            </a:xfrm>
            <a:custGeom>
              <a:avLst/>
              <a:gdLst/>
              <a:ahLst/>
              <a:cxnLst/>
              <a:rect l="l" t="t" r="r" b="b"/>
              <a:pathLst>
                <a:path w="11179" h="168" extrusionOk="0">
                  <a:moveTo>
                    <a:pt x="5581" y="0"/>
                  </a:moveTo>
                  <a:cubicBezTo>
                    <a:pt x="2507" y="0"/>
                    <a:pt x="0" y="34"/>
                    <a:pt x="0" y="84"/>
                  </a:cubicBezTo>
                  <a:cubicBezTo>
                    <a:pt x="0" y="134"/>
                    <a:pt x="2507" y="167"/>
                    <a:pt x="5581" y="167"/>
                  </a:cubicBezTo>
                  <a:cubicBezTo>
                    <a:pt x="8672" y="167"/>
                    <a:pt x="11178" y="134"/>
                    <a:pt x="11178" y="84"/>
                  </a:cubicBezTo>
                  <a:cubicBezTo>
                    <a:pt x="11178" y="34"/>
                    <a:pt x="8672" y="0"/>
                    <a:pt x="5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5764868" y="2431938"/>
              <a:ext cx="358287" cy="5384"/>
            </a:xfrm>
            <a:custGeom>
              <a:avLst/>
              <a:gdLst/>
              <a:ahLst/>
              <a:cxnLst/>
              <a:rect l="l" t="t" r="r" b="b"/>
              <a:pathLst>
                <a:path w="11179" h="168" extrusionOk="0">
                  <a:moveTo>
                    <a:pt x="5598" y="0"/>
                  </a:moveTo>
                  <a:cubicBezTo>
                    <a:pt x="2507" y="0"/>
                    <a:pt x="1" y="34"/>
                    <a:pt x="1" y="84"/>
                  </a:cubicBezTo>
                  <a:cubicBezTo>
                    <a:pt x="1" y="134"/>
                    <a:pt x="2507" y="167"/>
                    <a:pt x="5598" y="167"/>
                  </a:cubicBezTo>
                  <a:cubicBezTo>
                    <a:pt x="8673" y="167"/>
                    <a:pt x="11179" y="134"/>
                    <a:pt x="11179" y="84"/>
                  </a:cubicBezTo>
                  <a:cubicBezTo>
                    <a:pt x="11179" y="34"/>
                    <a:pt x="8673" y="0"/>
                    <a:pt x="55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5368602" y="2473699"/>
              <a:ext cx="358287" cy="4840"/>
            </a:xfrm>
            <a:custGeom>
              <a:avLst/>
              <a:gdLst/>
              <a:ahLst/>
              <a:cxnLst/>
              <a:rect l="l" t="t" r="r" b="b"/>
              <a:pathLst>
                <a:path w="11179" h="151" extrusionOk="0">
                  <a:moveTo>
                    <a:pt x="5581" y="1"/>
                  </a:moveTo>
                  <a:cubicBezTo>
                    <a:pt x="2490" y="1"/>
                    <a:pt x="0" y="34"/>
                    <a:pt x="0" y="67"/>
                  </a:cubicBezTo>
                  <a:cubicBezTo>
                    <a:pt x="0" y="118"/>
                    <a:pt x="2507" y="151"/>
                    <a:pt x="5581" y="151"/>
                  </a:cubicBezTo>
                  <a:cubicBezTo>
                    <a:pt x="8672" y="151"/>
                    <a:pt x="11178" y="118"/>
                    <a:pt x="11178" y="67"/>
                  </a:cubicBezTo>
                  <a:cubicBezTo>
                    <a:pt x="11178" y="34"/>
                    <a:pt x="8672" y="1"/>
                    <a:pt x="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5385748" y="2081695"/>
              <a:ext cx="358800" cy="4872"/>
            </a:xfrm>
            <a:custGeom>
              <a:avLst/>
              <a:gdLst/>
              <a:ahLst/>
              <a:cxnLst/>
              <a:rect l="l" t="t" r="r" b="b"/>
              <a:pathLst>
                <a:path w="11195" h="152" extrusionOk="0">
                  <a:moveTo>
                    <a:pt x="5597" y="1"/>
                  </a:moveTo>
                  <a:cubicBezTo>
                    <a:pt x="2506" y="1"/>
                    <a:pt x="0" y="34"/>
                    <a:pt x="0" y="84"/>
                  </a:cubicBezTo>
                  <a:cubicBezTo>
                    <a:pt x="0" y="118"/>
                    <a:pt x="2506" y="151"/>
                    <a:pt x="5597" y="151"/>
                  </a:cubicBezTo>
                  <a:cubicBezTo>
                    <a:pt x="8689" y="151"/>
                    <a:pt x="11195" y="118"/>
                    <a:pt x="11195" y="84"/>
                  </a:cubicBezTo>
                  <a:cubicBezTo>
                    <a:pt x="11195" y="34"/>
                    <a:pt x="8689" y="1"/>
                    <a:pt x="5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5556575" y="2052241"/>
              <a:ext cx="92144" cy="4872"/>
            </a:xfrm>
            <a:custGeom>
              <a:avLst/>
              <a:gdLst/>
              <a:ahLst/>
              <a:cxnLst/>
              <a:rect l="l" t="t" r="r" b="b"/>
              <a:pathLst>
                <a:path w="2875" h="152" extrusionOk="0">
                  <a:moveTo>
                    <a:pt x="1437" y="1"/>
                  </a:moveTo>
                  <a:cubicBezTo>
                    <a:pt x="635" y="1"/>
                    <a:pt x="0" y="34"/>
                    <a:pt x="0" y="85"/>
                  </a:cubicBezTo>
                  <a:cubicBezTo>
                    <a:pt x="0" y="118"/>
                    <a:pt x="635" y="151"/>
                    <a:pt x="1437" y="151"/>
                  </a:cubicBezTo>
                  <a:cubicBezTo>
                    <a:pt x="2222" y="151"/>
                    <a:pt x="2874" y="118"/>
                    <a:pt x="2874" y="85"/>
                  </a:cubicBezTo>
                  <a:cubicBezTo>
                    <a:pt x="2874" y="34"/>
                    <a:pt x="2222"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5371262" y="2266463"/>
              <a:ext cx="92144" cy="4840"/>
            </a:xfrm>
            <a:custGeom>
              <a:avLst/>
              <a:gdLst/>
              <a:ahLst/>
              <a:cxnLst/>
              <a:rect l="l" t="t" r="r" b="b"/>
              <a:pathLst>
                <a:path w="2875" h="151" extrusionOk="0">
                  <a:moveTo>
                    <a:pt x="1438" y="0"/>
                  </a:moveTo>
                  <a:cubicBezTo>
                    <a:pt x="636" y="0"/>
                    <a:pt x="1" y="34"/>
                    <a:pt x="1" y="84"/>
                  </a:cubicBezTo>
                  <a:cubicBezTo>
                    <a:pt x="1" y="117"/>
                    <a:pt x="636" y="151"/>
                    <a:pt x="1438" y="151"/>
                  </a:cubicBezTo>
                  <a:cubicBezTo>
                    <a:pt x="2240" y="151"/>
                    <a:pt x="2875" y="117"/>
                    <a:pt x="2875" y="84"/>
                  </a:cubicBezTo>
                  <a:cubicBezTo>
                    <a:pt x="2875" y="34"/>
                    <a:pt x="2240" y="0"/>
                    <a:pt x="14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5369146" y="2304475"/>
              <a:ext cx="92144" cy="5384"/>
            </a:xfrm>
            <a:custGeom>
              <a:avLst/>
              <a:gdLst/>
              <a:ahLst/>
              <a:cxnLst/>
              <a:rect l="l" t="t" r="r" b="b"/>
              <a:pathLst>
                <a:path w="2875" h="168" extrusionOk="0">
                  <a:moveTo>
                    <a:pt x="1437" y="1"/>
                  </a:moveTo>
                  <a:cubicBezTo>
                    <a:pt x="635" y="1"/>
                    <a:pt x="0" y="34"/>
                    <a:pt x="0" y="84"/>
                  </a:cubicBezTo>
                  <a:cubicBezTo>
                    <a:pt x="0" y="118"/>
                    <a:pt x="635" y="168"/>
                    <a:pt x="1437" y="168"/>
                  </a:cubicBezTo>
                  <a:cubicBezTo>
                    <a:pt x="2239" y="168"/>
                    <a:pt x="2874" y="118"/>
                    <a:pt x="2874" y="84"/>
                  </a:cubicBezTo>
                  <a:cubicBezTo>
                    <a:pt x="2874"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5263638" y="1917856"/>
              <a:ext cx="997684" cy="5384"/>
            </a:xfrm>
            <a:custGeom>
              <a:avLst/>
              <a:gdLst/>
              <a:ahLst/>
              <a:cxnLst/>
              <a:rect l="l" t="t" r="r" b="b"/>
              <a:pathLst>
                <a:path w="31129" h="168" extrusionOk="0">
                  <a:moveTo>
                    <a:pt x="15556" y="0"/>
                  </a:moveTo>
                  <a:cubicBezTo>
                    <a:pt x="6968" y="0"/>
                    <a:pt x="1" y="50"/>
                    <a:pt x="1" y="84"/>
                  </a:cubicBezTo>
                  <a:cubicBezTo>
                    <a:pt x="1" y="134"/>
                    <a:pt x="6968" y="167"/>
                    <a:pt x="15556" y="167"/>
                  </a:cubicBezTo>
                  <a:cubicBezTo>
                    <a:pt x="24161" y="167"/>
                    <a:pt x="31129" y="134"/>
                    <a:pt x="31129" y="84"/>
                  </a:cubicBezTo>
                  <a:cubicBezTo>
                    <a:pt x="31129" y="50"/>
                    <a:pt x="24161" y="0"/>
                    <a:pt x="155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5315046" y="1875005"/>
              <a:ext cx="27339" cy="23877"/>
            </a:xfrm>
            <a:custGeom>
              <a:avLst/>
              <a:gdLst/>
              <a:ahLst/>
              <a:cxnLst/>
              <a:rect l="l" t="t" r="r" b="b"/>
              <a:pathLst>
                <a:path w="853" h="745" extrusionOk="0">
                  <a:moveTo>
                    <a:pt x="485" y="0"/>
                  </a:moveTo>
                  <a:cubicBezTo>
                    <a:pt x="168" y="0"/>
                    <a:pt x="1" y="401"/>
                    <a:pt x="235" y="635"/>
                  </a:cubicBezTo>
                  <a:cubicBezTo>
                    <a:pt x="310" y="711"/>
                    <a:pt x="401" y="744"/>
                    <a:pt x="489" y="744"/>
                  </a:cubicBezTo>
                  <a:cubicBezTo>
                    <a:pt x="676"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5365909" y="1875005"/>
              <a:ext cx="27371" cy="23877"/>
            </a:xfrm>
            <a:custGeom>
              <a:avLst/>
              <a:gdLst/>
              <a:ahLst/>
              <a:cxnLst/>
              <a:rect l="l" t="t" r="r" b="b"/>
              <a:pathLst>
                <a:path w="854" h="745" extrusionOk="0">
                  <a:moveTo>
                    <a:pt x="485" y="0"/>
                  </a:moveTo>
                  <a:cubicBezTo>
                    <a:pt x="151" y="0"/>
                    <a:pt x="1" y="401"/>
                    <a:pt x="218" y="635"/>
                  </a:cubicBezTo>
                  <a:cubicBezTo>
                    <a:pt x="293" y="711"/>
                    <a:pt x="386" y="744"/>
                    <a:pt x="477" y="744"/>
                  </a:cubicBezTo>
                  <a:cubicBezTo>
                    <a:pt x="669" y="744"/>
                    <a:pt x="853" y="595"/>
                    <a:pt x="853" y="368"/>
                  </a:cubicBezTo>
                  <a:cubicBezTo>
                    <a:pt x="853" y="168"/>
                    <a:pt x="686" y="0"/>
                    <a:pt x="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5416260" y="1875005"/>
              <a:ext cx="27883" cy="23877"/>
            </a:xfrm>
            <a:custGeom>
              <a:avLst/>
              <a:gdLst/>
              <a:ahLst/>
              <a:cxnLst/>
              <a:rect l="l" t="t" r="r" b="b"/>
              <a:pathLst>
                <a:path w="870" h="745" extrusionOk="0">
                  <a:moveTo>
                    <a:pt x="502" y="0"/>
                  </a:moveTo>
                  <a:cubicBezTo>
                    <a:pt x="168" y="0"/>
                    <a:pt x="1" y="401"/>
                    <a:pt x="234" y="635"/>
                  </a:cubicBezTo>
                  <a:cubicBezTo>
                    <a:pt x="310" y="711"/>
                    <a:pt x="402" y="744"/>
                    <a:pt x="493" y="744"/>
                  </a:cubicBezTo>
                  <a:cubicBezTo>
                    <a:pt x="685" y="744"/>
                    <a:pt x="869" y="595"/>
                    <a:pt x="869" y="368"/>
                  </a:cubicBezTo>
                  <a:cubicBezTo>
                    <a:pt x="869" y="168"/>
                    <a:pt x="702" y="0"/>
                    <a:pt x="5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6565990" y="1808052"/>
              <a:ext cx="1218862" cy="802244"/>
            </a:xfrm>
            <a:custGeom>
              <a:avLst/>
              <a:gdLst/>
              <a:ahLst/>
              <a:cxnLst/>
              <a:rect l="l" t="t" r="r" b="b"/>
              <a:pathLst>
                <a:path w="38030" h="25031" extrusionOk="0">
                  <a:moveTo>
                    <a:pt x="2607" y="1"/>
                  </a:moveTo>
                  <a:lnTo>
                    <a:pt x="1" y="25030"/>
                  </a:lnTo>
                  <a:lnTo>
                    <a:pt x="35139" y="25030"/>
                  </a:lnTo>
                  <a:lnTo>
                    <a:pt x="380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6508684" y="1808052"/>
              <a:ext cx="1218862" cy="802244"/>
            </a:xfrm>
            <a:custGeom>
              <a:avLst/>
              <a:gdLst/>
              <a:ahLst/>
              <a:cxnLst/>
              <a:rect l="l" t="t" r="r" b="b"/>
              <a:pathLst>
                <a:path w="38030" h="25031" extrusionOk="0">
                  <a:moveTo>
                    <a:pt x="2608" y="1"/>
                  </a:moveTo>
                  <a:lnTo>
                    <a:pt x="1" y="25030"/>
                  </a:lnTo>
                  <a:lnTo>
                    <a:pt x="35139" y="25030"/>
                  </a:lnTo>
                  <a:lnTo>
                    <a:pt x="3803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6548330" y="1829494"/>
              <a:ext cx="1131012" cy="744393"/>
            </a:xfrm>
            <a:custGeom>
              <a:avLst/>
              <a:gdLst/>
              <a:ahLst/>
              <a:cxnLst/>
              <a:rect l="l" t="t" r="r" b="b"/>
              <a:pathLst>
                <a:path w="35289" h="23226" extrusionOk="0">
                  <a:moveTo>
                    <a:pt x="2406" y="0"/>
                  </a:moveTo>
                  <a:lnTo>
                    <a:pt x="0" y="23225"/>
                  </a:lnTo>
                  <a:lnTo>
                    <a:pt x="32599" y="23225"/>
                  </a:lnTo>
                  <a:lnTo>
                    <a:pt x="352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6660794" y="1938720"/>
              <a:ext cx="54100" cy="499660"/>
            </a:xfrm>
            <a:custGeom>
              <a:avLst/>
              <a:gdLst/>
              <a:ahLst/>
              <a:cxnLst/>
              <a:rect l="l" t="t" r="r" b="b"/>
              <a:pathLst>
                <a:path w="1688" h="15590" extrusionOk="0">
                  <a:moveTo>
                    <a:pt x="1654" y="1"/>
                  </a:moveTo>
                  <a:lnTo>
                    <a:pt x="1654" y="1"/>
                  </a:lnTo>
                  <a:cubicBezTo>
                    <a:pt x="1604" y="1"/>
                    <a:pt x="1220" y="3493"/>
                    <a:pt x="769" y="7787"/>
                  </a:cubicBezTo>
                  <a:cubicBezTo>
                    <a:pt x="318" y="12098"/>
                    <a:pt x="0" y="15590"/>
                    <a:pt x="50" y="15590"/>
                  </a:cubicBezTo>
                  <a:cubicBezTo>
                    <a:pt x="50" y="15590"/>
                    <a:pt x="51" y="15590"/>
                    <a:pt x="51" y="15590"/>
                  </a:cubicBezTo>
                  <a:cubicBezTo>
                    <a:pt x="86" y="15590"/>
                    <a:pt x="486" y="12104"/>
                    <a:pt x="919" y="7804"/>
                  </a:cubicBezTo>
                  <a:cubicBezTo>
                    <a:pt x="1370" y="3510"/>
                    <a:pt x="1688" y="17"/>
                    <a:pt x="16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6747553" y="1961219"/>
              <a:ext cx="104964" cy="5384"/>
            </a:xfrm>
            <a:custGeom>
              <a:avLst/>
              <a:gdLst/>
              <a:ahLst/>
              <a:cxnLst/>
              <a:rect l="l" t="t" r="r" b="b"/>
              <a:pathLst>
                <a:path w="3275" h="168" extrusionOk="0">
                  <a:moveTo>
                    <a:pt x="1637" y="1"/>
                  </a:moveTo>
                  <a:cubicBezTo>
                    <a:pt x="735" y="1"/>
                    <a:pt x="0" y="34"/>
                    <a:pt x="0" y="84"/>
                  </a:cubicBezTo>
                  <a:cubicBezTo>
                    <a:pt x="0" y="117"/>
                    <a:pt x="735" y="168"/>
                    <a:pt x="1637" y="168"/>
                  </a:cubicBezTo>
                  <a:cubicBezTo>
                    <a:pt x="2540" y="168"/>
                    <a:pt x="3275" y="117"/>
                    <a:pt x="3275" y="84"/>
                  </a:cubicBezTo>
                  <a:cubicBezTo>
                    <a:pt x="3275" y="34"/>
                    <a:pt x="2540" y="1"/>
                    <a:pt x="1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6880881" y="1961219"/>
              <a:ext cx="417740" cy="5384"/>
            </a:xfrm>
            <a:custGeom>
              <a:avLst/>
              <a:gdLst/>
              <a:ahLst/>
              <a:cxnLst/>
              <a:rect l="l" t="t" r="r" b="b"/>
              <a:pathLst>
                <a:path w="13034" h="168" extrusionOk="0">
                  <a:moveTo>
                    <a:pt x="6517" y="1"/>
                  </a:moveTo>
                  <a:cubicBezTo>
                    <a:pt x="2924" y="1"/>
                    <a:pt x="0" y="34"/>
                    <a:pt x="0" y="84"/>
                  </a:cubicBezTo>
                  <a:cubicBezTo>
                    <a:pt x="0" y="117"/>
                    <a:pt x="2924" y="168"/>
                    <a:pt x="6517" y="168"/>
                  </a:cubicBezTo>
                  <a:cubicBezTo>
                    <a:pt x="10126" y="168"/>
                    <a:pt x="13033" y="117"/>
                    <a:pt x="13033" y="84"/>
                  </a:cubicBezTo>
                  <a:cubicBezTo>
                    <a:pt x="13033" y="34"/>
                    <a:pt x="10126" y="1"/>
                    <a:pt x="651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6735214" y="2225760"/>
              <a:ext cx="104996" cy="5384"/>
            </a:xfrm>
            <a:custGeom>
              <a:avLst/>
              <a:gdLst/>
              <a:ahLst/>
              <a:cxnLst/>
              <a:rect l="l" t="t" r="r" b="b"/>
              <a:pathLst>
                <a:path w="3276" h="168" extrusionOk="0">
                  <a:moveTo>
                    <a:pt x="1638" y="1"/>
                  </a:moveTo>
                  <a:cubicBezTo>
                    <a:pt x="736" y="1"/>
                    <a:pt x="1" y="34"/>
                    <a:pt x="1" y="84"/>
                  </a:cubicBezTo>
                  <a:cubicBezTo>
                    <a:pt x="1" y="117"/>
                    <a:pt x="736" y="168"/>
                    <a:pt x="1638" y="168"/>
                  </a:cubicBezTo>
                  <a:cubicBezTo>
                    <a:pt x="2540" y="168"/>
                    <a:pt x="3276" y="117"/>
                    <a:pt x="3276" y="84"/>
                  </a:cubicBezTo>
                  <a:cubicBezTo>
                    <a:pt x="3276" y="34"/>
                    <a:pt x="2540" y="1"/>
                    <a:pt x="1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6868574" y="2225760"/>
              <a:ext cx="417708" cy="5384"/>
            </a:xfrm>
            <a:custGeom>
              <a:avLst/>
              <a:gdLst/>
              <a:ahLst/>
              <a:cxnLst/>
              <a:rect l="l" t="t" r="r" b="b"/>
              <a:pathLst>
                <a:path w="13033" h="168" extrusionOk="0">
                  <a:moveTo>
                    <a:pt x="6516" y="1"/>
                  </a:moveTo>
                  <a:cubicBezTo>
                    <a:pt x="2907" y="1"/>
                    <a:pt x="0" y="34"/>
                    <a:pt x="0" y="84"/>
                  </a:cubicBezTo>
                  <a:cubicBezTo>
                    <a:pt x="0" y="117"/>
                    <a:pt x="2924" y="168"/>
                    <a:pt x="6516" y="168"/>
                  </a:cubicBezTo>
                  <a:cubicBezTo>
                    <a:pt x="10109" y="168"/>
                    <a:pt x="13033" y="117"/>
                    <a:pt x="13033" y="84"/>
                  </a:cubicBezTo>
                  <a:cubicBezTo>
                    <a:pt x="13033" y="34"/>
                    <a:pt x="10126" y="1"/>
                    <a:pt x="651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6726111" y="2347870"/>
              <a:ext cx="417740" cy="4840"/>
            </a:xfrm>
            <a:custGeom>
              <a:avLst/>
              <a:gdLst/>
              <a:ahLst/>
              <a:cxnLst/>
              <a:rect l="l" t="t" r="r" b="b"/>
              <a:pathLst>
                <a:path w="13034" h="151" extrusionOk="0">
                  <a:moveTo>
                    <a:pt x="6517" y="0"/>
                  </a:moveTo>
                  <a:cubicBezTo>
                    <a:pt x="2925" y="0"/>
                    <a:pt x="1" y="33"/>
                    <a:pt x="1" y="84"/>
                  </a:cubicBezTo>
                  <a:cubicBezTo>
                    <a:pt x="1" y="117"/>
                    <a:pt x="2925" y="150"/>
                    <a:pt x="6517" y="150"/>
                  </a:cubicBezTo>
                  <a:cubicBezTo>
                    <a:pt x="10126" y="150"/>
                    <a:pt x="13033" y="117"/>
                    <a:pt x="13033" y="84"/>
                  </a:cubicBezTo>
                  <a:cubicBezTo>
                    <a:pt x="13033" y="33"/>
                    <a:pt x="10126" y="0"/>
                    <a:pt x="651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6751271" y="2036184"/>
              <a:ext cx="147302" cy="4872"/>
            </a:xfrm>
            <a:custGeom>
              <a:avLst/>
              <a:gdLst/>
              <a:ahLst/>
              <a:cxnLst/>
              <a:rect l="l" t="t" r="r" b="b"/>
              <a:pathLst>
                <a:path w="4596" h="152" extrusionOk="0">
                  <a:moveTo>
                    <a:pt x="2290" y="1"/>
                  </a:moveTo>
                  <a:cubicBezTo>
                    <a:pt x="1020" y="1"/>
                    <a:pt x="1" y="34"/>
                    <a:pt x="1" y="68"/>
                  </a:cubicBezTo>
                  <a:cubicBezTo>
                    <a:pt x="1" y="118"/>
                    <a:pt x="1020" y="151"/>
                    <a:pt x="2290" y="151"/>
                  </a:cubicBezTo>
                  <a:cubicBezTo>
                    <a:pt x="3560" y="151"/>
                    <a:pt x="4596" y="118"/>
                    <a:pt x="4596" y="68"/>
                  </a:cubicBezTo>
                  <a:cubicBezTo>
                    <a:pt x="4596" y="34"/>
                    <a:pt x="3560" y="1"/>
                    <a:pt x="2290"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6747553" y="2145443"/>
              <a:ext cx="147270" cy="4840"/>
            </a:xfrm>
            <a:custGeom>
              <a:avLst/>
              <a:gdLst/>
              <a:ahLst/>
              <a:cxnLst/>
              <a:rect l="l" t="t" r="r" b="b"/>
              <a:pathLst>
                <a:path w="4595" h="151" extrusionOk="0">
                  <a:moveTo>
                    <a:pt x="2289" y="0"/>
                  </a:moveTo>
                  <a:cubicBezTo>
                    <a:pt x="1019" y="0"/>
                    <a:pt x="0" y="34"/>
                    <a:pt x="0" y="84"/>
                  </a:cubicBezTo>
                  <a:cubicBezTo>
                    <a:pt x="0" y="117"/>
                    <a:pt x="1019" y="151"/>
                    <a:pt x="2289" y="151"/>
                  </a:cubicBezTo>
                  <a:cubicBezTo>
                    <a:pt x="3559" y="151"/>
                    <a:pt x="4595" y="117"/>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6872324" y="2301815"/>
              <a:ext cx="147270" cy="5384"/>
            </a:xfrm>
            <a:custGeom>
              <a:avLst/>
              <a:gdLst/>
              <a:ahLst/>
              <a:cxnLst/>
              <a:rect l="l" t="t" r="r" b="b"/>
              <a:pathLst>
                <a:path w="4595" h="168" extrusionOk="0">
                  <a:moveTo>
                    <a:pt x="2289" y="0"/>
                  </a:moveTo>
                  <a:cubicBezTo>
                    <a:pt x="1019" y="0"/>
                    <a:pt x="0" y="34"/>
                    <a:pt x="0" y="84"/>
                  </a:cubicBezTo>
                  <a:cubicBezTo>
                    <a:pt x="0" y="134"/>
                    <a:pt x="1019" y="167"/>
                    <a:pt x="2289" y="167"/>
                  </a:cubicBezTo>
                  <a:cubicBezTo>
                    <a:pt x="3559" y="167"/>
                    <a:pt x="4595" y="134"/>
                    <a:pt x="4595" y="84"/>
                  </a:cubicBezTo>
                  <a:cubicBezTo>
                    <a:pt x="4595" y="34"/>
                    <a:pt x="3559" y="0"/>
                    <a:pt x="22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7058662" y="2036184"/>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6941936" y="2151853"/>
              <a:ext cx="377036" cy="4872"/>
            </a:xfrm>
            <a:custGeom>
              <a:avLst/>
              <a:gdLst/>
              <a:ahLst/>
              <a:cxnLst/>
              <a:rect l="l" t="t" r="r" b="b"/>
              <a:pathLst>
                <a:path w="11764" h="152" extrusionOk="0">
                  <a:moveTo>
                    <a:pt x="5882" y="1"/>
                  </a:moveTo>
                  <a:cubicBezTo>
                    <a:pt x="2640" y="1"/>
                    <a:pt x="0" y="34"/>
                    <a:pt x="0" y="84"/>
                  </a:cubicBezTo>
                  <a:cubicBezTo>
                    <a:pt x="0" y="118"/>
                    <a:pt x="2640" y="151"/>
                    <a:pt x="5882" y="151"/>
                  </a:cubicBezTo>
                  <a:cubicBezTo>
                    <a:pt x="9140" y="151"/>
                    <a:pt x="11763" y="118"/>
                    <a:pt x="11763" y="84"/>
                  </a:cubicBezTo>
                  <a:cubicBezTo>
                    <a:pt x="11763"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7072059" y="2301815"/>
              <a:ext cx="377036" cy="5384"/>
            </a:xfrm>
            <a:custGeom>
              <a:avLst/>
              <a:gdLst/>
              <a:ahLst/>
              <a:cxnLst/>
              <a:rect l="l" t="t" r="r" b="b"/>
              <a:pathLst>
                <a:path w="11764" h="168" extrusionOk="0">
                  <a:moveTo>
                    <a:pt x="5882" y="0"/>
                  </a:moveTo>
                  <a:cubicBezTo>
                    <a:pt x="2624" y="0"/>
                    <a:pt x="0" y="34"/>
                    <a:pt x="0" y="84"/>
                  </a:cubicBezTo>
                  <a:cubicBezTo>
                    <a:pt x="0" y="134"/>
                    <a:pt x="2624" y="167"/>
                    <a:pt x="5882" y="167"/>
                  </a:cubicBezTo>
                  <a:cubicBezTo>
                    <a:pt x="9123" y="167"/>
                    <a:pt x="11763" y="134"/>
                    <a:pt x="11763" y="84"/>
                  </a:cubicBezTo>
                  <a:cubicBezTo>
                    <a:pt x="11763" y="34"/>
                    <a:pt x="9123"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6727714" y="2436200"/>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7144364" y="2436200"/>
              <a:ext cx="377004" cy="4872"/>
            </a:xfrm>
            <a:custGeom>
              <a:avLst/>
              <a:gdLst/>
              <a:ahLst/>
              <a:cxnLst/>
              <a:rect l="l" t="t" r="r" b="b"/>
              <a:pathLst>
                <a:path w="11763" h="152" extrusionOk="0">
                  <a:moveTo>
                    <a:pt x="5881" y="1"/>
                  </a:moveTo>
                  <a:cubicBezTo>
                    <a:pt x="2640" y="1"/>
                    <a:pt x="0" y="34"/>
                    <a:pt x="0" y="68"/>
                  </a:cubicBezTo>
                  <a:cubicBezTo>
                    <a:pt x="0" y="118"/>
                    <a:pt x="2640" y="151"/>
                    <a:pt x="5881" y="151"/>
                  </a:cubicBezTo>
                  <a:cubicBezTo>
                    <a:pt x="9140" y="151"/>
                    <a:pt x="11763" y="118"/>
                    <a:pt x="11763" y="68"/>
                  </a:cubicBezTo>
                  <a:cubicBezTo>
                    <a:pt x="11763" y="34"/>
                    <a:pt x="9140" y="1"/>
                    <a:pt x="58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6727714" y="2479596"/>
              <a:ext cx="377036" cy="5384"/>
            </a:xfrm>
            <a:custGeom>
              <a:avLst/>
              <a:gdLst/>
              <a:ahLst/>
              <a:cxnLst/>
              <a:rect l="l" t="t" r="r" b="b"/>
              <a:pathLst>
                <a:path w="11764" h="168" extrusionOk="0">
                  <a:moveTo>
                    <a:pt x="5882" y="0"/>
                  </a:moveTo>
                  <a:cubicBezTo>
                    <a:pt x="2624" y="0"/>
                    <a:pt x="1" y="34"/>
                    <a:pt x="1" y="84"/>
                  </a:cubicBezTo>
                  <a:cubicBezTo>
                    <a:pt x="1" y="117"/>
                    <a:pt x="2624" y="167"/>
                    <a:pt x="5882" y="167"/>
                  </a:cubicBezTo>
                  <a:cubicBezTo>
                    <a:pt x="9124" y="167"/>
                    <a:pt x="11764" y="117"/>
                    <a:pt x="11764" y="84"/>
                  </a:cubicBezTo>
                  <a:cubicBezTo>
                    <a:pt x="11764" y="34"/>
                    <a:pt x="9124"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6745918" y="2067241"/>
              <a:ext cx="377036" cy="5384"/>
            </a:xfrm>
            <a:custGeom>
              <a:avLst/>
              <a:gdLst/>
              <a:ahLst/>
              <a:cxnLst/>
              <a:rect l="l" t="t" r="r" b="b"/>
              <a:pathLst>
                <a:path w="11764" h="168" extrusionOk="0">
                  <a:moveTo>
                    <a:pt x="5882" y="1"/>
                  </a:moveTo>
                  <a:cubicBezTo>
                    <a:pt x="2641" y="1"/>
                    <a:pt x="1" y="34"/>
                    <a:pt x="1" y="84"/>
                  </a:cubicBezTo>
                  <a:cubicBezTo>
                    <a:pt x="1" y="134"/>
                    <a:pt x="2641" y="168"/>
                    <a:pt x="5882" y="168"/>
                  </a:cubicBezTo>
                  <a:cubicBezTo>
                    <a:pt x="9124" y="168"/>
                    <a:pt x="11764" y="134"/>
                    <a:pt x="11764" y="84"/>
                  </a:cubicBezTo>
                  <a:cubicBezTo>
                    <a:pt x="11764" y="34"/>
                    <a:pt x="9140" y="1"/>
                    <a:pt x="5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6925334" y="2036184"/>
              <a:ext cx="96951" cy="5384"/>
            </a:xfrm>
            <a:custGeom>
              <a:avLst/>
              <a:gdLst/>
              <a:ahLst/>
              <a:cxnLst/>
              <a:rect l="l" t="t" r="r" b="b"/>
              <a:pathLst>
                <a:path w="3025" h="168" extrusionOk="0">
                  <a:moveTo>
                    <a:pt x="1521" y="1"/>
                  </a:moveTo>
                  <a:cubicBezTo>
                    <a:pt x="685" y="1"/>
                    <a:pt x="0" y="51"/>
                    <a:pt x="0" y="84"/>
                  </a:cubicBezTo>
                  <a:cubicBezTo>
                    <a:pt x="0" y="134"/>
                    <a:pt x="685" y="168"/>
                    <a:pt x="1521" y="168"/>
                  </a:cubicBezTo>
                  <a:cubicBezTo>
                    <a:pt x="2356" y="168"/>
                    <a:pt x="3025" y="134"/>
                    <a:pt x="3025" y="84"/>
                  </a:cubicBezTo>
                  <a:cubicBezTo>
                    <a:pt x="3025" y="51"/>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6730406" y="2261624"/>
              <a:ext cx="97496" cy="5416"/>
            </a:xfrm>
            <a:custGeom>
              <a:avLst/>
              <a:gdLst/>
              <a:ahLst/>
              <a:cxnLst/>
              <a:rect l="l" t="t" r="r" b="b"/>
              <a:pathLst>
                <a:path w="3042" h="169" extrusionOk="0">
                  <a:moveTo>
                    <a:pt x="1521" y="1"/>
                  </a:moveTo>
                  <a:cubicBezTo>
                    <a:pt x="685" y="1"/>
                    <a:pt x="0" y="34"/>
                    <a:pt x="0" y="85"/>
                  </a:cubicBezTo>
                  <a:cubicBezTo>
                    <a:pt x="0" y="135"/>
                    <a:pt x="685" y="168"/>
                    <a:pt x="1521" y="168"/>
                  </a:cubicBezTo>
                  <a:cubicBezTo>
                    <a:pt x="2356" y="168"/>
                    <a:pt x="3041" y="135"/>
                    <a:pt x="3041" y="85"/>
                  </a:cubicBezTo>
                  <a:cubicBezTo>
                    <a:pt x="3041" y="34"/>
                    <a:pt x="2356" y="1"/>
                    <a:pt x="1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6728259" y="2301815"/>
              <a:ext cx="96951" cy="5384"/>
            </a:xfrm>
            <a:custGeom>
              <a:avLst/>
              <a:gdLst/>
              <a:ahLst/>
              <a:cxnLst/>
              <a:rect l="l" t="t" r="r" b="b"/>
              <a:pathLst>
                <a:path w="3025" h="168" extrusionOk="0">
                  <a:moveTo>
                    <a:pt x="1521" y="0"/>
                  </a:moveTo>
                  <a:cubicBezTo>
                    <a:pt x="686" y="0"/>
                    <a:pt x="1" y="34"/>
                    <a:pt x="1" y="84"/>
                  </a:cubicBezTo>
                  <a:cubicBezTo>
                    <a:pt x="1" y="134"/>
                    <a:pt x="686" y="167"/>
                    <a:pt x="1521" y="167"/>
                  </a:cubicBezTo>
                  <a:cubicBezTo>
                    <a:pt x="2356" y="167"/>
                    <a:pt x="3025" y="134"/>
                    <a:pt x="3025" y="84"/>
                  </a:cubicBezTo>
                  <a:cubicBezTo>
                    <a:pt x="3025" y="34"/>
                    <a:pt x="2356" y="0"/>
                    <a:pt x="15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6616885" y="1895356"/>
              <a:ext cx="1050150" cy="4840"/>
            </a:xfrm>
            <a:custGeom>
              <a:avLst/>
              <a:gdLst/>
              <a:ahLst/>
              <a:cxnLst/>
              <a:rect l="l" t="t" r="r" b="b"/>
              <a:pathLst>
                <a:path w="32766" h="151" extrusionOk="0">
                  <a:moveTo>
                    <a:pt x="16391" y="0"/>
                  </a:moveTo>
                  <a:cubicBezTo>
                    <a:pt x="7335" y="0"/>
                    <a:pt x="0" y="34"/>
                    <a:pt x="0" y="84"/>
                  </a:cubicBezTo>
                  <a:cubicBezTo>
                    <a:pt x="0" y="117"/>
                    <a:pt x="7335" y="151"/>
                    <a:pt x="16391" y="151"/>
                  </a:cubicBezTo>
                  <a:cubicBezTo>
                    <a:pt x="25431" y="151"/>
                    <a:pt x="32766" y="117"/>
                    <a:pt x="32766" y="84"/>
                  </a:cubicBezTo>
                  <a:cubicBezTo>
                    <a:pt x="32766" y="34"/>
                    <a:pt x="25431" y="0"/>
                    <a:pt x="163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6671498" y="1849845"/>
              <a:ext cx="28941" cy="25159"/>
            </a:xfrm>
            <a:custGeom>
              <a:avLst/>
              <a:gdLst/>
              <a:ahLst/>
              <a:cxnLst/>
              <a:rect l="l" t="t" r="r" b="b"/>
              <a:pathLst>
                <a:path w="903" h="785" extrusionOk="0">
                  <a:moveTo>
                    <a:pt x="518" y="0"/>
                  </a:moveTo>
                  <a:cubicBezTo>
                    <a:pt x="167" y="0"/>
                    <a:pt x="0" y="418"/>
                    <a:pt x="234" y="668"/>
                  </a:cubicBezTo>
                  <a:cubicBezTo>
                    <a:pt x="315" y="749"/>
                    <a:pt x="412" y="784"/>
                    <a:pt x="507"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6724509" y="1849845"/>
              <a:ext cx="29486" cy="25159"/>
            </a:xfrm>
            <a:custGeom>
              <a:avLst/>
              <a:gdLst/>
              <a:ahLst/>
              <a:cxnLst/>
              <a:rect l="l" t="t" r="r" b="b"/>
              <a:pathLst>
                <a:path w="920" h="785" extrusionOk="0">
                  <a:moveTo>
                    <a:pt x="519" y="0"/>
                  </a:moveTo>
                  <a:cubicBezTo>
                    <a:pt x="184" y="0"/>
                    <a:pt x="1" y="418"/>
                    <a:pt x="251" y="668"/>
                  </a:cubicBezTo>
                  <a:cubicBezTo>
                    <a:pt x="331" y="749"/>
                    <a:pt x="429" y="784"/>
                    <a:pt x="524" y="784"/>
                  </a:cubicBezTo>
                  <a:cubicBezTo>
                    <a:pt x="726" y="784"/>
                    <a:pt x="920" y="623"/>
                    <a:pt x="920" y="384"/>
                  </a:cubicBezTo>
                  <a:cubicBezTo>
                    <a:pt x="920" y="184"/>
                    <a:pt x="736" y="0"/>
                    <a:pt x="5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6778064" y="1849845"/>
              <a:ext cx="28941" cy="25159"/>
            </a:xfrm>
            <a:custGeom>
              <a:avLst/>
              <a:gdLst/>
              <a:ahLst/>
              <a:cxnLst/>
              <a:rect l="l" t="t" r="r" b="b"/>
              <a:pathLst>
                <a:path w="903" h="785" extrusionOk="0">
                  <a:moveTo>
                    <a:pt x="518" y="0"/>
                  </a:moveTo>
                  <a:cubicBezTo>
                    <a:pt x="184" y="0"/>
                    <a:pt x="0" y="418"/>
                    <a:pt x="251" y="668"/>
                  </a:cubicBezTo>
                  <a:cubicBezTo>
                    <a:pt x="326" y="749"/>
                    <a:pt x="420" y="784"/>
                    <a:pt x="512" y="784"/>
                  </a:cubicBezTo>
                  <a:cubicBezTo>
                    <a:pt x="709" y="784"/>
                    <a:pt x="903" y="623"/>
                    <a:pt x="903" y="384"/>
                  </a:cubicBezTo>
                  <a:cubicBezTo>
                    <a:pt x="903" y="184"/>
                    <a:pt x="736"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5974250" y="894499"/>
              <a:ext cx="1164248" cy="766348"/>
            </a:xfrm>
            <a:custGeom>
              <a:avLst/>
              <a:gdLst/>
              <a:ahLst/>
              <a:cxnLst/>
              <a:rect l="l" t="t" r="r" b="b"/>
              <a:pathLst>
                <a:path w="36326" h="23911" extrusionOk="0">
                  <a:moveTo>
                    <a:pt x="2490" y="0"/>
                  </a:moveTo>
                  <a:lnTo>
                    <a:pt x="1" y="23910"/>
                  </a:lnTo>
                  <a:lnTo>
                    <a:pt x="33552" y="23910"/>
                  </a:lnTo>
                  <a:lnTo>
                    <a:pt x="363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5919637" y="894499"/>
              <a:ext cx="1164216" cy="766348"/>
            </a:xfrm>
            <a:custGeom>
              <a:avLst/>
              <a:gdLst/>
              <a:ahLst/>
              <a:cxnLst/>
              <a:rect l="l" t="t" r="r" b="b"/>
              <a:pathLst>
                <a:path w="36325" h="23911" extrusionOk="0">
                  <a:moveTo>
                    <a:pt x="2490" y="0"/>
                  </a:moveTo>
                  <a:lnTo>
                    <a:pt x="1" y="23910"/>
                  </a:lnTo>
                  <a:lnTo>
                    <a:pt x="33551" y="23910"/>
                  </a:lnTo>
                  <a:lnTo>
                    <a:pt x="3632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5957136" y="915364"/>
              <a:ext cx="1080149" cy="710645"/>
            </a:xfrm>
            <a:custGeom>
              <a:avLst/>
              <a:gdLst/>
              <a:ahLst/>
              <a:cxnLst/>
              <a:rect l="l" t="t" r="r" b="b"/>
              <a:pathLst>
                <a:path w="33702" h="22173" extrusionOk="0">
                  <a:moveTo>
                    <a:pt x="2306" y="1"/>
                  </a:moveTo>
                  <a:lnTo>
                    <a:pt x="0" y="22173"/>
                  </a:lnTo>
                  <a:lnTo>
                    <a:pt x="31145" y="22173"/>
                  </a:lnTo>
                  <a:lnTo>
                    <a:pt x="3370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6065849" y="1029430"/>
              <a:ext cx="51953" cy="477192"/>
            </a:xfrm>
            <a:custGeom>
              <a:avLst/>
              <a:gdLst/>
              <a:ahLst/>
              <a:cxnLst/>
              <a:rect l="l" t="t" r="r" b="b"/>
              <a:pathLst>
                <a:path w="1621" h="14889" extrusionOk="0">
                  <a:moveTo>
                    <a:pt x="1571" y="1"/>
                  </a:moveTo>
                  <a:cubicBezTo>
                    <a:pt x="1537" y="1"/>
                    <a:pt x="1153" y="3326"/>
                    <a:pt x="735" y="7436"/>
                  </a:cubicBezTo>
                  <a:cubicBezTo>
                    <a:pt x="301" y="11546"/>
                    <a:pt x="0" y="14888"/>
                    <a:pt x="33" y="14888"/>
                  </a:cubicBezTo>
                  <a:cubicBezTo>
                    <a:pt x="34" y="14888"/>
                    <a:pt x="34" y="14888"/>
                    <a:pt x="34" y="14888"/>
                  </a:cubicBezTo>
                  <a:cubicBezTo>
                    <a:pt x="85" y="14888"/>
                    <a:pt x="469" y="11553"/>
                    <a:pt x="886" y="7453"/>
                  </a:cubicBezTo>
                  <a:cubicBezTo>
                    <a:pt x="1303" y="3342"/>
                    <a:pt x="1621" y="17"/>
                    <a:pt x="1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6148314" y="1050871"/>
              <a:ext cx="100701" cy="4840"/>
            </a:xfrm>
            <a:custGeom>
              <a:avLst/>
              <a:gdLst/>
              <a:ahLst/>
              <a:cxnLst/>
              <a:rect l="l" t="t" r="r" b="b"/>
              <a:pathLst>
                <a:path w="3142" h="151" extrusionOk="0">
                  <a:moveTo>
                    <a:pt x="1571" y="0"/>
                  </a:moveTo>
                  <a:cubicBezTo>
                    <a:pt x="702" y="0"/>
                    <a:pt x="0" y="33"/>
                    <a:pt x="0" y="84"/>
                  </a:cubicBezTo>
                  <a:cubicBezTo>
                    <a:pt x="0" y="117"/>
                    <a:pt x="702" y="150"/>
                    <a:pt x="1571" y="150"/>
                  </a:cubicBezTo>
                  <a:cubicBezTo>
                    <a:pt x="2440" y="150"/>
                    <a:pt x="3141" y="117"/>
                    <a:pt x="3141" y="84"/>
                  </a:cubicBezTo>
                  <a:cubicBezTo>
                    <a:pt x="3141" y="33"/>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6275745" y="1050871"/>
              <a:ext cx="398990" cy="4840"/>
            </a:xfrm>
            <a:custGeom>
              <a:avLst/>
              <a:gdLst/>
              <a:ahLst/>
              <a:cxnLst/>
              <a:rect l="l" t="t" r="r" b="b"/>
              <a:pathLst>
                <a:path w="12449" h="151" extrusionOk="0">
                  <a:moveTo>
                    <a:pt x="6233" y="0"/>
                  </a:moveTo>
                  <a:cubicBezTo>
                    <a:pt x="2791" y="0"/>
                    <a:pt x="1" y="33"/>
                    <a:pt x="1" y="84"/>
                  </a:cubicBezTo>
                  <a:cubicBezTo>
                    <a:pt x="1" y="117"/>
                    <a:pt x="2791" y="150"/>
                    <a:pt x="6233" y="150"/>
                  </a:cubicBezTo>
                  <a:cubicBezTo>
                    <a:pt x="9675" y="150"/>
                    <a:pt x="12449" y="117"/>
                    <a:pt x="12449" y="84"/>
                  </a:cubicBezTo>
                  <a:cubicBezTo>
                    <a:pt x="12449" y="33"/>
                    <a:pt x="9675" y="0"/>
                    <a:pt x="623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6136520" y="1303617"/>
              <a:ext cx="100701" cy="4840"/>
            </a:xfrm>
            <a:custGeom>
              <a:avLst/>
              <a:gdLst/>
              <a:ahLst/>
              <a:cxnLst/>
              <a:rect l="l" t="t" r="r" b="b"/>
              <a:pathLst>
                <a:path w="3142" h="151" extrusionOk="0">
                  <a:moveTo>
                    <a:pt x="1571" y="0"/>
                  </a:moveTo>
                  <a:cubicBezTo>
                    <a:pt x="702" y="0"/>
                    <a:pt x="1" y="34"/>
                    <a:pt x="1" y="67"/>
                  </a:cubicBezTo>
                  <a:cubicBezTo>
                    <a:pt x="1" y="117"/>
                    <a:pt x="702" y="151"/>
                    <a:pt x="1571" y="151"/>
                  </a:cubicBezTo>
                  <a:cubicBezTo>
                    <a:pt x="2440" y="151"/>
                    <a:pt x="3142" y="117"/>
                    <a:pt x="3142" y="67"/>
                  </a:cubicBezTo>
                  <a:cubicBezTo>
                    <a:pt x="3142" y="34"/>
                    <a:pt x="2440" y="0"/>
                    <a:pt x="1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6263982" y="1303617"/>
              <a:ext cx="398990" cy="4840"/>
            </a:xfrm>
            <a:custGeom>
              <a:avLst/>
              <a:gdLst/>
              <a:ahLst/>
              <a:cxnLst/>
              <a:rect l="l" t="t" r="r" b="b"/>
              <a:pathLst>
                <a:path w="12449" h="151" extrusionOk="0">
                  <a:moveTo>
                    <a:pt x="6232" y="0"/>
                  </a:moveTo>
                  <a:cubicBezTo>
                    <a:pt x="2791" y="0"/>
                    <a:pt x="0" y="34"/>
                    <a:pt x="0" y="67"/>
                  </a:cubicBezTo>
                  <a:cubicBezTo>
                    <a:pt x="0" y="117"/>
                    <a:pt x="2791" y="151"/>
                    <a:pt x="6232" y="151"/>
                  </a:cubicBezTo>
                  <a:cubicBezTo>
                    <a:pt x="9674" y="151"/>
                    <a:pt x="12448" y="117"/>
                    <a:pt x="12448" y="67"/>
                  </a:cubicBezTo>
                  <a:cubicBezTo>
                    <a:pt x="12448"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6127962" y="1419831"/>
              <a:ext cx="399503" cy="5384"/>
            </a:xfrm>
            <a:custGeom>
              <a:avLst/>
              <a:gdLst/>
              <a:ahLst/>
              <a:cxnLst/>
              <a:rect l="l" t="t" r="r" b="b"/>
              <a:pathLst>
                <a:path w="12465" h="168" extrusionOk="0">
                  <a:moveTo>
                    <a:pt x="6232" y="0"/>
                  </a:moveTo>
                  <a:cubicBezTo>
                    <a:pt x="2791" y="0"/>
                    <a:pt x="0" y="34"/>
                    <a:pt x="0" y="84"/>
                  </a:cubicBezTo>
                  <a:cubicBezTo>
                    <a:pt x="0" y="117"/>
                    <a:pt x="2791" y="167"/>
                    <a:pt x="6232" y="167"/>
                  </a:cubicBezTo>
                  <a:cubicBezTo>
                    <a:pt x="9674" y="167"/>
                    <a:pt x="12465" y="117"/>
                    <a:pt x="12465" y="84"/>
                  </a:cubicBezTo>
                  <a:cubicBezTo>
                    <a:pt x="12465" y="34"/>
                    <a:pt x="9674" y="0"/>
                    <a:pt x="62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6152064" y="1122086"/>
              <a:ext cx="140860" cy="5384"/>
            </a:xfrm>
            <a:custGeom>
              <a:avLst/>
              <a:gdLst/>
              <a:ahLst/>
              <a:cxnLst/>
              <a:rect l="l" t="t" r="r" b="b"/>
              <a:pathLst>
                <a:path w="4395" h="168" extrusionOk="0">
                  <a:moveTo>
                    <a:pt x="2189" y="0"/>
                  </a:moveTo>
                  <a:cubicBezTo>
                    <a:pt x="986" y="0"/>
                    <a:pt x="0" y="34"/>
                    <a:pt x="0" y="84"/>
                  </a:cubicBezTo>
                  <a:cubicBezTo>
                    <a:pt x="0" y="134"/>
                    <a:pt x="986" y="167"/>
                    <a:pt x="2189" y="167"/>
                  </a:cubicBezTo>
                  <a:cubicBezTo>
                    <a:pt x="3409" y="167"/>
                    <a:pt x="4394" y="134"/>
                    <a:pt x="4394" y="84"/>
                  </a:cubicBezTo>
                  <a:cubicBezTo>
                    <a:pt x="4394" y="34"/>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6148314" y="1226505"/>
              <a:ext cx="140860" cy="5384"/>
            </a:xfrm>
            <a:custGeom>
              <a:avLst/>
              <a:gdLst/>
              <a:ahLst/>
              <a:cxnLst/>
              <a:rect l="l" t="t" r="r" b="b"/>
              <a:pathLst>
                <a:path w="4395" h="168" extrusionOk="0">
                  <a:moveTo>
                    <a:pt x="2206" y="0"/>
                  </a:moveTo>
                  <a:cubicBezTo>
                    <a:pt x="986" y="0"/>
                    <a:pt x="0" y="51"/>
                    <a:pt x="0" y="84"/>
                  </a:cubicBezTo>
                  <a:cubicBezTo>
                    <a:pt x="0" y="134"/>
                    <a:pt x="986" y="168"/>
                    <a:pt x="2206" y="168"/>
                  </a:cubicBezTo>
                  <a:cubicBezTo>
                    <a:pt x="3409" y="168"/>
                    <a:pt x="4394" y="134"/>
                    <a:pt x="4394" y="84"/>
                  </a:cubicBezTo>
                  <a:cubicBezTo>
                    <a:pt x="4394" y="51"/>
                    <a:pt x="3409" y="0"/>
                    <a:pt x="220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6267732" y="1375922"/>
              <a:ext cx="140860" cy="5384"/>
            </a:xfrm>
            <a:custGeom>
              <a:avLst/>
              <a:gdLst/>
              <a:ahLst/>
              <a:cxnLst/>
              <a:rect l="l" t="t" r="r" b="b"/>
              <a:pathLst>
                <a:path w="4395" h="168" extrusionOk="0">
                  <a:moveTo>
                    <a:pt x="2189" y="0"/>
                  </a:moveTo>
                  <a:cubicBezTo>
                    <a:pt x="986" y="0"/>
                    <a:pt x="0" y="50"/>
                    <a:pt x="0" y="84"/>
                  </a:cubicBezTo>
                  <a:cubicBezTo>
                    <a:pt x="0" y="134"/>
                    <a:pt x="986" y="167"/>
                    <a:pt x="2189" y="167"/>
                  </a:cubicBezTo>
                  <a:cubicBezTo>
                    <a:pt x="3409" y="167"/>
                    <a:pt x="4394" y="134"/>
                    <a:pt x="4394" y="84"/>
                  </a:cubicBezTo>
                  <a:cubicBezTo>
                    <a:pt x="4394" y="50"/>
                    <a:pt x="3409" y="0"/>
                    <a:pt x="218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6445514" y="1122086"/>
              <a:ext cx="359889" cy="5384"/>
            </a:xfrm>
            <a:custGeom>
              <a:avLst/>
              <a:gdLst/>
              <a:ahLst/>
              <a:cxnLst/>
              <a:rect l="l" t="t" r="r" b="b"/>
              <a:pathLst>
                <a:path w="11229" h="168" extrusionOk="0">
                  <a:moveTo>
                    <a:pt x="5614" y="0"/>
                  </a:moveTo>
                  <a:cubicBezTo>
                    <a:pt x="2523" y="0"/>
                    <a:pt x="0" y="34"/>
                    <a:pt x="0" y="84"/>
                  </a:cubicBezTo>
                  <a:cubicBezTo>
                    <a:pt x="0" y="134"/>
                    <a:pt x="2523" y="167"/>
                    <a:pt x="5614" y="167"/>
                  </a:cubicBezTo>
                  <a:cubicBezTo>
                    <a:pt x="8722" y="167"/>
                    <a:pt x="11229" y="134"/>
                    <a:pt x="11229" y="84"/>
                  </a:cubicBezTo>
                  <a:cubicBezTo>
                    <a:pt x="11229"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6334653" y="1232915"/>
              <a:ext cx="359889" cy="4872"/>
            </a:xfrm>
            <a:custGeom>
              <a:avLst/>
              <a:gdLst/>
              <a:ahLst/>
              <a:cxnLst/>
              <a:rect l="l" t="t" r="r" b="b"/>
              <a:pathLst>
                <a:path w="11229" h="152" extrusionOk="0">
                  <a:moveTo>
                    <a:pt x="5615" y="1"/>
                  </a:moveTo>
                  <a:cubicBezTo>
                    <a:pt x="2507" y="1"/>
                    <a:pt x="1" y="34"/>
                    <a:pt x="1" y="84"/>
                  </a:cubicBezTo>
                  <a:cubicBezTo>
                    <a:pt x="1" y="118"/>
                    <a:pt x="2507" y="151"/>
                    <a:pt x="5615" y="151"/>
                  </a:cubicBezTo>
                  <a:cubicBezTo>
                    <a:pt x="8706" y="151"/>
                    <a:pt x="11229" y="118"/>
                    <a:pt x="11229" y="84"/>
                  </a:cubicBezTo>
                  <a:cubicBezTo>
                    <a:pt x="11229" y="34"/>
                    <a:pt x="8706"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6458366" y="1375922"/>
              <a:ext cx="359889" cy="5384"/>
            </a:xfrm>
            <a:custGeom>
              <a:avLst/>
              <a:gdLst/>
              <a:ahLst/>
              <a:cxnLst/>
              <a:rect l="l" t="t" r="r" b="b"/>
              <a:pathLst>
                <a:path w="11229" h="168" extrusionOk="0">
                  <a:moveTo>
                    <a:pt x="5614" y="0"/>
                  </a:moveTo>
                  <a:cubicBezTo>
                    <a:pt x="2507" y="0"/>
                    <a:pt x="0" y="50"/>
                    <a:pt x="0" y="84"/>
                  </a:cubicBezTo>
                  <a:cubicBezTo>
                    <a:pt x="0" y="134"/>
                    <a:pt x="2507" y="167"/>
                    <a:pt x="5614" y="167"/>
                  </a:cubicBezTo>
                  <a:cubicBezTo>
                    <a:pt x="8722" y="167"/>
                    <a:pt x="11229" y="134"/>
                    <a:pt x="11229" y="84"/>
                  </a:cubicBezTo>
                  <a:cubicBezTo>
                    <a:pt x="11229" y="50"/>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6129565" y="1504443"/>
              <a:ext cx="359889" cy="4840"/>
            </a:xfrm>
            <a:custGeom>
              <a:avLst/>
              <a:gdLst/>
              <a:ahLst/>
              <a:cxnLst/>
              <a:rect l="l" t="t" r="r" b="b"/>
              <a:pathLst>
                <a:path w="11229" h="151" extrusionOk="0">
                  <a:moveTo>
                    <a:pt x="5614" y="0"/>
                  </a:moveTo>
                  <a:cubicBezTo>
                    <a:pt x="2523" y="0"/>
                    <a:pt x="0" y="34"/>
                    <a:pt x="0" y="67"/>
                  </a:cubicBezTo>
                  <a:cubicBezTo>
                    <a:pt x="0" y="117"/>
                    <a:pt x="2523" y="151"/>
                    <a:pt x="5614" y="151"/>
                  </a:cubicBezTo>
                  <a:cubicBezTo>
                    <a:pt x="8722" y="151"/>
                    <a:pt x="11228" y="117"/>
                    <a:pt x="11228" y="67"/>
                  </a:cubicBezTo>
                  <a:cubicBezTo>
                    <a:pt x="11228" y="34"/>
                    <a:pt x="8722" y="0"/>
                    <a:pt x="5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6527978" y="1504443"/>
              <a:ext cx="359889" cy="4840"/>
            </a:xfrm>
            <a:custGeom>
              <a:avLst/>
              <a:gdLst/>
              <a:ahLst/>
              <a:cxnLst/>
              <a:rect l="l" t="t" r="r" b="b"/>
              <a:pathLst>
                <a:path w="11229" h="151" extrusionOk="0">
                  <a:moveTo>
                    <a:pt x="5615" y="0"/>
                  </a:moveTo>
                  <a:cubicBezTo>
                    <a:pt x="2507" y="0"/>
                    <a:pt x="1" y="34"/>
                    <a:pt x="1" y="67"/>
                  </a:cubicBezTo>
                  <a:cubicBezTo>
                    <a:pt x="1" y="117"/>
                    <a:pt x="2507" y="151"/>
                    <a:pt x="5615" y="151"/>
                  </a:cubicBezTo>
                  <a:cubicBezTo>
                    <a:pt x="8706" y="151"/>
                    <a:pt x="11229" y="117"/>
                    <a:pt x="11229" y="67"/>
                  </a:cubicBezTo>
                  <a:cubicBezTo>
                    <a:pt x="11229" y="34"/>
                    <a:pt x="8706" y="0"/>
                    <a:pt x="56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6129565" y="1545659"/>
              <a:ext cx="359889" cy="5384"/>
            </a:xfrm>
            <a:custGeom>
              <a:avLst/>
              <a:gdLst/>
              <a:ahLst/>
              <a:cxnLst/>
              <a:rect l="l" t="t" r="r" b="b"/>
              <a:pathLst>
                <a:path w="11229" h="168" extrusionOk="0">
                  <a:moveTo>
                    <a:pt x="5614" y="1"/>
                  </a:moveTo>
                  <a:cubicBezTo>
                    <a:pt x="2507" y="1"/>
                    <a:pt x="0" y="51"/>
                    <a:pt x="0" y="84"/>
                  </a:cubicBezTo>
                  <a:cubicBezTo>
                    <a:pt x="0" y="134"/>
                    <a:pt x="2523" y="168"/>
                    <a:pt x="5614" y="168"/>
                  </a:cubicBezTo>
                  <a:cubicBezTo>
                    <a:pt x="8722" y="168"/>
                    <a:pt x="11228" y="134"/>
                    <a:pt x="11228" y="84"/>
                  </a:cubicBezTo>
                  <a:cubicBezTo>
                    <a:pt x="11228" y="51"/>
                    <a:pt x="8722" y="1"/>
                    <a:pt x="56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6147224" y="1152053"/>
              <a:ext cx="359889" cy="5416"/>
            </a:xfrm>
            <a:custGeom>
              <a:avLst/>
              <a:gdLst/>
              <a:ahLst/>
              <a:cxnLst/>
              <a:rect l="l" t="t" r="r" b="b"/>
              <a:pathLst>
                <a:path w="11229" h="169" extrusionOk="0">
                  <a:moveTo>
                    <a:pt x="5615" y="1"/>
                  </a:moveTo>
                  <a:cubicBezTo>
                    <a:pt x="2507" y="1"/>
                    <a:pt x="1" y="34"/>
                    <a:pt x="1" y="84"/>
                  </a:cubicBezTo>
                  <a:cubicBezTo>
                    <a:pt x="1" y="135"/>
                    <a:pt x="2507" y="168"/>
                    <a:pt x="5615" y="168"/>
                  </a:cubicBezTo>
                  <a:cubicBezTo>
                    <a:pt x="8706" y="168"/>
                    <a:pt x="11229" y="135"/>
                    <a:pt x="11229" y="84"/>
                  </a:cubicBezTo>
                  <a:cubicBezTo>
                    <a:pt x="11229" y="34"/>
                    <a:pt x="8723" y="1"/>
                    <a:pt x="5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6318596" y="1122599"/>
              <a:ext cx="92689" cy="4872"/>
            </a:xfrm>
            <a:custGeom>
              <a:avLst/>
              <a:gdLst/>
              <a:ahLst/>
              <a:cxnLst/>
              <a:rect l="l" t="t" r="r" b="b"/>
              <a:pathLst>
                <a:path w="2892" h="152" extrusionOk="0">
                  <a:moveTo>
                    <a:pt x="1437" y="1"/>
                  </a:moveTo>
                  <a:cubicBezTo>
                    <a:pt x="635" y="1"/>
                    <a:pt x="0" y="34"/>
                    <a:pt x="0" y="85"/>
                  </a:cubicBezTo>
                  <a:cubicBezTo>
                    <a:pt x="0" y="118"/>
                    <a:pt x="635" y="151"/>
                    <a:pt x="1437" y="151"/>
                  </a:cubicBezTo>
                  <a:cubicBezTo>
                    <a:pt x="2239" y="151"/>
                    <a:pt x="2891" y="118"/>
                    <a:pt x="2891" y="85"/>
                  </a:cubicBezTo>
                  <a:cubicBezTo>
                    <a:pt x="2891" y="34"/>
                    <a:pt x="2239" y="1"/>
                    <a:pt x="14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6132225" y="1337879"/>
              <a:ext cx="93233" cy="4872"/>
            </a:xfrm>
            <a:custGeom>
              <a:avLst/>
              <a:gdLst/>
              <a:ahLst/>
              <a:cxnLst/>
              <a:rect l="l" t="t" r="r" b="b"/>
              <a:pathLst>
                <a:path w="2909" h="152" extrusionOk="0">
                  <a:moveTo>
                    <a:pt x="1455" y="1"/>
                  </a:moveTo>
                  <a:cubicBezTo>
                    <a:pt x="653" y="1"/>
                    <a:pt x="1" y="34"/>
                    <a:pt x="1" y="84"/>
                  </a:cubicBezTo>
                  <a:cubicBezTo>
                    <a:pt x="1" y="118"/>
                    <a:pt x="653" y="151"/>
                    <a:pt x="1455" y="151"/>
                  </a:cubicBezTo>
                  <a:cubicBezTo>
                    <a:pt x="2257" y="151"/>
                    <a:pt x="2908" y="118"/>
                    <a:pt x="2908" y="84"/>
                  </a:cubicBezTo>
                  <a:cubicBezTo>
                    <a:pt x="2908" y="34"/>
                    <a:pt x="2257" y="1"/>
                    <a:pt x="14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6130110" y="1375922"/>
              <a:ext cx="92657" cy="5384"/>
            </a:xfrm>
            <a:custGeom>
              <a:avLst/>
              <a:gdLst/>
              <a:ahLst/>
              <a:cxnLst/>
              <a:rect l="l" t="t" r="r" b="b"/>
              <a:pathLst>
                <a:path w="2891" h="168" extrusionOk="0">
                  <a:moveTo>
                    <a:pt x="1454" y="0"/>
                  </a:moveTo>
                  <a:cubicBezTo>
                    <a:pt x="652" y="0"/>
                    <a:pt x="0" y="50"/>
                    <a:pt x="0" y="84"/>
                  </a:cubicBezTo>
                  <a:cubicBezTo>
                    <a:pt x="0" y="134"/>
                    <a:pt x="652" y="167"/>
                    <a:pt x="1454" y="167"/>
                  </a:cubicBezTo>
                  <a:cubicBezTo>
                    <a:pt x="2256" y="167"/>
                    <a:pt x="2891" y="134"/>
                    <a:pt x="2891" y="84"/>
                  </a:cubicBezTo>
                  <a:cubicBezTo>
                    <a:pt x="2891" y="50"/>
                    <a:pt x="2256" y="0"/>
                    <a:pt x="14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p:nvPr/>
          </p:nvSpPr>
          <p:spPr>
            <a:xfrm>
              <a:off x="6024056" y="987668"/>
              <a:ext cx="1002524" cy="5384"/>
            </a:xfrm>
            <a:custGeom>
              <a:avLst/>
              <a:gdLst/>
              <a:ahLst/>
              <a:cxnLst/>
              <a:rect l="l" t="t" r="r" b="b"/>
              <a:pathLst>
                <a:path w="31280" h="168" extrusionOk="0">
                  <a:moveTo>
                    <a:pt x="15640" y="0"/>
                  </a:moveTo>
                  <a:cubicBezTo>
                    <a:pt x="7002" y="0"/>
                    <a:pt x="1" y="51"/>
                    <a:pt x="1" y="84"/>
                  </a:cubicBezTo>
                  <a:cubicBezTo>
                    <a:pt x="1" y="134"/>
                    <a:pt x="7002" y="168"/>
                    <a:pt x="15640" y="168"/>
                  </a:cubicBezTo>
                  <a:cubicBezTo>
                    <a:pt x="24278" y="168"/>
                    <a:pt x="31279" y="134"/>
                    <a:pt x="31279" y="84"/>
                  </a:cubicBezTo>
                  <a:cubicBezTo>
                    <a:pt x="31279" y="51"/>
                    <a:pt x="24278" y="0"/>
                    <a:pt x="156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4"/>
            <p:cNvSpPr/>
            <p:nvPr/>
          </p:nvSpPr>
          <p:spPr>
            <a:xfrm>
              <a:off x="6076009" y="944818"/>
              <a:ext cx="27883" cy="23877"/>
            </a:xfrm>
            <a:custGeom>
              <a:avLst/>
              <a:gdLst/>
              <a:ahLst/>
              <a:cxnLst/>
              <a:rect l="l" t="t" r="r" b="b"/>
              <a:pathLst>
                <a:path w="870" h="745" extrusionOk="0">
                  <a:moveTo>
                    <a:pt x="485" y="1"/>
                  </a:moveTo>
                  <a:cubicBezTo>
                    <a:pt x="168" y="1"/>
                    <a:pt x="0" y="402"/>
                    <a:pt x="234" y="636"/>
                  </a:cubicBezTo>
                  <a:cubicBezTo>
                    <a:pt x="310" y="711"/>
                    <a:pt x="401" y="745"/>
                    <a:pt x="490" y="745"/>
                  </a:cubicBezTo>
                  <a:cubicBezTo>
                    <a:pt x="678" y="745"/>
                    <a:pt x="858" y="595"/>
                    <a:pt x="869" y="368"/>
                  </a:cubicBezTo>
                  <a:cubicBezTo>
                    <a:pt x="853" y="168"/>
                    <a:pt x="702" y="1"/>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6126873" y="944818"/>
              <a:ext cx="27883" cy="23877"/>
            </a:xfrm>
            <a:custGeom>
              <a:avLst/>
              <a:gdLst/>
              <a:ahLst/>
              <a:cxnLst/>
              <a:rect l="l" t="t" r="r" b="b"/>
              <a:pathLst>
                <a:path w="870" h="745" extrusionOk="0">
                  <a:moveTo>
                    <a:pt x="502" y="1"/>
                  </a:moveTo>
                  <a:cubicBezTo>
                    <a:pt x="168" y="1"/>
                    <a:pt x="1" y="402"/>
                    <a:pt x="235" y="636"/>
                  </a:cubicBezTo>
                  <a:cubicBezTo>
                    <a:pt x="310" y="711"/>
                    <a:pt x="403" y="745"/>
                    <a:pt x="494" y="745"/>
                  </a:cubicBezTo>
                  <a:cubicBezTo>
                    <a:pt x="685" y="745"/>
                    <a:pt x="870" y="595"/>
                    <a:pt x="870" y="368"/>
                  </a:cubicBezTo>
                  <a:cubicBezTo>
                    <a:pt x="870" y="168"/>
                    <a:pt x="703" y="1"/>
                    <a:pt x="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4"/>
            <p:cNvSpPr/>
            <p:nvPr/>
          </p:nvSpPr>
          <p:spPr>
            <a:xfrm>
              <a:off x="6177768" y="944818"/>
              <a:ext cx="27851" cy="23877"/>
            </a:xfrm>
            <a:custGeom>
              <a:avLst/>
              <a:gdLst/>
              <a:ahLst/>
              <a:cxnLst/>
              <a:rect l="l" t="t" r="r" b="b"/>
              <a:pathLst>
                <a:path w="869" h="745" extrusionOk="0">
                  <a:moveTo>
                    <a:pt x="501" y="1"/>
                  </a:moveTo>
                  <a:cubicBezTo>
                    <a:pt x="167" y="1"/>
                    <a:pt x="0" y="402"/>
                    <a:pt x="234" y="636"/>
                  </a:cubicBezTo>
                  <a:cubicBezTo>
                    <a:pt x="309" y="711"/>
                    <a:pt x="402" y="745"/>
                    <a:pt x="493" y="745"/>
                  </a:cubicBezTo>
                  <a:cubicBezTo>
                    <a:pt x="685" y="745"/>
                    <a:pt x="869" y="595"/>
                    <a:pt x="869" y="368"/>
                  </a:cubicBezTo>
                  <a:cubicBezTo>
                    <a:pt x="869" y="168"/>
                    <a:pt x="702"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4"/>
            <p:cNvSpPr/>
            <p:nvPr/>
          </p:nvSpPr>
          <p:spPr>
            <a:xfrm>
              <a:off x="5144220" y="4554160"/>
              <a:ext cx="84099" cy="114611"/>
            </a:xfrm>
            <a:custGeom>
              <a:avLst/>
              <a:gdLst/>
              <a:ahLst/>
              <a:cxnLst/>
              <a:rect l="l" t="t" r="r" b="b"/>
              <a:pathLst>
                <a:path w="2624" h="3576" extrusionOk="0">
                  <a:moveTo>
                    <a:pt x="1" y="0"/>
                  </a:moveTo>
                  <a:lnTo>
                    <a:pt x="1" y="3576"/>
                  </a:lnTo>
                  <a:lnTo>
                    <a:pt x="2624" y="3576"/>
                  </a:lnTo>
                  <a:lnTo>
                    <a:pt x="26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4"/>
            <p:cNvSpPr/>
            <p:nvPr/>
          </p:nvSpPr>
          <p:spPr>
            <a:xfrm>
              <a:off x="5677051" y="3184856"/>
              <a:ext cx="743336" cy="35896"/>
            </a:xfrm>
            <a:custGeom>
              <a:avLst/>
              <a:gdLst/>
              <a:ahLst/>
              <a:cxnLst/>
              <a:rect l="l" t="t" r="r" b="b"/>
              <a:pathLst>
                <a:path w="23193" h="1120" extrusionOk="0">
                  <a:moveTo>
                    <a:pt x="1" y="0"/>
                  </a:moveTo>
                  <a:lnTo>
                    <a:pt x="1" y="1120"/>
                  </a:lnTo>
                  <a:lnTo>
                    <a:pt x="23192" y="1120"/>
                  </a:lnTo>
                  <a:lnTo>
                    <a:pt x="231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4"/>
            <p:cNvSpPr/>
            <p:nvPr/>
          </p:nvSpPr>
          <p:spPr>
            <a:xfrm>
              <a:off x="5968385" y="2698081"/>
              <a:ext cx="706895" cy="522671"/>
            </a:xfrm>
            <a:custGeom>
              <a:avLst/>
              <a:gdLst/>
              <a:ahLst/>
              <a:cxnLst/>
              <a:rect l="l" t="t" r="r" b="b"/>
              <a:pathLst>
                <a:path w="22056" h="16308" extrusionOk="0">
                  <a:moveTo>
                    <a:pt x="3943" y="0"/>
                  </a:moveTo>
                  <a:lnTo>
                    <a:pt x="0" y="16308"/>
                  </a:lnTo>
                  <a:lnTo>
                    <a:pt x="17694" y="16308"/>
                  </a:lnTo>
                  <a:lnTo>
                    <a:pt x="220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4"/>
            <p:cNvSpPr/>
            <p:nvPr/>
          </p:nvSpPr>
          <p:spPr>
            <a:xfrm>
              <a:off x="6003192" y="2722727"/>
              <a:ext cx="639430" cy="458411"/>
            </a:xfrm>
            <a:custGeom>
              <a:avLst/>
              <a:gdLst/>
              <a:ahLst/>
              <a:cxnLst/>
              <a:rect l="l" t="t" r="r" b="b"/>
              <a:pathLst>
                <a:path w="19951" h="14303" extrusionOk="0">
                  <a:moveTo>
                    <a:pt x="3693" y="0"/>
                  </a:moveTo>
                  <a:lnTo>
                    <a:pt x="0" y="14303"/>
                  </a:lnTo>
                  <a:lnTo>
                    <a:pt x="16174" y="14303"/>
                  </a:lnTo>
                  <a:lnTo>
                    <a:pt x="1995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4"/>
            <p:cNvSpPr/>
            <p:nvPr/>
          </p:nvSpPr>
          <p:spPr>
            <a:xfrm>
              <a:off x="6102258" y="2811057"/>
              <a:ext cx="380241" cy="130187"/>
            </a:xfrm>
            <a:custGeom>
              <a:avLst/>
              <a:gdLst/>
              <a:ahLst/>
              <a:cxnLst/>
              <a:rect l="l" t="t" r="r" b="b"/>
              <a:pathLst>
                <a:path w="11864" h="4062" extrusionOk="0">
                  <a:moveTo>
                    <a:pt x="1003" y="1"/>
                  </a:moveTo>
                  <a:lnTo>
                    <a:pt x="0" y="4061"/>
                  </a:lnTo>
                  <a:lnTo>
                    <a:pt x="10727" y="4061"/>
                  </a:lnTo>
                  <a:lnTo>
                    <a:pt x="118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6140814" y="2791795"/>
              <a:ext cx="269380" cy="4840"/>
            </a:xfrm>
            <a:custGeom>
              <a:avLst/>
              <a:gdLst/>
              <a:ahLst/>
              <a:cxnLst/>
              <a:rect l="l" t="t" r="r" b="b"/>
              <a:pathLst>
                <a:path w="8405" h="151" extrusionOk="0">
                  <a:moveTo>
                    <a:pt x="4194" y="0"/>
                  </a:moveTo>
                  <a:cubicBezTo>
                    <a:pt x="1872" y="0"/>
                    <a:pt x="0" y="34"/>
                    <a:pt x="0" y="67"/>
                  </a:cubicBezTo>
                  <a:cubicBezTo>
                    <a:pt x="0" y="117"/>
                    <a:pt x="1872" y="151"/>
                    <a:pt x="4194" y="151"/>
                  </a:cubicBezTo>
                  <a:cubicBezTo>
                    <a:pt x="6517" y="151"/>
                    <a:pt x="8405" y="117"/>
                    <a:pt x="8405" y="67"/>
                  </a:cubicBezTo>
                  <a:cubicBezTo>
                    <a:pt x="8405" y="34"/>
                    <a:pt x="6517" y="0"/>
                    <a:pt x="419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4"/>
            <p:cNvSpPr/>
            <p:nvPr/>
          </p:nvSpPr>
          <p:spPr>
            <a:xfrm>
              <a:off x="6144564" y="2833556"/>
              <a:ext cx="108714" cy="5384"/>
            </a:xfrm>
            <a:custGeom>
              <a:avLst/>
              <a:gdLst/>
              <a:ahLst/>
              <a:cxnLst/>
              <a:rect l="l" t="t" r="r" b="b"/>
              <a:pathLst>
                <a:path w="3392" h="168" extrusionOk="0">
                  <a:moveTo>
                    <a:pt x="1704" y="1"/>
                  </a:moveTo>
                  <a:cubicBezTo>
                    <a:pt x="769" y="1"/>
                    <a:pt x="0" y="34"/>
                    <a:pt x="0" y="84"/>
                  </a:cubicBezTo>
                  <a:cubicBezTo>
                    <a:pt x="0" y="118"/>
                    <a:pt x="769" y="168"/>
                    <a:pt x="1704" y="168"/>
                  </a:cubicBezTo>
                  <a:cubicBezTo>
                    <a:pt x="2640" y="168"/>
                    <a:pt x="3392" y="118"/>
                    <a:pt x="3392" y="84"/>
                  </a:cubicBezTo>
                  <a:cubicBezTo>
                    <a:pt x="3392" y="34"/>
                    <a:pt x="2640" y="1"/>
                    <a:pt x="17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6269848" y="2831409"/>
              <a:ext cx="70734" cy="5384"/>
            </a:xfrm>
            <a:custGeom>
              <a:avLst/>
              <a:gdLst/>
              <a:ahLst/>
              <a:cxnLst/>
              <a:rect l="l" t="t" r="r" b="b"/>
              <a:pathLst>
                <a:path w="2207" h="168" extrusionOk="0">
                  <a:moveTo>
                    <a:pt x="1104" y="1"/>
                  </a:moveTo>
                  <a:cubicBezTo>
                    <a:pt x="486" y="1"/>
                    <a:pt x="1" y="34"/>
                    <a:pt x="1" y="84"/>
                  </a:cubicBezTo>
                  <a:cubicBezTo>
                    <a:pt x="1" y="135"/>
                    <a:pt x="486" y="168"/>
                    <a:pt x="1104" y="168"/>
                  </a:cubicBezTo>
                  <a:cubicBezTo>
                    <a:pt x="1705" y="168"/>
                    <a:pt x="2207" y="135"/>
                    <a:pt x="2207" y="84"/>
                  </a:cubicBezTo>
                  <a:cubicBezTo>
                    <a:pt x="2207" y="34"/>
                    <a:pt x="1705" y="1"/>
                    <a:pt x="1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6141872" y="2857113"/>
              <a:ext cx="296719" cy="5384"/>
            </a:xfrm>
            <a:custGeom>
              <a:avLst/>
              <a:gdLst/>
              <a:ahLst/>
              <a:cxnLst/>
              <a:rect l="l" t="t" r="r" b="b"/>
              <a:pathLst>
                <a:path w="9258" h="168" extrusionOk="0">
                  <a:moveTo>
                    <a:pt x="4629" y="1"/>
                  </a:moveTo>
                  <a:cubicBezTo>
                    <a:pt x="2072" y="1"/>
                    <a:pt x="1" y="34"/>
                    <a:pt x="1" y="84"/>
                  </a:cubicBezTo>
                  <a:cubicBezTo>
                    <a:pt x="1" y="118"/>
                    <a:pt x="2072" y="168"/>
                    <a:pt x="4629" y="168"/>
                  </a:cubicBezTo>
                  <a:cubicBezTo>
                    <a:pt x="7185" y="168"/>
                    <a:pt x="9257" y="118"/>
                    <a:pt x="9257" y="84"/>
                  </a:cubicBezTo>
                  <a:cubicBezTo>
                    <a:pt x="9257" y="34"/>
                    <a:pt x="7185" y="1"/>
                    <a:pt x="46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6135462" y="2878554"/>
              <a:ext cx="96406" cy="5384"/>
            </a:xfrm>
            <a:custGeom>
              <a:avLst/>
              <a:gdLst/>
              <a:ahLst/>
              <a:cxnLst/>
              <a:rect l="l" t="t" r="r" b="b"/>
              <a:pathLst>
                <a:path w="3008" h="168" extrusionOk="0">
                  <a:moveTo>
                    <a:pt x="1504" y="0"/>
                  </a:moveTo>
                  <a:cubicBezTo>
                    <a:pt x="668" y="0"/>
                    <a:pt x="0" y="34"/>
                    <a:pt x="0" y="84"/>
                  </a:cubicBezTo>
                  <a:cubicBezTo>
                    <a:pt x="0" y="134"/>
                    <a:pt x="668" y="167"/>
                    <a:pt x="1504" y="167"/>
                  </a:cubicBezTo>
                  <a:cubicBezTo>
                    <a:pt x="2339" y="167"/>
                    <a:pt x="3008" y="134"/>
                    <a:pt x="3008" y="84"/>
                  </a:cubicBezTo>
                  <a:cubicBezTo>
                    <a:pt x="3008" y="34"/>
                    <a:pt x="2339" y="0"/>
                    <a:pt x="150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4"/>
            <p:cNvSpPr/>
            <p:nvPr/>
          </p:nvSpPr>
          <p:spPr>
            <a:xfrm>
              <a:off x="6136520" y="2909611"/>
              <a:ext cx="275822" cy="4840"/>
            </a:xfrm>
            <a:custGeom>
              <a:avLst/>
              <a:gdLst/>
              <a:ahLst/>
              <a:cxnLst/>
              <a:rect l="l" t="t" r="r" b="b"/>
              <a:pathLst>
                <a:path w="8606" h="151" extrusionOk="0">
                  <a:moveTo>
                    <a:pt x="4295" y="0"/>
                  </a:moveTo>
                  <a:cubicBezTo>
                    <a:pt x="1922" y="0"/>
                    <a:pt x="1" y="34"/>
                    <a:pt x="1" y="67"/>
                  </a:cubicBezTo>
                  <a:cubicBezTo>
                    <a:pt x="1" y="117"/>
                    <a:pt x="1922" y="151"/>
                    <a:pt x="4295" y="151"/>
                  </a:cubicBezTo>
                  <a:cubicBezTo>
                    <a:pt x="6667" y="151"/>
                    <a:pt x="8605" y="117"/>
                    <a:pt x="8605" y="67"/>
                  </a:cubicBezTo>
                  <a:cubicBezTo>
                    <a:pt x="8605" y="34"/>
                    <a:pt x="6667" y="0"/>
                    <a:pt x="42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6102771" y="2976018"/>
              <a:ext cx="106598" cy="4840"/>
            </a:xfrm>
            <a:custGeom>
              <a:avLst/>
              <a:gdLst/>
              <a:ahLst/>
              <a:cxnLst/>
              <a:rect l="l" t="t" r="r" b="b"/>
              <a:pathLst>
                <a:path w="3326" h="151" extrusionOk="0">
                  <a:moveTo>
                    <a:pt x="1655" y="0"/>
                  </a:moveTo>
                  <a:cubicBezTo>
                    <a:pt x="736" y="0"/>
                    <a:pt x="1" y="34"/>
                    <a:pt x="1" y="84"/>
                  </a:cubicBezTo>
                  <a:cubicBezTo>
                    <a:pt x="1" y="117"/>
                    <a:pt x="736" y="151"/>
                    <a:pt x="1655" y="151"/>
                  </a:cubicBezTo>
                  <a:cubicBezTo>
                    <a:pt x="2574" y="151"/>
                    <a:pt x="3326" y="117"/>
                    <a:pt x="3326" y="84"/>
                  </a:cubicBezTo>
                  <a:cubicBezTo>
                    <a:pt x="3326" y="34"/>
                    <a:pt x="2574" y="0"/>
                    <a:pt x="16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4"/>
            <p:cNvSpPr/>
            <p:nvPr/>
          </p:nvSpPr>
          <p:spPr>
            <a:xfrm>
              <a:off x="6227542" y="2976018"/>
              <a:ext cx="72882" cy="5384"/>
            </a:xfrm>
            <a:custGeom>
              <a:avLst/>
              <a:gdLst/>
              <a:ahLst/>
              <a:cxnLst/>
              <a:rect l="l" t="t" r="r" b="b"/>
              <a:pathLst>
                <a:path w="2274" h="168" extrusionOk="0">
                  <a:moveTo>
                    <a:pt x="1137" y="0"/>
                  </a:moveTo>
                  <a:cubicBezTo>
                    <a:pt x="519" y="0"/>
                    <a:pt x="1" y="34"/>
                    <a:pt x="1" y="67"/>
                  </a:cubicBezTo>
                  <a:cubicBezTo>
                    <a:pt x="1" y="117"/>
                    <a:pt x="519" y="151"/>
                    <a:pt x="1137" y="167"/>
                  </a:cubicBezTo>
                  <a:cubicBezTo>
                    <a:pt x="1772" y="167"/>
                    <a:pt x="2273" y="134"/>
                    <a:pt x="2273" y="84"/>
                  </a:cubicBezTo>
                  <a:cubicBezTo>
                    <a:pt x="2273" y="50"/>
                    <a:pt x="1772" y="17"/>
                    <a:pt x="11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4"/>
            <p:cNvSpPr/>
            <p:nvPr/>
          </p:nvSpPr>
          <p:spPr>
            <a:xfrm>
              <a:off x="6320743" y="2973871"/>
              <a:ext cx="31089" cy="5384"/>
            </a:xfrm>
            <a:custGeom>
              <a:avLst/>
              <a:gdLst/>
              <a:ahLst/>
              <a:cxnLst/>
              <a:rect l="l" t="t" r="r" b="b"/>
              <a:pathLst>
                <a:path w="970" h="168" extrusionOk="0">
                  <a:moveTo>
                    <a:pt x="485" y="0"/>
                  </a:moveTo>
                  <a:cubicBezTo>
                    <a:pt x="217" y="0"/>
                    <a:pt x="0" y="34"/>
                    <a:pt x="0" y="84"/>
                  </a:cubicBezTo>
                  <a:cubicBezTo>
                    <a:pt x="0" y="134"/>
                    <a:pt x="217" y="167"/>
                    <a:pt x="485" y="167"/>
                  </a:cubicBezTo>
                  <a:cubicBezTo>
                    <a:pt x="752" y="167"/>
                    <a:pt x="969" y="134"/>
                    <a:pt x="969" y="84"/>
                  </a:cubicBezTo>
                  <a:cubicBezTo>
                    <a:pt x="969" y="34"/>
                    <a:pt x="752" y="0"/>
                    <a:pt x="4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6104918" y="3002780"/>
              <a:ext cx="33781" cy="4840"/>
            </a:xfrm>
            <a:custGeom>
              <a:avLst/>
              <a:gdLst/>
              <a:ahLst/>
              <a:cxnLst/>
              <a:rect l="l" t="t" r="r" b="b"/>
              <a:pathLst>
                <a:path w="1054" h="151" extrusionOk="0">
                  <a:moveTo>
                    <a:pt x="519" y="1"/>
                  </a:moveTo>
                  <a:cubicBezTo>
                    <a:pt x="235" y="1"/>
                    <a:pt x="1" y="34"/>
                    <a:pt x="1" y="84"/>
                  </a:cubicBezTo>
                  <a:cubicBezTo>
                    <a:pt x="1" y="118"/>
                    <a:pt x="235" y="151"/>
                    <a:pt x="519" y="151"/>
                  </a:cubicBezTo>
                  <a:cubicBezTo>
                    <a:pt x="819" y="151"/>
                    <a:pt x="1053" y="118"/>
                    <a:pt x="1053" y="84"/>
                  </a:cubicBezTo>
                  <a:cubicBezTo>
                    <a:pt x="1053" y="34"/>
                    <a:pt x="819" y="1"/>
                    <a:pt x="51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6159019" y="3002780"/>
              <a:ext cx="80894" cy="4840"/>
            </a:xfrm>
            <a:custGeom>
              <a:avLst/>
              <a:gdLst/>
              <a:ahLst/>
              <a:cxnLst/>
              <a:rect l="l" t="t" r="r" b="b"/>
              <a:pathLst>
                <a:path w="2524" h="151" extrusionOk="0">
                  <a:moveTo>
                    <a:pt x="1270" y="1"/>
                  </a:moveTo>
                  <a:cubicBezTo>
                    <a:pt x="568" y="1"/>
                    <a:pt x="0" y="34"/>
                    <a:pt x="0" y="84"/>
                  </a:cubicBezTo>
                  <a:cubicBezTo>
                    <a:pt x="0" y="118"/>
                    <a:pt x="568" y="151"/>
                    <a:pt x="1270" y="151"/>
                  </a:cubicBezTo>
                  <a:cubicBezTo>
                    <a:pt x="1955" y="151"/>
                    <a:pt x="2523" y="118"/>
                    <a:pt x="2523" y="84"/>
                  </a:cubicBezTo>
                  <a:cubicBezTo>
                    <a:pt x="2523" y="34"/>
                    <a:pt x="1955" y="1"/>
                    <a:pt x="12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4"/>
            <p:cNvSpPr/>
            <p:nvPr/>
          </p:nvSpPr>
          <p:spPr>
            <a:xfrm>
              <a:off x="6265585" y="2999575"/>
              <a:ext cx="216370" cy="4840"/>
            </a:xfrm>
            <a:custGeom>
              <a:avLst/>
              <a:gdLst/>
              <a:ahLst/>
              <a:cxnLst/>
              <a:rect l="l" t="t" r="r" b="b"/>
              <a:pathLst>
                <a:path w="6751" h="151" extrusionOk="0">
                  <a:moveTo>
                    <a:pt x="3375" y="0"/>
                  </a:moveTo>
                  <a:cubicBezTo>
                    <a:pt x="1504" y="0"/>
                    <a:pt x="0" y="34"/>
                    <a:pt x="0" y="84"/>
                  </a:cubicBezTo>
                  <a:cubicBezTo>
                    <a:pt x="0" y="117"/>
                    <a:pt x="1504" y="151"/>
                    <a:pt x="3375" y="151"/>
                  </a:cubicBezTo>
                  <a:cubicBezTo>
                    <a:pt x="5230" y="151"/>
                    <a:pt x="6751" y="117"/>
                    <a:pt x="6751" y="84"/>
                  </a:cubicBezTo>
                  <a:cubicBezTo>
                    <a:pt x="6751" y="34"/>
                    <a:pt x="5230" y="0"/>
                    <a:pt x="33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6098508" y="3030087"/>
              <a:ext cx="34838" cy="5384"/>
            </a:xfrm>
            <a:custGeom>
              <a:avLst/>
              <a:gdLst/>
              <a:ahLst/>
              <a:cxnLst/>
              <a:rect l="l" t="t" r="r" b="b"/>
              <a:pathLst>
                <a:path w="1087" h="168" extrusionOk="0">
                  <a:moveTo>
                    <a:pt x="552" y="1"/>
                  </a:moveTo>
                  <a:cubicBezTo>
                    <a:pt x="251" y="1"/>
                    <a:pt x="0" y="34"/>
                    <a:pt x="0" y="84"/>
                  </a:cubicBezTo>
                  <a:cubicBezTo>
                    <a:pt x="0" y="134"/>
                    <a:pt x="251" y="168"/>
                    <a:pt x="552" y="168"/>
                  </a:cubicBezTo>
                  <a:cubicBezTo>
                    <a:pt x="852" y="168"/>
                    <a:pt x="1086" y="134"/>
                    <a:pt x="1086" y="84"/>
                  </a:cubicBezTo>
                  <a:cubicBezTo>
                    <a:pt x="1086" y="34"/>
                    <a:pt x="852" y="1"/>
                    <a:pt x="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6144564" y="3029029"/>
              <a:ext cx="42338" cy="5384"/>
            </a:xfrm>
            <a:custGeom>
              <a:avLst/>
              <a:gdLst/>
              <a:ahLst/>
              <a:cxnLst/>
              <a:rect l="l" t="t" r="r" b="b"/>
              <a:pathLst>
                <a:path w="1321" h="168" extrusionOk="0">
                  <a:moveTo>
                    <a:pt x="669" y="0"/>
                  </a:moveTo>
                  <a:cubicBezTo>
                    <a:pt x="301" y="0"/>
                    <a:pt x="0" y="50"/>
                    <a:pt x="0" y="84"/>
                  </a:cubicBezTo>
                  <a:cubicBezTo>
                    <a:pt x="0" y="134"/>
                    <a:pt x="301" y="167"/>
                    <a:pt x="669" y="167"/>
                  </a:cubicBezTo>
                  <a:cubicBezTo>
                    <a:pt x="1019" y="167"/>
                    <a:pt x="1320" y="134"/>
                    <a:pt x="1320" y="84"/>
                  </a:cubicBezTo>
                  <a:cubicBezTo>
                    <a:pt x="1320" y="50"/>
                    <a:pt x="1019"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6209337" y="3027427"/>
              <a:ext cx="136052" cy="4840"/>
            </a:xfrm>
            <a:custGeom>
              <a:avLst/>
              <a:gdLst/>
              <a:ahLst/>
              <a:cxnLst/>
              <a:rect l="l" t="t" r="r" b="b"/>
              <a:pathLst>
                <a:path w="4245" h="151" extrusionOk="0">
                  <a:moveTo>
                    <a:pt x="2123" y="0"/>
                  </a:moveTo>
                  <a:cubicBezTo>
                    <a:pt x="953" y="0"/>
                    <a:pt x="1" y="34"/>
                    <a:pt x="1" y="67"/>
                  </a:cubicBezTo>
                  <a:cubicBezTo>
                    <a:pt x="1" y="117"/>
                    <a:pt x="953" y="151"/>
                    <a:pt x="2123" y="151"/>
                  </a:cubicBezTo>
                  <a:cubicBezTo>
                    <a:pt x="3292" y="151"/>
                    <a:pt x="4245" y="117"/>
                    <a:pt x="4245" y="67"/>
                  </a:cubicBezTo>
                  <a:cubicBezTo>
                    <a:pt x="4245" y="34"/>
                    <a:pt x="3292" y="0"/>
                    <a:pt x="21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6096361" y="3075598"/>
              <a:ext cx="164961" cy="4872"/>
            </a:xfrm>
            <a:custGeom>
              <a:avLst/>
              <a:gdLst/>
              <a:ahLst/>
              <a:cxnLst/>
              <a:rect l="l" t="t" r="r" b="b"/>
              <a:pathLst>
                <a:path w="5147" h="152" extrusionOk="0">
                  <a:moveTo>
                    <a:pt x="2574" y="1"/>
                  </a:moveTo>
                  <a:cubicBezTo>
                    <a:pt x="1153" y="1"/>
                    <a:pt x="0" y="34"/>
                    <a:pt x="0" y="68"/>
                  </a:cubicBezTo>
                  <a:cubicBezTo>
                    <a:pt x="0" y="118"/>
                    <a:pt x="1153" y="151"/>
                    <a:pt x="2574" y="151"/>
                  </a:cubicBezTo>
                  <a:cubicBezTo>
                    <a:pt x="3994" y="151"/>
                    <a:pt x="5147" y="118"/>
                    <a:pt x="5147" y="68"/>
                  </a:cubicBezTo>
                  <a:cubicBezTo>
                    <a:pt x="5147" y="34"/>
                    <a:pt x="4010" y="1"/>
                    <a:pt x="25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6283245" y="3073482"/>
              <a:ext cx="74484" cy="4840"/>
            </a:xfrm>
            <a:custGeom>
              <a:avLst/>
              <a:gdLst/>
              <a:ahLst/>
              <a:cxnLst/>
              <a:rect l="l" t="t" r="r" b="b"/>
              <a:pathLst>
                <a:path w="2324" h="151" extrusionOk="0">
                  <a:moveTo>
                    <a:pt x="1154" y="0"/>
                  </a:moveTo>
                  <a:cubicBezTo>
                    <a:pt x="519" y="0"/>
                    <a:pt x="1" y="34"/>
                    <a:pt x="1" y="67"/>
                  </a:cubicBezTo>
                  <a:cubicBezTo>
                    <a:pt x="1" y="117"/>
                    <a:pt x="519" y="150"/>
                    <a:pt x="1154" y="150"/>
                  </a:cubicBezTo>
                  <a:cubicBezTo>
                    <a:pt x="1805" y="150"/>
                    <a:pt x="2323" y="117"/>
                    <a:pt x="2323" y="67"/>
                  </a:cubicBezTo>
                  <a:cubicBezTo>
                    <a:pt x="2323" y="34"/>
                    <a:pt x="1805" y="0"/>
                    <a:pt x="115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4"/>
            <p:cNvSpPr/>
            <p:nvPr/>
          </p:nvSpPr>
          <p:spPr>
            <a:xfrm>
              <a:off x="6376959" y="3073482"/>
              <a:ext cx="123745" cy="4840"/>
            </a:xfrm>
            <a:custGeom>
              <a:avLst/>
              <a:gdLst/>
              <a:ahLst/>
              <a:cxnLst/>
              <a:rect l="l" t="t" r="r" b="b"/>
              <a:pathLst>
                <a:path w="3861" h="151" extrusionOk="0">
                  <a:moveTo>
                    <a:pt x="1922" y="0"/>
                  </a:moveTo>
                  <a:cubicBezTo>
                    <a:pt x="853" y="0"/>
                    <a:pt x="1" y="34"/>
                    <a:pt x="1" y="67"/>
                  </a:cubicBezTo>
                  <a:cubicBezTo>
                    <a:pt x="1" y="117"/>
                    <a:pt x="853" y="150"/>
                    <a:pt x="1922" y="150"/>
                  </a:cubicBezTo>
                  <a:cubicBezTo>
                    <a:pt x="2992" y="150"/>
                    <a:pt x="3860" y="117"/>
                    <a:pt x="3860" y="67"/>
                  </a:cubicBezTo>
                  <a:cubicBezTo>
                    <a:pt x="3860" y="34"/>
                    <a:pt x="2992" y="0"/>
                    <a:pt x="1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4"/>
            <p:cNvSpPr/>
            <p:nvPr/>
          </p:nvSpPr>
          <p:spPr>
            <a:xfrm>
              <a:off x="6441764" y="2789648"/>
              <a:ext cx="25736" cy="4840"/>
            </a:xfrm>
            <a:custGeom>
              <a:avLst/>
              <a:gdLst/>
              <a:ahLst/>
              <a:cxnLst/>
              <a:rect l="l" t="t" r="r" b="b"/>
              <a:pathLst>
                <a:path w="803" h="151" extrusionOk="0">
                  <a:moveTo>
                    <a:pt x="401" y="1"/>
                  </a:moveTo>
                  <a:cubicBezTo>
                    <a:pt x="184" y="1"/>
                    <a:pt x="0" y="34"/>
                    <a:pt x="0" y="84"/>
                  </a:cubicBezTo>
                  <a:cubicBezTo>
                    <a:pt x="0" y="118"/>
                    <a:pt x="184" y="151"/>
                    <a:pt x="401" y="151"/>
                  </a:cubicBezTo>
                  <a:cubicBezTo>
                    <a:pt x="619" y="151"/>
                    <a:pt x="802" y="118"/>
                    <a:pt x="802" y="84"/>
                  </a:cubicBezTo>
                  <a:cubicBezTo>
                    <a:pt x="802" y="34"/>
                    <a:pt x="619" y="1"/>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6149917" y="2771988"/>
              <a:ext cx="56248" cy="5384"/>
            </a:xfrm>
            <a:custGeom>
              <a:avLst/>
              <a:gdLst/>
              <a:ahLst/>
              <a:cxnLst/>
              <a:rect l="l" t="t" r="r" b="b"/>
              <a:pathLst>
                <a:path w="1755" h="168" extrusionOk="0">
                  <a:moveTo>
                    <a:pt x="886" y="0"/>
                  </a:moveTo>
                  <a:cubicBezTo>
                    <a:pt x="385" y="0"/>
                    <a:pt x="0" y="50"/>
                    <a:pt x="0" y="84"/>
                  </a:cubicBezTo>
                  <a:cubicBezTo>
                    <a:pt x="0" y="134"/>
                    <a:pt x="385" y="167"/>
                    <a:pt x="886" y="167"/>
                  </a:cubicBezTo>
                  <a:cubicBezTo>
                    <a:pt x="1370" y="167"/>
                    <a:pt x="1755" y="134"/>
                    <a:pt x="1755" y="84"/>
                  </a:cubicBezTo>
                  <a:cubicBezTo>
                    <a:pt x="1755" y="50"/>
                    <a:pt x="1370" y="0"/>
                    <a:pt x="88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6112418" y="2722727"/>
              <a:ext cx="530203" cy="32691"/>
            </a:xfrm>
            <a:custGeom>
              <a:avLst/>
              <a:gdLst/>
              <a:ahLst/>
              <a:cxnLst/>
              <a:rect l="l" t="t" r="r" b="b"/>
              <a:pathLst>
                <a:path w="16543" h="1020" extrusionOk="0">
                  <a:moveTo>
                    <a:pt x="285" y="0"/>
                  </a:moveTo>
                  <a:lnTo>
                    <a:pt x="1" y="1019"/>
                  </a:lnTo>
                  <a:lnTo>
                    <a:pt x="16275" y="1019"/>
                  </a:lnTo>
                  <a:lnTo>
                    <a:pt x="1654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6135462" y="2733432"/>
              <a:ext cx="13397" cy="11442"/>
            </a:xfrm>
            <a:custGeom>
              <a:avLst/>
              <a:gdLst/>
              <a:ahLst/>
              <a:cxnLst/>
              <a:rect l="l" t="t" r="r" b="b"/>
              <a:pathLst>
                <a:path w="418" h="357" extrusionOk="0">
                  <a:moveTo>
                    <a:pt x="251" y="0"/>
                  </a:moveTo>
                  <a:cubicBezTo>
                    <a:pt x="84" y="0"/>
                    <a:pt x="0" y="184"/>
                    <a:pt x="117" y="301"/>
                  </a:cubicBezTo>
                  <a:cubicBezTo>
                    <a:pt x="155" y="339"/>
                    <a:pt x="201" y="356"/>
                    <a:pt x="245" y="356"/>
                  </a:cubicBezTo>
                  <a:cubicBezTo>
                    <a:pt x="335" y="356"/>
                    <a:pt x="418" y="285"/>
                    <a:pt x="418" y="184"/>
                  </a:cubicBezTo>
                  <a:cubicBezTo>
                    <a:pt x="418" y="84"/>
                    <a:pt x="334" y="0"/>
                    <a:pt x="2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6155269" y="2733432"/>
              <a:ext cx="13429" cy="11442"/>
            </a:xfrm>
            <a:custGeom>
              <a:avLst/>
              <a:gdLst/>
              <a:ahLst/>
              <a:cxnLst/>
              <a:rect l="l" t="t" r="r" b="b"/>
              <a:pathLst>
                <a:path w="419" h="357" extrusionOk="0">
                  <a:moveTo>
                    <a:pt x="234" y="0"/>
                  </a:moveTo>
                  <a:cubicBezTo>
                    <a:pt x="84" y="0"/>
                    <a:pt x="0" y="184"/>
                    <a:pt x="117" y="301"/>
                  </a:cubicBezTo>
                  <a:cubicBezTo>
                    <a:pt x="150" y="339"/>
                    <a:pt x="194" y="356"/>
                    <a:pt x="237" y="356"/>
                  </a:cubicBezTo>
                  <a:cubicBezTo>
                    <a:pt x="327" y="356"/>
                    <a:pt x="418" y="285"/>
                    <a:pt x="418" y="184"/>
                  </a:cubicBezTo>
                  <a:cubicBezTo>
                    <a:pt x="418"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6175076" y="2733432"/>
              <a:ext cx="12884" cy="11442"/>
            </a:xfrm>
            <a:custGeom>
              <a:avLst/>
              <a:gdLst/>
              <a:ahLst/>
              <a:cxnLst/>
              <a:rect l="l" t="t" r="r" b="b"/>
              <a:pathLst>
                <a:path w="402" h="357" extrusionOk="0">
                  <a:moveTo>
                    <a:pt x="234" y="0"/>
                  </a:moveTo>
                  <a:cubicBezTo>
                    <a:pt x="67" y="0"/>
                    <a:pt x="1" y="184"/>
                    <a:pt x="101" y="301"/>
                  </a:cubicBezTo>
                  <a:cubicBezTo>
                    <a:pt x="139" y="339"/>
                    <a:pt x="185" y="356"/>
                    <a:pt x="228" y="356"/>
                  </a:cubicBezTo>
                  <a:cubicBezTo>
                    <a:pt x="318" y="356"/>
                    <a:pt x="402" y="285"/>
                    <a:pt x="402" y="184"/>
                  </a:cubicBezTo>
                  <a:cubicBezTo>
                    <a:pt x="402" y="84"/>
                    <a:pt x="335"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6033158" y="3269468"/>
              <a:ext cx="1236008" cy="720837"/>
            </a:xfrm>
            <a:custGeom>
              <a:avLst/>
              <a:gdLst/>
              <a:ahLst/>
              <a:cxnLst/>
              <a:rect l="l" t="t" r="r" b="b"/>
              <a:pathLst>
                <a:path w="38565" h="22491" extrusionOk="0">
                  <a:moveTo>
                    <a:pt x="1" y="0"/>
                  </a:moveTo>
                  <a:lnTo>
                    <a:pt x="1" y="22490"/>
                  </a:lnTo>
                  <a:lnTo>
                    <a:pt x="38564" y="22490"/>
                  </a:lnTo>
                  <a:lnTo>
                    <a:pt x="3856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6033158" y="3269468"/>
              <a:ext cx="562862" cy="720837"/>
            </a:xfrm>
            <a:custGeom>
              <a:avLst/>
              <a:gdLst/>
              <a:ahLst/>
              <a:cxnLst/>
              <a:rect l="l" t="t" r="r" b="b"/>
              <a:pathLst>
                <a:path w="17562" h="22491" extrusionOk="0">
                  <a:moveTo>
                    <a:pt x="1" y="0"/>
                  </a:moveTo>
                  <a:lnTo>
                    <a:pt x="1" y="22490"/>
                  </a:lnTo>
                  <a:lnTo>
                    <a:pt x="17561" y="22490"/>
                  </a:lnTo>
                  <a:lnTo>
                    <a:pt x="1756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6083509" y="3311229"/>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22"/>
                  </a:lnTo>
                  <a:lnTo>
                    <a:pt x="0" y="3309"/>
                  </a:lnTo>
                  <a:cubicBezTo>
                    <a:pt x="0" y="4345"/>
                    <a:pt x="0" y="5364"/>
                    <a:pt x="0" y="6333"/>
                  </a:cubicBezTo>
                  <a:lnTo>
                    <a:pt x="0" y="6417"/>
                  </a:lnTo>
                  <a:lnTo>
                    <a:pt x="84" y="6417"/>
                  </a:lnTo>
                  <a:lnTo>
                    <a:pt x="10243" y="6383"/>
                  </a:lnTo>
                  <a:cubicBezTo>
                    <a:pt x="11496" y="6367"/>
                    <a:pt x="12482" y="6367"/>
                    <a:pt x="13167" y="6350"/>
                  </a:cubicBezTo>
                  <a:lnTo>
                    <a:pt x="14136" y="6350"/>
                  </a:lnTo>
                  <a:cubicBezTo>
                    <a:pt x="14169" y="6350"/>
                    <a:pt x="14186" y="6333"/>
                    <a:pt x="14203" y="6333"/>
                  </a:cubicBezTo>
                  <a:lnTo>
                    <a:pt x="13935" y="6333"/>
                  </a:lnTo>
                  <a:lnTo>
                    <a:pt x="13133" y="6317"/>
                  </a:lnTo>
                  <a:cubicBezTo>
                    <a:pt x="12448" y="6317"/>
                    <a:pt x="11446" y="6300"/>
                    <a:pt x="10193" y="6300"/>
                  </a:cubicBezTo>
                  <a:lnTo>
                    <a:pt x="151" y="6267"/>
                  </a:lnTo>
                  <a:lnTo>
                    <a:pt x="151" y="6267"/>
                  </a:lnTo>
                  <a:cubicBezTo>
                    <a:pt x="151" y="5317"/>
                    <a:pt x="151" y="4321"/>
                    <a:pt x="151" y="3309"/>
                  </a:cubicBezTo>
                  <a:lnTo>
                    <a:pt x="151" y="1722"/>
                  </a:lnTo>
                  <a:lnTo>
                    <a:pt x="151" y="903"/>
                  </a:lnTo>
                  <a:lnTo>
                    <a:pt x="151" y="168"/>
                  </a:lnTo>
                  <a:lnTo>
                    <a:pt x="151" y="168"/>
                  </a:lnTo>
                  <a:lnTo>
                    <a:pt x="14153" y="151"/>
                  </a:lnTo>
                  <a:lnTo>
                    <a:pt x="14153" y="151"/>
                  </a:lnTo>
                  <a:cubicBezTo>
                    <a:pt x="14169" y="2042"/>
                    <a:pt x="14169" y="3572"/>
                    <a:pt x="14186" y="4646"/>
                  </a:cubicBezTo>
                  <a:cubicBezTo>
                    <a:pt x="14186" y="5180"/>
                    <a:pt x="14186" y="5598"/>
                    <a:pt x="14186" y="5899"/>
                  </a:cubicBezTo>
                  <a:cubicBezTo>
                    <a:pt x="14203" y="6032"/>
                    <a:pt x="14203" y="6133"/>
                    <a:pt x="14203" y="6216"/>
                  </a:cubicBezTo>
                  <a:cubicBezTo>
                    <a:pt x="14203" y="6266"/>
                    <a:pt x="14203" y="6300"/>
                    <a:pt x="14203" y="6333"/>
                  </a:cubicBezTo>
                  <a:cubicBezTo>
                    <a:pt x="14219" y="6300"/>
                    <a:pt x="14219" y="6266"/>
                    <a:pt x="14219" y="6233"/>
                  </a:cubicBezTo>
                  <a:cubicBezTo>
                    <a:pt x="14219" y="6149"/>
                    <a:pt x="14219" y="6049"/>
                    <a:pt x="14219" y="5916"/>
                  </a:cubicBezTo>
                  <a:cubicBezTo>
                    <a:pt x="14219" y="5615"/>
                    <a:pt x="14219" y="5214"/>
                    <a:pt x="14236" y="4679"/>
                  </a:cubicBezTo>
                  <a:cubicBezTo>
                    <a:pt x="14236" y="3576"/>
                    <a:pt x="14253" y="2022"/>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6285937" y="3392636"/>
              <a:ext cx="46601" cy="43107"/>
            </a:xfrm>
            <a:custGeom>
              <a:avLst/>
              <a:gdLst/>
              <a:ahLst/>
              <a:cxnLst/>
              <a:rect l="l" t="t" r="r" b="b"/>
              <a:pathLst>
                <a:path w="1454" h="1345" extrusionOk="0">
                  <a:moveTo>
                    <a:pt x="808" y="1"/>
                  </a:moveTo>
                  <a:cubicBezTo>
                    <a:pt x="737" y="1"/>
                    <a:pt x="667" y="12"/>
                    <a:pt x="602" y="34"/>
                  </a:cubicBezTo>
                  <a:cubicBezTo>
                    <a:pt x="0" y="251"/>
                    <a:pt x="0" y="1103"/>
                    <a:pt x="602" y="1304"/>
                  </a:cubicBezTo>
                  <a:cubicBezTo>
                    <a:pt x="669" y="1331"/>
                    <a:pt x="741" y="1344"/>
                    <a:pt x="814" y="1344"/>
                  </a:cubicBezTo>
                  <a:cubicBezTo>
                    <a:pt x="960" y="1344"/>
                    <a:pt x="1109" y="1293"/>
                    <a:pt x="1220" y="1203"/>
                  </a:cubicBezTo>
                  <a:cubicBezTo>
                    <a:pt x="1337" y="1103"/>
                    <a:pt x="1420" y="969"/>
                    <a:pt x="1437" y="836"/>
                  </a:cubicBezTo>
                  <a:cubicBezTo>
                    <a:pt x="1454" y="736"/>
                    <a:pt x="1437" y="669"/>
                    <a:pt x="1420" y="669"/>
                  </a:cubicBezTo>
                  <a:cubicBezTo>
                    <a:pt x="1387" y="836"/>
                    <a:pt x="1287" y="1003"/>
                    <a:pt x="1153" y="1103"/>
                  </a:cubicBezTo>
                  <a:cubicBezTo>
                    <a:pt x="1056" y="1168"/>
                    <a:pt x="945" y="1205"/>
                    <a:pt x="833" y="1205"/>
                  </a:cubicBezTo>
                  <a:cubicBezTo>
                    <a:pt x="772" y="1205"/>
                    <a:pt x="711" y="1194"/>
                    <a:pt x="652" y="1170"/>
                  </a:cubicBezTo>
                  <a:cubicBezTo>
                    <a:pt x="184" y="1003"/>
                    <a:pt x="184" y="351"/>
                    <a:pt x="652" y="184"/>
                  </a:cubicBezTo>
                  <a:cubicBezTo>
                    <a:pt x="719" y="157"/>
                    <a:pt x="788" y="144"/>
                    <a:pt x="857" y="144"/>
                  </a:cubicBezTo>
                  <a:cubicBezTo>
                    <a:pt x="961" y="144"/>
                    <a:pt x="1063" y="174"/>
                    <a:pt x="1153" y="234"/>
                  </a:cubicBezTo>
                  <a:cubicBezTo>
                    <a:pt x="1287" y="351"/>
                    <a:pt x="1387" y="502"/>
                    <a:pt x="1420" y="669"/>
                  </a:cubicBezTo>
                  <a:cubicBezTo>
                    <a:pt x="1437" y="669"/>
                    <a:pt x="1454" y="619"/>
                    <a:pt x="1437" y="518"/>
                  </a:cubicBezTo>
                  <a:cubicBezTo>
                    <a:pt x="1420" y="368"/>
                    <a:pt x="1337" y="251"/>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6083509" y="3531861"/>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05"/>
                  </a:lnTo>
                  <a:lnTo>
                    <a:pt x="0" y="3309"/>
                  </a:lnTo>
                  <a:cubicBezTo>
                    <a:pt x="0" y="4345"/>
                    <a:pt x="0" y="5364"/>
                    <a:pt x="0" y="6333"/>
                  </a:cubicBezTo>
                  <a:lnTo>
                    <a:pt x="0" y="6417"/>
                  </a:lnTo>
                  <a:lnTo>
                    <a:pt x="84" y="6417"/>
                  </a:lnTo>
                  <a:lnTo>
                    <a:pt x="10243" y="6367"/>
                  </a:lnTo>
                  <a:cubicBezTo>
                    <a:pt x="11496" y="6367"/>
                    <a:pt x="12482" y="6350"/>
                    <a:pt x="13167" y="6350"/>
                  </a:cubicBezTo>
                  <a:lnTo>
                    <a:pt x="13952" y="6350"/>
                  </a:lnTo>
                  <a:cubicBezTo>
                    <a:pt x="14019" y="6333"/>
                    <a:pt x="14086" y="6333"/>
                    <a:pt x="14136" y="6333"/>
                  </a:cubicBezTo>
                  <a:cubicBezTo>
                    <a:pt x="14086" y="6333"/>
                    <a:pt x="14019" y="6333"/>
                    <a:pt x="13935" y="6316"/>
                  </a:cubicBezTo>
                  <a:lnTo>
                    <a:pt x="13133" y="6316"/>
                  </a:lnTo>
                  <a:lnTo>
                    <a:pt x="10193" y="6300"/>
                  </a:lnTo>
                  <a:lnTo>
                    <a:pt x="151" y="6267"/>
                  </a:lnTo>
                  <a:lnTo>
                    <a:pt x="151" y="6267"/>
                  </a:lnTo>
                  <a:cubicBezTo>
                    <a:pt x="151" y="5317"/>
                    <a:pt x="151" y="4321"/>
                    <a:pt x="151" y="3309"/>
                  </a:cubicBezTo>
                  <a:lnTo>
                    <a:pt x="151" y="1705"/>
                  </a:lnTo>
                  <a:lnTo>
                    <a:pt x="151" y="903"/>
                  </a:lnTo>
                  <a:lnTo>
                    <a:pt x="151" y="167"/>
                  </a:lnTo>
                  <a:lnTo>
                    <a:pt x="151" y="167"/>
                  </a:lnTo>
                  <a:cubicBezTo>
                    <a:pt x="5580" y="151"/>
                    <a:pt x="10530" y="151"/>
                    <a:pt x="14153" y="134"/>
                  </a:cubicBezTo>
                  <a:lnTo>
                    <a:pt x="14153" y="134"/>
                  </a:lnTo>
                  <a:cubicBezTo>
                    <a:pt x="14169" y="2033"/>
                    <a:pt x="14169" y="3569"/>
                    <a:pt x="14186" y="4646"/>
                  </a:cubicBezTo>
                  <a:cubicBezTo>
                    <a:pt x="14186" y="5180"/>
                    <a:pt x="14186" y="5598"/>
                    <a:pt x="14186" y="5882"/>
                  </a:cubicBezTo>
                  <a:cubicBezTo>
                    <a:pt x="14203" y="6032"/>
                    <a:pt x="14203" y="6133"/>
                    <a:pt x="14203" y="6216"/>
                  </a:cubicBezTo>
                  <a:cubicBezTo>
                    <a:pt x="14203" y="6250"/>
                    <a:pt x="14203" y="6300"/>
                    <a:pt x="14203" y="6333"/>
                  </a:cubicBezTo>
                  <a:cubicBezTo>
                    <a:pt x="14219" y="6300"/>
                    <a:pt x="14219" y="6266"/>
                    <a:pt x="14219" y="6233"/>
                  </a:cubicBezTo>
                  <a:cubicBezTo>
                    <a:pt x="14219" y="6149"/>
                    <a:pt x="14219" y="6049"/>
                    <a:pt x="14219" y="5915"/>
                  </a:cubicBezTo>
                  <a:cubicBezTo>
                    <a:pt x="14219" y="5615"/>
                    <a:pt x="14219" y="5197"/>
                    <a:pt x="14236" y="4679"/>
                  </a:cubicBezTo>
                  <a:cubicBezTo>
                    <a:pt x="14236" y="3576"/>
                    <a:pt x="14253" y="2006"/>
                    <a:pt x="14270" y="84"/>
                  </a:cubicBezTo>
                  <a:lnTo>
                    <a:pt x="14270" y="34"/>
                  </a:lnTo>
                  <a:lnTo>
                    <a:pt x="14203" y="34"/>
                  </a:ln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6285937" y="3613268"/>
              <a:ext cx="46601" cy="42851"/>
            </a:xfrm>
            <a:custGeom>
              <a:avLst/>
              <a:gdLst/>
              <a:ahLst/>
              <a:cxnLst/>
              <a:rect l="l" t="t" r="r" b="b"/>
              <a:pathLst>
                <a:path w="1454" h="1337" extrusionOk="0">
                  <a:moveTo>
                    <a:pt x="808" y="1"/>
                  </a:moveTo>
                  <a:cubicBezTo>
                    <a:pt x="737" y="1"/>
                    <a:pt x="667" y="12"/>
                    <a:pt x="602" y="34"/>
                  </a:cubicBezTo>
                  <a:cubicBezTo>
                    <a:pt x="0" y="251"/>
                    <a:pt x="0" y="1086"/>
                    <a:pt x="602" y="1304"/>
                  </a:cubicBezTo>
                  <a:cubicBezTo>
                    <a:pt x="667" y="1325"/>
                    <a:pt x="737" y="1336"/>
                    <a:pt x="808" y="1336"/>
                  </a:cubicBezTo>
                  <a:cubicBezTo>
                    <a:pt x="956" y="1336"/>
                    <a:pt x="1107" y="1288"/>
                    <a:pt x="1220" y="1187"/>
                  </a:cubicBezTo>
                  <a:cubicBezTo>
                    <a:pt x="1337" y="1103"/>
                    <a:pt x="1420" y="969"/>
                    <a:pt x="1437" y="819"/>
                  </a:cubicBezTo>
                  <a:cubicBezTo>
                    <a:pt x="1454" y="719"/>
                    <a:pt x="1437" y="669"/>
                    <a:pt x="1420" y="669"/>
                  </a:cubicBezTo>
                  <a:cubicBezTo>
                    <a:pt x="1387" y="836"/>
                    <a:pt x="1287" y="986"/>
                    <a:pt x="1153" y="1103"/>
                  </a:cubicBezTo>
                  <a:cubicBezTo>
                    <a:pt x="1056" y="1168"/>
                    <a:pt x="945" y="1205"/>
                    <a:pt x="833" y="1205"/>
                  </a:cubicBezTo>
                  <a:cubicBezTo>
                    <a:pt x="772" y="1205"/>
                    <a:pt x="711" y="1194"/>
                    <a:pt x="652" y="1170"/>
                  </a:cubicBezTo>
                  <a:cubicBezTo>
                    <a:pt x="184" y="986"/>
                    <a:pt x="184" y="351"/>
                    <a:pt x="652" y="167"/>
                  </a:cubicBezTo>
                  <a:cubicBezTo>
                    <a:pt x="711" y="144"/>
                    <a:pt x="772" y="133"/>
                    <a:pt x="833" y="133"/>
                  </a:cubicBezTo>
                  <a:cubicBezTo>
                    <a:pt x="945" y="133"/>
                    <a:pt x="1056" y="169"/>
                    <a:pt x="1153" y="234"/>
                  </a:cubicBezTo>
                  <a:cubicBezTo>
                    <a:pt x="1287" y="351"/>
                    <a:pt x="1387" y="502"/>
                    <a:pt x="1420" y="669"/>
                  </a:cubicBezTo>
                  <a:cubicBezTo>
                    <a:pt x="1437" y="669"/>
                    <a:pt x="1454" y="619"/>
                    <a:pt x="1437" y="518"/>
                  </a:cubicBezTo>
                  <a:cubicBezTo>
                    <a:pt x="1420" y="368"/>
                    <a:pt x="1337" y="234"/>
                    <a:pt x="1220" y="151"/>
                  </a:cubicBezTo>
                  <a:cubicBezTo>
                    <a:pt x="1107" y="49"/>
                    <a:pt x="956" y="1"/>
                    <a:pt x="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4"/>
            <p:cNvSpPr/>
            <p:nvPr/>
          </p:nvSpPr>
          <p:spPr>
            <a:xfrm>
              <a:off x="6083509" y="3752494"/>
              <a:ext cx="457354" cy="205120"/>
            </a:xfrm>
            <a:custGeom>
              <a:avLst/>
              <a:gdLst/>
              <a:ahLst/>
              <a:cxnLst/>
              <a:rect l="l" t="t" r="r" b="b"/>
              <a:pathLst>
                <a:path w="14270" h="6400" extrusionOk="0">
                  <a:moveTo>
                    <a:pt x="14157" y="6326"/>
                  </a:moveTo>
                  <a:cubicBezTo>
                    <a:pt x="14149" y="6326"/>
                    <a:pt x="14141" y="6327"/>
                    <a:pt x="14136" y="6333"/>
                  </a:cubicBezTo>
                  <a:lnTo>
                    <a:pt x="14203" y="6333"/>
                  </a:lnTo>
                  <a:cubicBezTo>
                    <a:pt x="14192" y="6333"/>
                    <a:pt x="14173" y="6326"/>
                    <a:pt x="14157" y="6326"/>
                  </a:cubicBezTo>
                  <a:close/>
                  <a:moveTo>
                    <a:pt x="84" y="1"/>
                  </a:moveTo>
                  <a:cubicBezTo>
                    <a:pt x="58" y="26"/>
                    <a:pt x="9" y="76"/>
                    <a:pt x="0" y="84"/>
                  </a:cubicBezTo>
                  <a:lnTo>
                    <a:pt x="0" y="84"/>
                  </a:lnTo>
                  <a:lnTo>
                    <a:pt x="0" y="903"/>
                  </a:lnTo>
                  <a:lnTo>
                    <a:pt x="0" y="1705"/>
                  </a:lnTo>
                  <a:lnTo>
                    <a:pt x="0" y="3292"/>
                  </a:lnTo>
                  <a:cubicBezTo>
                    <a:pt x="0" y="4345"/>
                    <a:pt x="0" y="5364"/>
                    <a:pt x="0" y="6333"/>
                  </a:cubicBezTo>
                  <a:lnTo>
                    <a:pt x="0" y="6400"/>
                  </a:lnTo>
                  <a:lnTo>
                    <a:pt x="84" y="6400"/>
                  </a:lnTo>
                  <a:lnTo>
                    <a:pt x="10243" y="6366"/>
                  </a:lnTo>
                  <a:lnTo>
                    <a:pt x="13167" y="6350"/>
                  </a:lnTo>
                  <a:lnTo>
                    <a:pt x="13952" y="6333"/>
                  </a:lnTo>
                  <a:lnTo>
                    <a:pt x="14136" y="6333"/>
                  </a:lnTo>
                  <a:lnTo>
                    <a:pt x="13935" y="6316"/>
                  </a:lnTo>
                  <a:lnTo>
                    <a:pt x="13133" y="6316"/>
                  </a:lnTo>
                  <a:lnTo>
                    <a:pt x="10193" y="6283"/>
                  </a:lnTo>
                  <a:lnTo>
                    <a:pt x="151" y="6250"/>
                  </a:lnTo>
                  <a:lnTo>
                    <a:pt x="151" y="6250"/>
                  </a:lnTo>
                  <a:cubicBezTo>
                    <a:pt x="151" y="5306"/>
                    <a:pt x="151" y="4315"/>
                    <a:pt x="151" y="3292"/>
                  </a:cubicBezTo>
                  <a:lnTo>
                    <a:pt x="151" y="1705"/>
                  </a:lnTo>
                  <a:lnTo>
                    <a:pt x="151" y="903"/>
                  </a:lnTo>
                  <a:lnTo>
                    <a:pt x="151" y="151"/>
                  </a:lnTo>
                  <a:lnTo>
                    <a:pt x="151" y="151"/>
                  </a:lnTo>
                  <a:lnTo>
                    <a:pt x="14153" y="134"/>
                  </a:lnTo>
                  <a:lnTo>
                    <a:pt x="14153" y="134"/>
                  </a:lnTo>
                  <a:cubicBezTo>
                    <a:pt x="14169" y="2016"/>
                    <a:pt x="14169" y="3552"/>
                    <a:pt x="14186" y="4629"/>
                  </a:cubicBezTo>
                  <a:cubicBezTo>
                    <a:pt x="14186" y="5163"/>
                    <a:pt x="14186" y="5581"/>
                    <a:pt x="14186" y="5882"/>
                  </a:cubicBezTo>
                  <a:cubicBezTo>
                    <a:pt x="14203" y="6016"/>
                    <a:pt x="14203" y="6133"/>
                    <a:pt x="14203" y="6216"/>
                  </a:cubicBezTo>
                  <a:cubicBezTo>
                    <a:pt x="14203" y="6249"/>
                    <a:pt x="14203" y="6283"/>
                    <a:pt x="14203" y="6333"/>
                  </a:cubicBezTo>
                  <a:cubicBezTo>
                    <a:pt x="14219" y="6300"/>
                    <a:pt x="14219" y="6266"/>
                    <a:pt x="14219" y="6233"/>
                  </a:cubicBezTo>
                  <a:cubicBezTo>
                    <a:pt x="14219" y="6149"/>
                    <a:pt x="14219" y="6032"/>
                    <a:pt x="14219" y="5915"/>
                  </a:cubicBezTo>
                  <a:cubicBezTo>
                    <a:pt x="14219" y="5615"/>
                    <a:pt x="14219" y="5197"/>
                    <a:pt x="14236" y="4662"/>
                  </a:cubicBezTo>
                  <a:cubicBezTo>
                    <a:pt x="14236" y="3576"/>
                    <a:pt x="14253" y="2006"/>
                    <a:pt x="14270" y="84"/>
                  </a:cubicBezTo>
                  <a:lnTo>
                    <a:pt x="14270" y="17"/>
                  </a:lnTo>
                  <a:lnTo>
                    <a:pt x="14203" y="17"/>
                  </a:lnTo>
                  <a:cubicBezTo>
                    <a:pt x="10560" y="17"/>
                    <a:pt x="556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4"/>
            <p:cNvSpPr/>
            <p:nvPr/>
          </p:nvSpPr>
          <p:spPr>
            <a:xfrm>
              <a:off x="6285937" y="3833676"/>
              <a:ext cx="46601" cy="43075"/>
            </a:xfrm>
            <a:custGeom>
              <a:avLst/>
              <a:gdLst/>
              <a:ahLst/>
              <a:cxnLst/>
              <a:rect l="l" t="t" r="r" b="b"/>
              <a:pathLst>
                <a:path w="1454" h="1344" extrusionOk="0">
                  <a:moveTo>
                    <a:pt x="809" y="0"/>
                  </a:moveTo>
                  <a:cubicBezTo>
                    <a:pt x="738" y="0"/>
                    <a:pt x="667" y="13"/>
                    <a:pt x="602" y="41"/>
                  </a:cubicBezTo>
                  <a:cubicBezTo>
                    <a:pt x="0" y="241"/>
                    <a:pt x="0" y="1093"/>
                    <a:pt x="602" y="1310"/>
                  </a:cubicBezTo>
                  <a:cubicBezTo>
                    <a:pt x="667" y="1332"/>
                    <a:pt x="737" y="1343"/>
                    <a:pt x="808" y="1343"/>
                  </a:cubicBezTo>
                  <a:cubicBezTo>
                    <a:pt x="956" y="1343"/>
                    <a:pt x="1107" y="1295"/>
                    <a:pt x="1220" y="1194"/>
                  </a:cubicBezTo>
                  <a:cubicBezTo>
                    <a:pt x="1337" y="1093"/>
                    <a:pt x="1420" y="976"/>
                    <a:pt x="1437" y="826"/>
                  </a:cubicBezTo>
                  <a:cubicBezTo>
                    <a:pt x="1454" y="726"/>
                    <a:pt x="1437" y="676"/>
                    <a:pt x="1420" y="676"/>
                  </a:cubicBezTo>
                  <a:cubicBezTo>
                    <a:pt x="1387" y="843"/>
                    <a:pt x="1287" y="993"/>
                    <a:pt x="1153" y="1110"/>
                  </a:cubicBezTo>
                  <a:cubicBezTo>
                    <a:pt x="1063" y="1170"/>
                    <a:pt x="961" y="1200"/>
                    <a:pt x="857" y="1200"/>
                  </a:cubicBezTo>
                  <a:cubicBezTo>
                    <a:pt x="788" y="1200"/>
                    <a:pt x="719" y="1187"/>
                    <a:pt x="652" y="1160"/>
                  </a:cubicBezTo>
                  <a:cubicBezTo>
                    <a:pt x="184" y="993"/>
                    <a:pt x="184" y="341"/>
                    <a:pt x="652" y="174"/>
                  </a:cubicBezTo>
                  <a:cubicBezTo>
                    <a:pt x="711" y="151"/>
                    <a:pt x="772" y="140"/>
                    <a:pt x="833" y="140"/>
                  </a:cubicBezTo>
                  <a:cubicBezTo>
                    <a:pt x="945" y="140"/>
                    <a:pt x="1056" y="176"/>
                    <a:pt x="1153" y="241"/>
                  </a:cubicBezTo>
                  <a:cubicBezTo>
                    <a:pt x="1287" y="341"/>
                    <a:pt x="1387" y="508"/>
                    <a:pt x="1420" y="676"/>
                  </a:cubicBezTo>
                  <a:cubicBezTo>
                    <a:pt x="1437" y="676"/>
                    <a:pt x="1454" y="625"/>
                    <a:pt x="1437" y="525"/>
                  </a:cubicBezTo>
                  <a:cubicBezTo>
                    <a:pt x="1404" y="375"/>
                    <a:pt x="1337" y="241"/>
                    <a:pt x="1220" y="158"/>
                  </a:cubicBezTo>
                  <a:cubicBezTo>
                    <a:pt x="1107" y="56"/>
                    <a:pt x="957" y="0"/>
                    <a:pt x="8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4384346" y="3269468"/>
              <a:ext cx="825768" cy="1307736"/>
            </a:xfrm>
            <a:custGeom>
              <a:avLst/>
              <a:gdLst/>
              <a:ahLst/>
              <a:cxnLst/>
              <a:rect l="l" t="t" r="r" b="b"/>
              <a:pathLst>
                <a:path w="25765" h="40803" extrusionOk="0">
                  <a:moveTo>
                    <a:pt x="0" y="0"/>
                  </a:moveTo>
                  <a:lnTo>
                    <a:pt x="0" y="40786"/>
                  </a:lnTo>
                  <a:lnTo>
                    <a:pt x="25765" y="40803"/>
                  </a:lnTo>
                  <a:lnTo>
                    <a:pt x="257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4"/>
            <p:cNvSpPr/>
            <p:nvPr/>
          </p:nvSpPr>
          <p:spPr>
            <a:xfrm>
              <a:off x="4344155" y="3219118"/>
              <a:ext cx="2969977" cy="68587"/>
            </a:xfrm>
            <a:custGeom>
              <a:avLst/>
              <a:gdLst/>
              <a:ahLst/>
              <a:cxnLst/>
              <a:rect l="l" t="t" r="r" b="b"/>
              <a:pathLst>
                <a:path w="92667" h="2140" extrusionOk="0">
                  <a:moveTo>
                    <a:pt x="1" y="1"/>
                  </a:moveTo>
                  <a:lnTo>
                    <a:pt x="1" y="2140"/>
                  </a:lnTo>
                  <a:lnTo>
                    <a:pt x="92667" y="2140"/>
                  </a:lnTo>
                  <a:lnTo>
                    <a:pt x="926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4"/>
            <p:cNvSpPr/>
            <p:nvPr/>
          </p:nvSpPr>
          <p:spPr>
            <a:xfrm>
              <a:off x="4384346" y="3287673"/>
              <a:ext cx="92112" cy="1386996"/>
            </a:xfrm>
            <a:custGeom>
              <a:avLst/>
              <a:gdLst/>
              <a:ahLst/>
              <a:cxnLst/>
              <a:rect l="l" t="t" r="r" b="b"/>
              <a:pathLst>
                <a:path w="2874" h="43276" extrusionOk="0">
                  <a:moveTo>
                    <a:pt x="0" y="1"/>
                  </a:moveTo>
                  <a:lnTo>
                    <a:pt x="0" y="43276"/>
                  </a:lnTo>
                  <a:lnTo>
                    <a:pt x="2874" y="43276"/>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7177023"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4"/>
            <p:cNvSpPr/>
            <p:nvPr/>
          </p:nvSpPr>
          <p:spPr>
            <a:xfrm>
              <a:off x="6595988"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4"/>
            <p:cNvSpPr/>
            <p:nvPr/>
          </p:nvSpPr>
          <p:spPr>
            <a:xfrm>
              <a:off x="4366655" y="3216457"/>
              <a:ext cx="395241" cy="5384"/>
            </a:xfrm>
            <a:custGeom>
              <a:avLst/>
              <a:gdLst/>
              <a:ahLst/>
              <a:cxnLst/>
              <a:rect l="l" t="t" r="r" b="b"/>
              <a:pathLst>
                <a:path w="12332" h="168" extrusionOk="0">
                  <a:moveTo>
                    <a:pt x="6166" y="0"/>
                  </a:moveTo>
                  <a:cubicBezTo>
                    <a:pt x="2758" y="0"/>
                    <a:pt x="1" y="34"/>
                    <a:pt x="1" y="84"/>
                  </a:cubicBezTo>
                  <a:cubicBezTo>
                    <a:pt x="1" y="134"/>
                    <a:pt x="2758" y="167"/>
                    <a:pt x="6166" y="167"/>
                  </a:cubicBezTo>
                  <a:cubicBezTo>
                    <a:pt x="9575" y="167"/>
                    <a:pt x="12332" y="134"/>
                    <a:pt x="12332" y="84"/>
                  </a:cubicBezTo>
                  <a:cubicBezTo>
                    <a:pt x="12332" y="34"/>
                    <a:pt x="9575" y="0"/>
                    <a:pt x="616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4"/>
            <p:cNvSpPr/>
            <p:nvPr/>
          </p:nvSpPr>
          <p:spPr>
            <a:xfrm>
              <a:off x="5441964" y="4502207"/>
              <a:ext cx="344890" cy="158808"/>
            </a:xfrm>
            <a:custGeom>
              <a:avLst/>
              <a:gdLst/>
              <a:ahLst/>
              <a:cxnLst/>
              <a:rect l="l" t="t" r="r" b="b"/>
              <a:pathLst>
                <a:path w="10761" h="4955" extrusionOk="0">
                  <a:moveTo>
                    <a:pt x="151" y="0"/>
                  </a:moveTo>
                  <a:lnTo>
                    <a:pt x="1" y="4528"/>
                  </a:lnTo>
                  <a:lnTo>
                    <a:pt x="351" y="4562"/>
                  </a:lnTo>
                  <a:cubicBezTo>
                    <a:pt x="1584" y="4665"/>
                    <a:pt x="5727" y="4955"/>
                    <a:pt x="8065" y="4955"/>
                  </a:cubicBezTo>
                  <a:cubicBezTo>
                    <a:pt x="8770" y="4955"/>
                    <a:pt x="9310" y="4928"/>
                    <a:pt x="9558" y="4863"/>
                  </a:cubicBezTo>
                  <a:cubicBezTo>
                    <a:pt x="10761" y="4528"/>
                    <a:pt x="5865" y="3275"/>
                    <a:pt x="5865" y="3275"/>
                  </a:cubicBezTo>
                  <a:lnTo>
                    <a:pt x="5949" y="184"/>
                  </a:lnTo>
                  <a:lnTo>
                    <a:pt x="15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4"/>
            <p:cNvSpPr/>
            <p:nvPr/>
          </p:nvSpPr>
          <p:spPr>
            <a:xfrm>
              <a:off x="5441964" y="4629670"/>
              <a:ext cx="319731" cy="30576"/>
            </a:xfrm>
            <a:custGeom>
              <a:avLst/>
              <a:gdLst/>
              <a:ahLst/>
              <a:cxnLst/>
              <a:rect l="l" t="t" r="r" b="b"/>
              <a:pathLst>
                <a:path w="9976" h="954" extrusionOk="0">
                  <a:moveTo>
                    <a:pt x="8255" y="0"/>
                  </a:moveTo>
                  <a:cubicBezTo>
                    <a:pt x="7920" y="0"/>
                    <a:pt x="7720" y="735"/>
                    <a:pt x="7720" y="735"/>
                  </a:cubicBezTo>
                  <a:lnTo>
                    <a:pt x="1" y="418"/>
                  </a:lnTo>
                  <a:lnTo>
                    <a:pt x="1" y="551"/>
                  </a:lnTo>
                  <a:cubicBezTo>
                    <a:pt x="1946" y="786"/>
                    <a:pt x="5552" y="954"/>
                    <a:pt x="7791" y="954"/>
                  </a:cubicBezTo>
                  <a:cubicBezTo>
                    <a:pt x="8897" y="954"/>
                    <a:pt x="9670" y="913"/>
                    <a:pt x="9742" y="819"/>
                  </a:cubicBezTo>
                  <a:cubicBezTo>
                    <a:pt x="9976" y="551"/>
                    <a:pt x="8255" y="0"/>
                    <a:pt x="8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4"/>
            <p:cNvSpPr/>
            <p:nvPr/>
          </p:nvSpPr>
          <p:spPr>
            <a:xfrm>
              <a:off x="5439272" y="4643035"/>
              <a:ext cx="315468" cy="10737"/>
            </a:xfrm>
            <a:custGeom>
              <a:avLst/>
              <a:gdLst/>
              <a:ahLst/>
              <a:cxnLst/>
              <a:rect l="l" t="t" r="r" b="b"/>
              <a:pathLst>
                <a:path w="9843" h="335" extrusionOk="0">
                  <a:moveTo>
                    <a:pt x="1" y="1"/>
                  </a:moveTo>
                  <a:cubicBezTo>
                    <a:pt x="34" y="17"/>
                    <a:pt x="68" y="17"/>
                    <a:pt x="101" y="17"/>
                  </a:cubicBezTo>
                  <a:cubicBezTo>
                    <a:pt x="185" y="17"/>
                    <a:pt x="285" y="34"/>
                    <a:pt x="385" y="34"/>
                  </a:cubicBezTo>
                  <a:lnTo>
                    <a:pt x="1438" y="118"/>
                  </a:lnTo>
                  <a:cubicBezTo>
                    <a:pt x="2323" y="185"/>
                    <a:pt x="3560" y="251"/>
                    <a:pt x="4913" y="285"/>
                  </a:cubicBezTo>
                  <a:cubicBezTo>
                    <a:pt x="6267" y="335"/>
                    <a:pt x="7503" y="335"/>
                    <a:pt x="8389" y="335"/>
                  </a:cubicBezTo>
                  <a:lnTo>
                    <a:pt x="9441" y="318"/>
                  </a:lnTo>
                  <a:lnTo>
                    <a:pt x="9842" y="318"/>
                  </a:lnTo>
                  <a:cubicBezTo>
                    <a:pt x="9809" y="302"/>
                    <a:pt x="9775" y="302"/>
                    <a:pt x="9742" y="302"/>
                  </a:cubicBezTo>
                  <a:lnTo>
                    <a:pt x="9441" y="302"/>
                  </a:lnTo>
                  <a:lnTo>
                    <a:pt x="8389" y="285"/>
                  </a:lnTo>
                  <a:cubicBezTo>
                    <a:pt x="7503" y="285"/>
                    <a:pt x="6267" y="251"/>
                    <a:pt x="4913" y="218"/>
                  </a:cubicBezTo>
                  <a:cubicBezTo>
                    <a:pt x="3560" y="168"/>
                    <a:pt x="2323" y="118"/>
                    <a:pt x="1438" y="68"/>
                  </a:cubicBezTo>
                  <a:cubicBezTo>
                    <a:pt x="1020" y="51"/>
                    <a:pt x="669" y="34"/>
                    <a:pt x="385" y="17"/>
                  </a:cubicBezTo>
                  <a:lnTo>
                    <a:pt x="1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4"/>
            <p:cNvSpPr/>
            <p:nvPr/>
          </p:nvSpPr>
          <p:spPr>
            <a:xfrm>
              <a:off x="5688845" y="4627523"/>
              <a:ext cx="19294" cy="28396"/>
            </a:xfrm>
            <a:custGeom>
              <a:avLst/>
              <a:gdLst/>
              <a:ahLst/>
              <a:cxnLst/>
              <a:rect l="l" t="t" r="r" b="b"/>
              <a:pathLst>
                <a:path w="602" h="886" extrusionOk="0">
                  <a:moveTo>
                    <a:pt x="602" y="0"/>
                  </a:moveTo>
                  <a:cubicBezTo>
                    <a:pt x="234" y="134"/>
                    <a:pt x="0" y="501"/>
                    <a:pt x="17" y="886"/>
                  </a:cubicBezTo>
                  <a:cubicBezTo>
                    <a:pt x="100" y="535"/>
                    <a:pt x="301" y="217"/>
                    <a:pt x="6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4"/>
            <p:cNvSpPr/>
            <p:nvPr/>
          </p:nvSpPr>
          <p:spPr>
            <a:xfrm>
              <a:off x="5634745" y="4611402"/>
              <a:ext cx="11282" cy="15128"/>
            </a:xfrm>
            <a:custGeom>
              <a:avLst/>
              <a:gdLst/>
              <a:ahLst/>
              <a:cxnLst/>
              <a:rect l="l" t="t" r="r" b="b"/>
              <a:pathLst>
                <a:path w="352" h="472" extrusionOk="0">
                  <a:moveTo>
                    <a:pt x="330" y="0"/>
                  </a:moveTo>
                  <a:cubicBezTo>
                    <a:pt x="306" y="0"/>
                    <a:pt x="228" y="95"/>
                    <a:pt x="151" y="219"/>
                  </a:cubicBezTo>
                  <a:cubicBezTo>
                    <a:pt x="67" y="336"/>
                    <a:pt x="1" y="453"/>
                    <a:pt x="17" y="470"/>
                  </a:cubicBezTo>
                  <a:cubicBezTo>
                    <a:pt x="19" y="471"/>
                    <a:pt x="20" y="472"/>
                    <a:pt x="22" y="472"/>
                  </a:cubicBezTo>
                  <a:cubicBezTo>
                    <a:pt x="46" y="472"/>
                    <a:pt x="125" y="376"/>
                    <a:pt x="218" y="253"/>
                  </a:cubicBezTo>
                  <a:cubicBezTo>
                    <a:pt x="301" y="119"/>
                    <a:pt x="351" y="2"/>
                    <a:pt x="335" y="2"/>
                  </a:cubicBezTo>
                  <a:cubicBezTo>
                    <a:pt x="334" y="1"/>
                    <a:pt x="332" y="0"/>
                    <a:pt x="3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4"/>
            <p:cNvSpPr/>
            <p:nvPr/>
          </p:nvSpPr>
          <p:spPr>
            <a:xfrm>
              <a:off x="5620290" y="4607620"/>
              <a:ext cx="12884" cy="10384"/>
            </a:xfrm>
            <a:custGeom>
              <a:avLst/>
              <a:gdLst/>
              <a:ahLst/>
              <a:cxnLst/>
              <a:rect l="l" t="t" r="r" b="b"/>
              <a:pathLst>
                <a:path w="402" h="324" extrusionOk="0">
                  <a:moveTo>
                    <a:pt x="377" y="0"/>
                  </a:moveTo>
                  <a:cubicBezTo>
                    <a:pt x="350" y="0"/>
                    <a:pt x="272" y="62"/>
                    <a:pt x="168" y="137"/>
                  </a:cubicBezTo>
                  <a:cubicBezTo>
                    <a:pt x="67" y="220"/>
                    <a:pt x="0" y="304"/>
                    <a:pt x="17" y="320"/>
                  </a:cubicBezTo>
                  <a:cubicBezTo>
                    <a:pt x="17" y="323"/>
                    <a:pt x="19" y="324"/>
                    <a:pt x="22" y="324"/>
                  </a:cubicBezTo>
                  <a:cubicBezTo>
                    <a:pt x="43" y="324"/>
                    <a:pt x="130" y="274"/>
                    <a:pt x="218" y="187"/>
                  </a:cubicBezTo>
                  <a:cubicBezTo>
                    <a:pt x="318" y="103"/>
                    <a:pt x="401" y="20"/>
                    <a:pt x="385" y="3"/>
                  </a:cubicBezTo>
                  <a:cubicBezTo>
                    <a:pt x="383" y="1"/>
                    <a:pt x="381" y="0"/>
                    <a:pt x="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4"/>
            <p:cNvSpPr/>
            <p:nvPr/>
          </p:nvSpPr>
          <p:spPr>
            <a:xfrm>
              <a:off x="5560132" y="4599319"/>
              <a:ext cx="102496" cy="85157"/>
            </a:xfrm>
            <a:custGeom>
              <a:avLst/>
              <a:gdLst/>
              <a:ahLst/>
              <a:cxnLst/>
              <a:rect l="l" t="t" r="r" b="b"/>
              <a:pathLst>
                <a:path w="3198" h="2657" extrusionOk="0">
                  <a:moveTo>
                    <a:pt x="1786" y="0"/>
                  </a:moveTo>
                  <a:cubicBezTo>
                    <a:pt x="1728" y="0"/>
                    <a:pt x="1669" y="9"/>
                    <a:pt x="1610" y="28"/>
                  </a:cubicBezTo>
                  <a:cubicBezTo>
                    <a:pt x="0" y="337"/>
                    <a:pt x="274" y="2657"/>
                    <a:pt x="1815" y="2657"/>
                  </a:cubicBezTo>
                  <a:cubicBezTo>
                    <a:pt x="1857" y="2657"/>
                    <a:pt x="1900" y="2655"/>
                    <a:pt x="1944" y="2651"/>
                  </a:cubicBezTo>
                  <a:cubicBezTo>
                    <a:pt x="2663" y="2601"/>
                    <a:pt x="3197" y="2016"/>
                    <a:pt x="3181" y="1315"/>
                  </a:cubicBezTo>
                  <a:cubicBezTo>
                    <a:pt x="3181" y="613"/>
                    <a:pt x="2613" y="28"/>
                    <a:pt x="1911" y="11"/>
                  </a:cubicBezTo>
                  <a:cubicBezTo>
                    <a:pt x="1869" y="4"/>
                    <a:pt x="1828" y="0"/>
                    <a:pt x="17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4"/>
            <p:cNvSpPr/>
            <p:nvPr/>
          </p:nvSpPr>
          <p:spPr>
            <a:xfrm>
              <a:off x="5608496" y="4587877"/>
              <a:ext cx="21986" cy="3429"/>
            </a:xfrm>
            <a:custGeom>
              <a:avLst/>
              <a:gdLst/>
              <a:ahLst/>
              <a:cxnLst/>
              <a:rect l="l" t="t" r="r" b="b"/>
              <a:pathLst>
                <a:path w="686" h="107" extrusionOk="0">
                  <a:moveTo>
                    <a:pt x="1" y="1"/>
                  </a:moveTo>
                  <a:lnTo>
                    <a:pt x="1" y="1"/>
                  </a:lnTo>
                  <a:cubicBezTo>
                    <a:pt x="134" y="73"/>
                    <a:pt x="281" y="107"/>
                    <a:pt x="424" y="107"/>
                  </a:cubicBezTo>
                  <a:cubicBezTo>
                    <a:pt x="514" y="107"/>
                    <a:pt x="602" y="93"/>
                    <a:pt x="686" y="68"/>
                  </a:cubicBezTo>
                  <a:cubicBezTo>
                    <a:pt x="469" y="51"/>
                    <a:pt x="235" y="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4"/>
            <p:cNvSpPr/>
            <p:nvPr/>
          </p:nvSpPr>
          <p:spPr>
            <a:xfrm>
              <a:off x="5642245" y="4594447"/>
              <a:ext cx="35383" cy="19166"/>
            </a:xfrm>
            <a:custGeom>
              <a:avLst/>
              <a:gdLst/>
              <a:ahLst/>
              <a:cxnLst/>
              <a:rect l="l" t="t" r="r" b="b"/>
              <a:pathLst>
                <a:path w="1104" h="598" extrusionOk="0">
                  <a:moveTo>
                    <a:pt x="735" y="67"/>
                  </a:moveTo>
                  <a:cubicBezTo>
                    <a:pt x="829" y="67"/>
                    <a:pt x="922" y="90"/>
                    <a:pt x="1003" y="130"/>
                  </a:cubicBezTo>
                  <a:cubicBezTo>
                    <a:pt x="1053" y="180"/>
                    <a:pt x="1036" y="247"/>
                    <a:pt x="970" y="280"/>
                  </a:cubicBezTo>
                  <a:cubicBezTo>
                    <a:pt x="903" y="314"/>
                    <a:pt x="819" y="347"/>
                    <a:pt x="752" y="364"/>
                  </a:cubicBezTo>
                  <a:cubicBezTo>
                    <a:pt x="619" y="414"/>
                    <a:pt x="502" y="431"/>
                    <a:pt x="368" y="464"/>
                  </a:cubicBezTo>
                  <a:cubicBezTo>
                    <a:pt x="254" y="480"/>
                    <a:pt x="164" y="485"/>
                    <a:pt x="101" y="487"/>
                  </a:cubicBezTo>
                  <a:lnTo>
                    <a:pt x="101" y="487"/>
                  </a:lnTo>
                  <a:cubicBezTo>
                    <a:pt x="137" y="415"/>
                    <a:pt x="178" y="348"/>
                    <a:pt x="234" y="280"/>
                  </a:cubicBezTo>
                  <a:cubicBezTo>
                    <a:pt x="318" y="197"/>
                    <a:pt x="435" y="130"/>
                    <a:pt x="552" y="97"/>
                  </a:cubicBezTo>
                  <a:cubicBezTo>
                    <a:pt x="611" y="77"/>
                    <a:pt x="673" y="67"/>
                    <a:pt x="735" y="67"/>
                  </a:cubicBezTo>
                  <a:close/>
                  <a:moveTo>
                    <a:pt x="718" y="0"/>
                  </a:moveTo>
                  <a:cubicBezTo>
                    <a:pt x="522" y="0"/>
                    <a:pt x="330" y="86"/>
                    <a:pt x="201" y="247"/>
                  </a:cubicBezTo>
                  <a:cubicBezTo>
                    <a:pt x="137" y="327"/>
                    <a:pt x="88" y="408"/>
                    <a:pt x="69" y="488"/>
                  </a:cubicBezTo>
                  <a:lnTo>
                    <a:pt x="69" y="488"/>
                  </a:lnTo>
                  <a:cubicBezTo>
                    <a:pt x="24" y="489"/>
                    <a:pt x="1" y="491"/>
                    <a:pt x="1" y="498"/>
                  </a:cubicBezTo>
                  <a:cubicBezTo>
                    <a:pt x="21" y="500"/>
                    <a:pt x="42" y="503"/>
                    <a:pt x="63" y="506"/>
                  </a:cubicBezTo>
                  <a:lnTo>
                    <a:pt x="63" y="506"/>
                  </a:lnTo>
                  <a:cubicBezTo>
                    <a:pt x="51" y="537"/>
                    <a:pt x="51" y="567"/>
                    <a:pt x="51" y="598"/>
                  </a:cubicBezTo>
                  <a:cubicBezTo>
                    <a:pt x="64" y="567"/>
                    <a:pt x="77" y="538"/>
                    <a:pt x="90" y="510"/>
                  </a:cubicBezTo>
                  <a:lnTo>
                    <a:pt x="90" y="510"/>
                  </a:lnTo>
                  <a:cubicBezTo>
                    <a:pt x="147" y="516"/>
                    <a:pt x="205" y="521"/>
                    <a:pt x="262" y="521"/>
                  </a:cubicBezTo>
                  <a:cubicBezTo>
                    <a:pt x="298" y="521"/>
                    <a:pt x="334" y="519"/>
                    <a:pt x="368" y="514"/>
                  </a:cubicBezTo>
                  <a:cubicBezTo>
                    <a:pt x="502" y="498"/>
                    <a:pt x="635" y="464"/>
                    <a:pt x="769" y="431"/>
                  </a:cubicBezTo>
                  <a:cubicBezTo>
                    <a:pt x="853" y="414"/>
                    <a:pt x="919" y="381"/>
                    <a:pt x="1003" y="347"/>
                  </a:cubicBezTo>
                  <a:cubicBezTo>
                    <a:pt x="1053" y="314"/>
                    <a:pt x="1087" y="280"/>
                    <a:pt x="1103" y="230"/>
                  </a:cubicBezTo>
                  <a:cubicBezTo>
                    <a:pt x="1103" y="180"/>
                    <a:pt x="1087" y="113"/>
                    <a:pt x="1036" y="80"/>
                  </a:cubicBezTo>
                  <a:cubicBezTo>
                    <a:pt x="935" y="26"/>
                    <a:pt x="826"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4"/>
            <p:cNvSpPr/>
            <p:nvPr/>
          </p:nvSpPr>
          <p:spPr>
            <a:xfrm>
              <a:off x="5629937" y="4587364"/>
              <a:ext cx="17692" cy="23589"/>
            </a:xfrm>
            <a:custGeom>
              <a:avLst/>
              <a:gdLst/>
              <a:ahLst/>
              <a:cxnLst/>
              <a:rect l="l" t="t" r="r" b="b"/>
              <a:pathLst>
                <a:path w="552" h="736" extrusionOk="0">
                  <a:moveTo>
                    <a:pt x="134" y="0"/>
                  </a:moveTo>
                  <a:cubicBezTo>
                    <a:pt x="50" y="17"/>
                    <a:pt x="0" y="100"/>
                    <a:pt x="17" y="184"/>
                  </a:cubicBezTo>
                  <a:cubicBezTo>
                    <a:pt x="17" y="234"/>
                    <a:pt x="34" y="301"/>
                    <a:pt x="67" y="351"/>
                  </a:cubicBezTo>
                  <a:cubicBezTo>
                    <a:pt x="117" y="435"/>
                    <a:pt x="167" y="501"/>
                    <a:pt x="234" y="568"/>
                  </a:cubicBezTo>
                  <a:cubicBezTo>
                    <a:pt x="301" y="635"/>
                    <a:pt x="368" y="702"/>
                    <a:pt x="451" y="735"/>
                  </a:cubicBezTo>
                  <a:cubicBezTo>
                    <a:pt x="451" y="719"/>
                    <a:pt x="368" y="668"/>
                    <a:pt x="284" y="535"/>
                  </a:cubicBezTo>
                  <a:cubicBezTo>
                    <a:pt x="217" y="468"/>
                    <a:pt x="167" y="401"/>
                    <a:pt x="134" y="318"/>
                  </a:cubicBezTo>
                  <a:cubicBezTo>
                    <a:pt x="84" y="234"/>
                    <a:pt x="50" y="84"/>
                    <a:pt x="151" y="84"/>
                  </a:cubicBezTo>
                  <a:cubicBezTo>
                    <a:pt x="157" y="82"/>
                    <a:pt x="163" y="82"/>
                    <a:pt x="170" y="82"/>
                  </a:cubicBezTo>
                  <a:cubicBezTo>
                    <a:pt x="249" y="82"/>
                    <a:pt x="338" y="172"/>
                    <a:pt x="385" y="234"/>
                  </a:cubicBezTo>
                  <a:cubicBezTo>
                    <a:pt x="435" y="318"/>
                    <a:pt x="468" y="401"/>
                    <a:pt x="485" y="485"/>
                  </a:cubicBezTo>
                  <a:cubicBezTo>
                    <a:pt x="485" y="568"/>
                    <a:pt x="485" y="652"/>
                    <a:pt x="485" y="735"/>
                  </a:cubicBezTo>
                  <a:cubicBezTo>
                    <a:pt x="535" y="668"/>
                    <a:pt x="552" y="568"/>
                    <a:pt x="535" y="485"/>
                  </a:cubicBezTo>
                  <a:cubicBezTo>
                    <a:pt x="518" y="384"/>
                    <a:pt x="485" y="284"/>
                    <a:pt x="435" y="201"/>
                  </a:cubicBezTo>
                  <a:cubicBezTo>
                    <a:pt x="385" y="100"/>
                    <a:pt x="268" y="17"/>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4"/>
            <p:cNvSpPr/>
            <p:nvPr/>
          </p:nvSpPr>
          <p:spPr>
            <a:xfrm>
              <a:off x="5444656" y="4591242"/>
              <a:ext cx="64805" cy="55575"/>
            </a:xfrm>
            <a:custGeom>
              <a:avLst/>
              <a:gdLst/>
              <a:ahLst/>
              <a:cxnLst/>
              <a:rect l="l" t="t" r="r" b="b"/>
              <a:pathLst>
                <a:path w="2022" h="1734" extrusionOk="0">
                  <a:moveTo>
                    <a:pt x="276" y="0"/>
                  </a:moveTo>
                  <a:cubicBezTo>
                    <a:pt x="221" y="0"/>
                    <a:pt x="167" y="4"/>
                    <a:pt x="117" y="13"/>
                  </a:cubicBezTo>
                  <a:cubicBezTo>
                    <a:pt x="67" y="13"/>
                    <a:pt x="33" y="29"/>
                    <a:pt x="0" y="29"/>
                  </a:cubicBezTo>
                  <a:cubicBezTo>
                    <a:pt x="0" y="46"/>
                    <a:pt x="167" y="29"/>
                    <a:pt x="418" y="63"/>
                  </a:cubicBezTo>
                  <a:cubicBezTo>
                    <a:pt x="1120" y="163"/>
                    <a:pt x="1704" y="648"/>
                    <a:pt x="1905" y="1316"/>
                  </a:cubicBezTo>
                  <a:cubicBezTo>
                    <a:pt x="1988" y="1567"/>
                    <a:pt x="1988" y="1734"/>
                    <a:pt x="2005" y="1734"/>
                  </a:cubicBezTo>
                  <a:cubicBezTo>
                    <a:pt x="2005" y="1700"/>
                    <a:pt x="2022" y="1667"/>
                    <a:pt x="2005" y="1617"/>
                  </a:cubicBezTo>
                  <a:cubicBezTo>
                    <a:pt x="2005" y="1517"/>
                    <a:pt x="1988" y="1416"/>
                    <a:pt x="1955" y="1299"/>
                  </a:cubicBezTo>
                  <a:cubicBezTo>
                    <a:pt x="1771" y="598"/>
                    <a:pt x="1153" y="96"/>
                    <a:pt x="434" y="13"/>
                  </a:cubicBezTo>
                  <a:cubicBezTo>
                    <a:pt x="384" y="4"/>
                    <a:pt x="330" y="0"/>
                    <a:pt x="2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4"/>
            <p:cNvSpPr/>
            <p:nvPr/>
          </p:nvSpPr>
          <p:spPr>
            <a:xfrm>
              <a:off x="5462316" y="4515604"/>
              <a:ext cx="4327" cy="76600"/>
            </a:xfrm>
            <a:custGeom>
              <a:avLst/>
              <a:gdLst/>
              <a:ahLst/>
              <a:cxnLst/>
              <a:rect l="l" t="t" r="r" b="b"/>
              <a:pathLst>
                <a:path w="135" h="2390" extrusionOk="0">
                  <a:moveTo>
                    <a:pt x="117" y="0"/>
                  </a:moveTo>
                  <a:lnTo>
                    <a:pt x="117" y="0"/>
                  </a:lnTo>
                  <a:cubicBezTo>
                    <a:pt x="34" y="785"/>
                    <a:pt x="0" y="1587"/>
                    <a:pt x="17" y="2389"/>
                  </a:cubicBezTo>
                  <a:cubicBezTo>
                    <a:pt x="101" y="1587"/>
                    <a:pt x="134" y="802"/>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4"/>
            <p:cNvSpPr/>
            <p:nvPr/>
          </p:nvSpPr>
          <p:spPr>
            <a:xfrm>
              <a:off x="5532986" y="4630568"/>
              <a:ext cx="54132" cy="3814"/>
            </a:xfrm>
            <a:custGeom>
              <a:avLst/>
              <a:gdLst/>
              <a:ahLst/>
              <a:cxnLst/>
              <a:rect l="l" t="t" r="r" b="b"/>
              <a:pathLst>
                <a:path w="1689" h="119" extrusionOk="0">
                  <a:moveTo>
                    <a:pt x="41" y="1"/>
                  </a:moveTo>
                  <a:cubicBezTo>
                    <a:pt x="15" y="1"/>
                    <a:pt x="1" y="2"/>
                    <a:pt x="1" y="5"/>
                  </a:cubicBezTo>
                  <a:cubicBezTo>
                    <a:pt x="344" y="78"/>
                    <a:pt x="700" y="119"/>
                    <a:pt x="1053" y="119"/>
                  </a:cubicBezTo>
                  <a:cubicBezTo>
                    <a:pt x="1267" y="119"/>
                    <a:pt x="1480" y="104"/>
                    <a:pt x="1689" y="72"/>
                  </a:cubicBezTo>
                  <a:cubicBezTo>
                    <a:pt x="1689" y="56"/>
                    <a:pt x="1321" y="56"/>
                    <a:pt x="853" y="39"/>
                  </a:cubicBezTo>
                  <a:cubicBezTo>
                    <a:pt x="475" y="25"/>
                    <a:pt x="151" y="1"/>
                    <a:pt x="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4"/>
            <p:cNvSpPr/>
            <p:nvPr/>
          </p:nvSpPr>
          <p:spPr>
            <a:xfrm>
              <a:off x="5496064" y="4629542"/>
              <a:ext cx="5897" cy="10865"/>
            </a:xfrm>
            <a:custGeom>
              <a:avLst/>
              <a:gdLst/>
              <a:ahLst/>
              <a:cxnLst/>
              <a:rect l="l" t="t" r="r" b="b"/>
              <a:pathLst>
                <a:path w="184" h="339" extrusionOk="0">
                  <a:moveTo>
                    <a:pt x="25" y="1"/>
                  </a:moveTo>
                  <a:cubicBezTo>
                    <a:pt x="22" y="1"/>
                    <a:pt x="19" y="2"/>
                    <a:pt x="17" y="4"/>
                  </a:cubicBezTo>
                  <a:cubicBezTo>
                    <a:pt x="0" y="4"/>
                    <a:pt x="50" y="71"/>
                    <a:pt x="84" y="171"/>
                  </a:cubicBezTo>
                  <a:cubicBezTo>
                    <a:pt x="117" y="255"/>
                    <a:pt x="134" y="338"/>
                    <a:pt x="150" y="338"/>
                  </a:cubicBezTo>
                  <a:cubicBezTo>
                    <a:pt x="184" y="322"/>
                    <a:pt x="184" y="238"/>
                    <a:pt x="150" y="138"/>
                  </a:cubicBezTo>
                  <a:cubicBezTo>
                    <a:pt x="107" y="50"/>
                    <a:pt x="50"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4"/>
            <p:cNvSpPr/>
            <p:nvPr/>
          </p:nvSpPr>
          <p:spPr>
            <a:xfrm>
              <a:off x="5483212" y="4611850"/>
              <a:ext cx="7500" cy="7275"/>
            </a:xfrm>
            <a:custGeom>
              <a:avLst/>
              <a:gdLst/>
              <a:ahLst/>
              <a:cxnLst/>
              <a:rect l="l" t="t" r="r" b="b"/>
              <a:pathLst>
                <a:path w="234" h="227" extrusionOk="0">
                  <a:moveTo>
                    <a:pt x="13" y="0"/>
                  </a:moveTo>
                  <a:cubicBezTo>
                    <a:pt x="7" y="0"/>
                    <a:pt x="3" y="2"/>
                    <a:pt x="0" y="5"/>
                  </a:cubicBezTo>
                  <a:cubicBezTo>
                    <a:pt x="0" y="21"/>
                    <a:pt x="33" y="72"/>
                    <a:pt x="84" y="138"/>
                  </a:cubicBezTo>
                  <a:cubicBezTo>
                    <a:pt x="139" y="194"/>
                    <a:pt x="183" y="226"/>
                    <a:pt x="206" y="226"/>
                  </a:cubicBezTo>
                  <a:cubicBezTo>
                    <a:pt x="211" y="226"/>
                    <a:pt x="214" y="225"/>
                    <a:pt x="217" y="222"/>
                  </a:cubicBezTo>
                  <a:cubicBezTo>
                    <a:pt x="234" y="222"/>
                    <a:pt x="201" y="155"/>
                    <a:pt x="134" y="88"/>
                  </a:cubicBezTo>
                  <a:cubicBezTo>
                    <a:pt x="92" y="33"/>
                    <a:pt x="39"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4"/>
            <p:cNvSpPr/>
            <p:nvPr/>
          </p:nvSpPr>
          <p:spPr>
            <a:xfrm>
              <a:off x="5463918" y="4602428"/>
              <a:ext cx="11282" cy="4872"/>
            </a:xfrm>
            <a:custGeom>
              <a:avLst/>
              <a:gdLst/>
              <a:ahLst/>
              <a:cxnLst/>
              <a:rect l="l" t="t" r="r" b="b"/>
              <a:pathLst>
                <a:path w="352" h="152" extrusionOk="0">
                  <a:moveTo>
                    <a:pt x="103" y="0"/>
                  </a:moveTo>
                  <a:cubicBezTo>
                    <a:pt x="40" y="0"/>
                    <a:pt x="1" y="20"/>
                    <a:pt x="1" y="31"/>
                  </a:cubicBezTo>
                  <a:cubicBezTo>
                    <a:pt x="1" y="48"/>
                    <a:pt x="84" y="48"/>
                    <a:pt x="168" y="81"/>
                  </a:cubicBezTo>
                  <a:cubicBezTo>
                    <a:pt x="240" y="110"/>
                    <a:pt x="299" y="152"/>
                    <a:pt x="325" y="152"/>
                  </a:cubicBezTo>
                  <a:cubicBezTo>
                    <a:pt x="329" y="152"/>
                    <a:pt x="332" y="151"/>
                    <a:pt x="335" y="148"/>
                  </a:cubicBezTo>
                  <a:cubicBezTo>
                    <a:pt x="351" y="148"/>
                    <a:pt x="301" y="65"/>
                    <a:pt x="201" y="15"/>
                  </a:cubicBezTo>
                  <a:cubicBezTo>
                    <a:pt x="165" y="4"/>
                    <a:pt x="132" y="0"/>
                    <a:pt x="1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4"/>
            <p:cNvSpPr/>
            <p:nvPr/>
          </p:nvSpPr>
          <p:spPr>
            <a:xfrm>
              <a:off x="5450009" y="4598902"/>
              <a:ext cx="5897" cy="3333"/>
            </a:xfrm>
            <a:custGeom>
              <a:avLst/>
              <a:gdLst/>
              <a:ahLst/>
              <a:cxnLst/>
              <a:rect l="l" t="t" r="r" b="b"/>
              <a:pathLst>
                <a:path w="184" h="104" extrusionOk="0">
                  <a:moveTo>
                    <a:pt x="19" y="1"/>
                  </a:moveTo>
                  <a:cubicBezTo>
                    <a:pt x="11" y="1"/>
                    <a:pt x="5" y="3"/>
                    <a:pt x="0" y="8"/>
                  </a:cubicBezTo>
                  <a:cubicBezTo>
                    <a:pt x="0" y="41"/>
                    <a:pt x="34" y="58"/>
                    <a:pt x="84" y="91"/>
                  </a:cubicBezTo>
                  <a:cubicBezTo>
                    <a:pt x="109" y="100"/>
                    <a:pt x="130" y="104"/>
                    <a:pt x="146" y="104"/>
                  </a:cubicBezTo>
                  <a:cubicBezTo>
                    <a:pt x="163" y="104"/>
                    <a:pt x="176" y="100"/>
                    <a:pt x="184" y="91"/>
                  </a:cubicBezTo>
                  <a:cubicBezTo>
                    <a:pt x="184" y="75"/>
                    <a:pt x="151" y="41"/>
                    <a:pt x="100" y="24"/>
                  </a:cubicBezTo>
                  <a:cubicBezTo>
                    <a:pt x="65" y="13"/>
                    <a:pt x="38" y="1"/>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4"/>
            <p:cNvSpPr/>
            <p:nvPr/>
          </p:nvSpPr>
          <p:spPr>
            <a:xfrm>
              <a:off x="5444111" y="4567525"/>
              <a:ext cx="186916" cy="22531"/>
            </a:xfrm>
            <a:custGeom>
              <a:avLst/>
              <a:gdLst/>
              <a:ahLst/>
              <a:cxnLst/>
              <a:rect l="l" t="t" r="r" b="b"/>
              <a:pathLst>
                <a:path w="5832" h="703" extrusionOk="0">
                  <a:moveTo>
                    <a:pt x="5832" y="1"/>
                  </a:moveTo>
                  <a:lnTo>
                    <a:pt x="0" y="252"/>
                  </a:lnTo>
                  <a:lnTo>
                    <a:pt x="34" y="619"/>
                  </a:lnTo>
                  <a:lnTo>
                    <a:pt x="5815" y="703"/>
                  </a:lnTo>
                  <a:lnTo>
                    <a:pt x="58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4"/>
            <p:cNvSpPr/>
            <p:nvPr/>
          </p:nvSpPr>
          <p:spPr>
            <a:xfrm>
              <a:off x="5735959" y="4522559"/>
              <a:ext cx="344890" cy="152526"/>
            </a:xfrm>
            <a:custGeom>
              <a:avLst/>
              <a:gdLst/>
              <a:ahLst/>
              <a:cxnLst/>
              <a:rect l="l" t="t" r="r" b="b"/>
              <a:pathLst>
                <a:path w="10761" h="4759" extrusionOk="0">
                  <a:moveTo>
                    <a:pt x="34" y="0"/>
                  </a:moveTo>
                  <a:lnTo>
                    <a:pt x="1" y="4528"/>
                  </a:lnTo>
                  <a:lnTo>
                    <a:pt x="351" y="4562"/>
                  </a:lnTo>
                  <a:cubicBezTo>
                    <a:pt x="1407" y="4617"/>
                    <a:pt x="4606" y="4759"/>
                    <a:pt x="6974" y="4759"/>
                  </a:cubicBezTo>
                  <a:cubicBezTo>
                    <a:pt x="8204" y="4759"/>
                    <a:pt x="9209" y="4720"/>
                    <a:pt x="9575" y="4612"/>
                  </a:cubicBezTo>
                  <a:cubicBezTo>
                    <a:pt x="10761" y="4244"/>
                    <a:pt x="5849" y="3125"/>
                    <a:pt x="5849" y="3125"/>
                  </a:cubicBezTo>
                  <a:lnTo>
                    <a:pt x="5832" y="17"/>
                  </a:lnTo>
                  <a:lnTo>
                    <a:pt x="3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4"/>
            <p:cNvSpPr/>
            <p:nvPr/>
          </p:nvSpPr>
          <p:spPr>
            <a:xfrm>
              <a:off x="5735959" y="4643035"/>
              <a:ext cx="319731" cy="31569"/>
            </a:xfrm>
            <a:custGeom>
              <a:avLst/>
              <a:gdLst/>
              <a:ahLst/>
              <a:cxnLst/>
              <a:rect l="l" t="t" r="r" b="b"/>
              <a:pathLst>
                <a:path w="9976" h="985" extrusionOk="0">
                  <a:moveTo>
                    <a:pt x="8255" y="1"/>
                  </a:moveTo>
                  <a:cubicBezTo>
                    <a:pt x="7904" y="17"/>
                    <a:pt x="7737" y="736"/>
                    <a:pt x="7737" y="736"/>
                  </a:cubicBezTo>
                  <a:lnTo>
                    <a:pt x="17" y="636"/>
                  </a:lnTo>
                  <a:lnTo>
                    <a:pt x="1" y="769"/>
                  </a:lnTo>
                  <a:cubicBezTo>
                    <a:pt x="1529" y="909"/>
                    <a:pt x="4066" y="985"/>
                    <a:pt x="6170" y="985"/>
                  </a:cubicBezTo>
                  <a:cubicBezTo>
                    <a:pt x="8093" y="985"/>
                    <a:pt x="9655" y="922"/>
                    <a:pt x="9758" y="786"/>
                  </a:cubicBezTo>
                  <a:cubicBezTo>
                    <a:pt x="9976" y="502"/>
                    <a:pt x="8255" y="1"/>
                    <a:pt x="82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4"/>
            <p:cNvSpPr/>
            <p:nvPr/>
          </p:nvSpPr>
          <p:spPr>
            <a:xfrm>
              <a:off x="5733267" y="4663387"/>
              <a:ext cx="315468" cy="5384"/>
            </a:xfrm>
            <a:custGeom>
              <a:avLst/>
              <a:gdLst/>
              <a:ahLst/>
              <a:cxnLst/>
              <a:rect l="l" t="t" r="r" b="b"/>
              <a:pathLst>
                <a:path w="9843" h="168" extrusionOk="0">
                  <a:moveTo>
                    <a:pt x="1" y="1"/>
                  </a:moveTo>
                  <a:cubicBezTo>
                    <a:pt x="34" y="17"/>
                    <a:pt x="68" y="17"/>
                    <a:pt x="101" y="17"/>
                  </a:cubicBezTo>
                  <a:lnTo>
                    <a:pt x="385" y="34"/>
                  </a:lnTo>
                  <a:lnTo>
                    <a:pt x="1438" y="84"/>
                  </a:lnTo>
                  <a:cubicBezTo>
                    <a:pt x="2323" y="118"/>
                    <a:pt x="3560" y="151"/>
                    <a:pt x="4913" y="168"/>
                  </a:cubicBezTo>
                  <a:cubicBezTo>
                    <a:pt x="6283" y="168"/>
                    <a:pt x="7503" y="151"/>
                    <a:pt x="8405" y="118"/>
                  </a:cubicBezTo>
                  <a:lnTo>
                    <a:pt x="9458" y="84"/>
                  </a:lnTo>
                  <a:lnTo>
                    <a:pt x="9742" y="68"/>
                  </a:lnTo>
                  <a:cubicBezTo>
                    <a:pt x="9775" y="68"/>
                    <a:pt x="9809" y="68"/>
                    <a:pt x="9842" y="51"/>
                  </a:cubicBezTo>
                  <a:lnTo>
                    <a:pt x="9458" y="51"/>
                  </a:lnTo>
                  <a:lnTo>
                    <a:pt x="8405" y="68"/>
                  </a:lnTo>
                  <a:cubicBezTo>
                    <a:pt x="7767" y="79"/>
                    <a:pt x="6971" y="91"/>
                    <a:pt x="6074" y="91"/>
                  </a:cubicBezTo>
                  <a:cubicBezTo>
                    <a:pt x="5703" y="91"/>
                    <a:pt x="5315" y="89"/>
                    <a:pt x="4913" y="84"/>
                  </a:cubicBezTo>
                  <a:cubicBezTo>
                    <a:pt x="3560" y="84"/>
                    <a:pt x="2340" y="51"/>
                    <a:pt x="1438" y="34"/>
                  </a:cubicBezTo>
                  <a:cubicBezTo>
                    <a:pt x="1020" y="17"/>
                    <a:pt x="669" y="17"/>
                    <a:pt x="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4"/>
            <p:cNvSpPr/>
            <p:nvPr/>
          </p:nvSpPr>
          <p:spPr>
            <a:xfrm>
              <a:off x="5982840" y="4640888"/>
              <a:ext cx="18749" cy="28973"/>
            </a:xfrm>
            <a:custGeom>
              <a:avLst/>
              <a:gdLst/>
              <a:ahLst/>
              <a:cxnLst/>
              <a:rect l="l" t="t" r="r" b="b"/>
              <a:pathLst>
                <a:path w="585" h="904" extrusionOk="0">
                  <a:moveTo>
                    <a:pt x="585" y="1"/>
                  </a:moveTo>
                  <a:lnTo>
                    <a:pt x="585" y="1"/>
                  </a:lnTo>
                  <a:cubicBezTo>
                    <a:pt x="234" y="151"/>
                    <a:pt x="0" y="519"/>
                    <a:pt x="34" y="903"/>
                  </a:cubicBezTo>
                  <a:cubicBezTo>
                    <a:pt x="100" y="536"/>
                    <a:pt x="301" y="218"/>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4"/>
            <p:cNvSpPr/>
            <p:nvPr/>
          </p:nvSpPr>
          <p:spPr>
            <a:xfrm>
              <a:off x="5928195" y="4626369"/>
              <a:ext cx="11282" cy="15160"/>
            </a:xfrm>
            <a:custGeom>
              <a:avLst/>
              <a:gdLst/>
              <a:ahLst/>
              <a:cxnLst/>
              <a:rect l="l" t="t" r="r" b="b"/>
              <a:pathLst>
                <a:path w="352" h="473" extrusionOk="0">
                  <a:moveTo>
                    <a:pt x="330" y="1"/>
                  </a:moveTo>
                  <a:cubicBezTo>
                    <a:pt x="306" y="1"/>
                    <a:pt x="229" y="96"/>
                    <a:pt x="151" y="220"/>
                  </a:cubicBezTo>
                  <a:cubicBezTo>
                    <a:pt x="68" y="354"/>
                    <a:pt x="1" y="471"/>
                    <a:pt x="18" y="471"/>
                  </a:cubicBezTo>
                  <a:cubicBezTo>
                    <a:pt x="19" y="472"/>
                    <a:pt x="20" y="472"/>
                    <a:pt x="22" y="472"/>
                  </a:cubicBezTo>
                  <a:cubicBezTo>
                    <a:pt x="47" y="472"/>
                    <a:pt x="124" y="377"/>
                    <a:pt x="201" y="253"/>
                  </a:cubicBezTo>
                  <a:cubicBezTo>
                    <a:pt x="285" y="120"/>
                    <a:pt x="352" y="3"/>
                    <a:pt x="335" y="3"/>
                  </a:cubicBezTo>
                  <a:cubicBezTo>
                    <a:pt x="334" y="2"/>
                    <a:pt x="332" y="1"/>
                    <a:pt x="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4"/>
            <p:cNvSpPr/>
            <p:nvPr/>
          </p:nvSpPr>
          <p:spPr>
            <a:xfrm>
              <a:off x="5913740" y="4623132"/>
              <a:ext cx="12371" cy="10416"/>
            </a:xfrm>
            <a:custGeom>
              <a:avLst/>
              <a:gdLst/>
              <a:ahLst/>
              <a:cxnLst/>
              <a:rect l="l" t="t" r="r" b="b"/>
              <a:pathLst>
                <a:path w="386" h="325" extrusionOk="0">
                  <a:moveTo>
                    <a:pt x="361" y="1"/>
                  </a:moveTo>
                  <a:cubicBezTo>
                    <a:pt x="334" y="1"/>
                    <a:pt x="258" y="62"/>
                    <a:pt x="168" y="137"/>
                  </a:cubicBezTo>
                  <a:cubicBezTo>
                    <a:pt x="68" y="221"/>
                    <a:pt x="1" y="321"/>
                    <a:pt x="1" y="321"/>
                  </a:cubicBezTo>
                  <a:cubicBezTo>
                    <a:pt x="3" y="323"/>
                    <a:pt x="6" y="324"/>
                    <a:pt x="11" y="324"/>
                  </a:cubicBezTo>
                  <a:cubicBezTo>
                    <a:pt x="43" y="324"/>
                    <a:pt x="130" y="275"/>
                    <a:pt x="218" y="187"/>
                  </a:cubicBezTo>
                  <a:cubicBezTo>
                    <a:pt x="318" y="104"/>
                    <a:pt x="385" y="20"/>
                    <a:pt x="368" y="4"/>
                  </a:cubicBezTo>
                  <a:cubicBezTo>
                    <a:pt x="367" y="2"/>
                    <a:pt x="364" y="1"/>
                    <a:pt x="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4"/>
            <p:cNvSpPr/>
            <p:nvPr/>
          </p:nvSpPr>
          <p:spPr>
            <a:xfrm>
              <a:off x="5904638" y="4615055"/>
              <a:ext cx="19326" cy="2436"/>
            </a:xfrm>
            <a:custGeom>
              <a:avLst/>
              <a:gdLst/>
              <a:ahLst/>
              <a:cxnLst/>
              <a:rect l="l" t="t" r="r" b="b"/>
              <a:pathLst>
                <a:path w="603" h="76" extrusionOk="0">
                  <a:moveTo>
                    <a:pt x="301" y="1"/>
                  </a:moveTo>
                  <a:cubicBezTo>
                    <a:pt x="201" y="1"/>
                    <a:pt x="101" y="13"/>
                    <a:pt x="1" y="38"/>
                  </a:cubicBezTo>
                  <a:cubicBezTo>
                    <a:pt x="101" y="63"/>
                    <a:pt x="201" y="76"/>
                    <a:pt x="301" y="76"/>
                  </a:cubicBezTo>
                  <a:cubicBezTo>
                    <a:pt x="402" y="76"/>
                    <a:pt x="502" y="63"/>
                    <a:pt x="602" y="38"/>
                  </a:cubicBezTo>
                  <a:cubicBezTo>
                    <a:pt x="502" y="13"/>
                    <a:pt x="402" y="1"/>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4"/>
            <p:cNvSpPr/>
            <p:nvPr/>
          </p:nvSpPr>
          <p:spPr>
            <a:xfrm>
              <a:off x="5901433" y="4603421"/>
              <a:ext cx="21986" cy="3429"/>
            </a:xfrm>
            <a:custGeom>
              <a:avLst/>
              <a:gdLst/>
              <a:ahLst/>
              <a:cxnLst/>
              <a:rect l="l" t="t" r="r" b="b"/>
              <a:pathLst>
                <a:path w="686" h="107" extrusionOk="0">
                  <a:moveTo>
                    <a:pt x="0" y="0"/>
                  </a:moveTo>
                  <a:cubicBezTo>
                    <a:pt x="124" y="72"/>
                    <a:pt x="266" y="106"/>
                    <a:pt x="412" y="106"/>
                  </a:cubicBezTo>
                  <a:cubicBezTo>
                    <a:pt x="503" y="106"/>
                    <a:pt x="595" y="93"/>
                    <a:pt x="686" y="67"/>
                  </a:cubicBezTo>
                  <a:cubicBezTo>
                    <a:pt x="569" y="50"/>
                    <a:pt x="452" y="34"/>
                    <a:pt x="335" y="34"/>
                  </a:cubicBezTo>
                  <a:cubicBezTo>
                    <a:pt x="218" y="17"/>
                    <a:pt x="1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4"/>
            <p:cNvSpPr/>
            <p:nvPr/>
          </p:nvSpPr>
          <p:spPr>
            <a:xfrm>
              <a:off x="5935182" y="4609062"/>
              <a:ext cx="35351" cy="19550"/>
            </a:xfrm>
            <a:custGeom>
              <a:avLst/>
              <a:gdLst/>
              <a:ahLst/>
              <a:cxnLst/>
              <a:rect l="l" t="t" r="r" b="b"/>
              <a:pathLst>
                <a:path w="1103" h="610" extrusionOk="0">
                  <a:moveTo>
                    <a:pt x="729" y="63"/>
                  </a:moveTo>
                  <a:cubicBezTo>
                    <a:pt x="821" y="63"/>
                    <a:pt x="912" y="85"/>
                    <a:pt x="1003" y="125"/>
                  </a:cubicBezTo>
                  <a:cubicBezTo>
                    <a:pt x="1053" y="175"/>
                    <a:pt x="1036" y="242"/>
                    <a:pt x="969" y="275"/>
                  </a:cubicBezTo>
                  <a:cubicBezTo>
                    <a:pt x="902" y="309"/>
                    <a:pt x="819" y="342"/>
                    <a:pt x="752" y="359"/>
                  </a:cubicBezTo>
                  <a:cubicBezTo>
                    <a:pt x="635" y="409"/>
                    <a:pt x="501" y="443"/>
                    <a:pt x="368" y="459"/>
                  </a:cubicBezTo>
                  <a:cubicBezTo>
                    <a:pt x="262" y="484"/>
                    <a:pt x="171" y="492"/>
                    <a:pt x="107" y="497"/>
                  </a:cubicBezTo>
                  <a:lnTo>
                    <a:pt x="107" y="497"/>
                  </a:lnTo>
                  <a:cubicBezTo>
                    <a:pt x="138" y="425"/>
                    <a:pt x="179" y="359"/>
                    <a:pt x="234" y="292"/>
                  </a:cubicBezTo>
                  <a:cubicBezTo>
                    <a:pt x="318" y="192"/>
                    <a:pt x="435" y="125"/>
                    <a:pt x="551" y="92"/>
                  </a:cubicBezTo>
                  <a:cubicBezTo>
                    <a:pt x="611" y="72"/>
                    <a:pt x="670" y="63"/>
                    <a:pt x="729" y="63"/>
                  </a:cubicBezTo>
                  <a:close/>
                  <a:moveTo>
                    <a:pt x="730" y="0"/>
                  </a:moveTo>
                  <a:cubicBezTo>
                    <a:pt x="525" y="0"/>
                    <a:pt x="322" y="93"/>
                    <a:pt x="201" y="259"/>
                  </a:cubicBezTo>
                  <a:cubicBezTo>
                    <a:pt x="137" y="339"/>
                    <a:pt x="103" y="419"/>
                    <a:pt x="71" y="499"/>
                  </a:cubicBezTo>
                  <a:lnTo>
                    <a:pt x="71" y="499"/>
                  </a:lnTo>
                  <a:cubicBezTo>
                    <a:pt x="26" y="501"/>
                    <a:pt x="0" y="502"/>
                    <a:pt x="0" y="509"/>
                  </a:cubicBezTo>
                  <a:cubicBezTo>
                    <a:pt x="23" y="512"/>
                    <a:pt x="45" y="515"/>
                    <a:pt x="67" y="516"/>
                  </a:cubicBezTo>
                  <a:lnTo>
                    <a:pt x="67" y="516"/>
                  </a:lnTo>
                  <a:cubicBezTo>
                    <a:pt x="65" y="548"/>
                    <a:pt x="51" y="579"/>
                    <a:pt x="67" y="610"/>
                  </a:cubicBezTo>
                  <a:cubicBezTo>
                    <a:pt x="76" y="578"/>
                    <a:pt x="86" y="548"/>
                    <a:pt x="98" y="519"/>
                  </a:cubicBezTo>
                  <a:lnTo>
                    <a:pt x="98" y="519"/>
                  </a:lnTo>
                  <a:cubicBezTo>
                    <a:pt x="130" y="521"/>
                    <a:pt x="161" y="522"/>
                    <a:pt x="192" y="522"/>
                  </a:cubicBezTo>
                  <a:cubicBezTo>
                    <a:pt x="255" y="522"/>
                    <a:pt x="318" y="518"/>
                    <a:pt x="384" y="509"/>
                  </a:cubicBezTo>
                  <a:cubicBezTo>
                    <a:pt x="518" y="493"/>
                    <a:pt x="652" y="459"/>
                    <a:pt x="769" y="426"/>
                  </a:cubicBezTo>
                  <a:cubicBezTo>
                    <a:pt x="852" y="409"/>
                    <a:pt x="936" y="376"/>
                    <a:pt x="1003" y="326"/>
                  </a:cubicBezTo>
                  <a:cubicBezTo>
                    <a:pt x="1053" y="309"/>
                    <a:pt x="1086" y="259"/>
                    <a:pt x="1103" y="225"/>
                  </a:cubicBezTo>
                  <a:cubicBezTo>
                    <a:pt x="1103" y="159"/>
                    <a:pt x="1086" y="108"/>
                    <a:pt x="1036" y="75"/>
                  </a:cubicBezTo>
                  <a:cubicBezTo>
                    <a:pt x="940" y="24"/>
                    <a:pt x="835"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4"/>
            <p:cNvSpPr/>
            <p:nvPr/>
          </p:nvSpPr>
          <p:spPr>
            <a:xfrm>
              <a:off x="5922329" y="4602876"/>
              <a:ext cx="18236" cy="23076"/>
            </a:xfrm>
            <a:custGeom>
              <a:avLst/>
              <a:gdLst/>
              <a:ahLst/>
              <a:cxnLst/>
              <a:rect l="l" t="t" r="r" b="b"/>
              <a:pathLst>
                <a:path w="569" h="720" extrusionOk="0">
                  <a:moveTo>
                    <a:pt x="134" y="1"/>
                  </a:moveTo>
                  <a:cubicBezTo>
                    <a:pt x="50" y="17"/>
                    <a:pt x="0" y="101"/>
                    <a:pt x="17" y="168"/>
                  </a:cubicBezTo>
                  <a:cubicBezTo>
                    <a:pt x="34" y="235"/>
                    <a:pt x="50" y="285"/>
                    <a:pt x="84" y="335"/>
                  </a:cubicBezTo>
                  <a:cubicBezTo>
                    <a:pt x="134" y="418"/>
                    <a:pt x="184" y="502"/>
                    <a:pt x="251" y="569"/>
                  </a:cubicBezTo>
                  <a:cubicBezTo>
                    <a:pt x="318" y="636"/>
                    <a:pt x="384" y="686"/>
                    <a:pt x="468" y="719"/>
                  </a:cubicBezTo>
                  <a:cubicBezTo>
                    <a:pt x="485" y="702"/>
                    <a:pt x="401" y="652"/>
                    <a:pt x="301" y="535"/>
                  </a:cubicBezTo>
                  <a:cubicBezTo>
                    <a:pt x="234" y="468"/>
                    <a:pt x="184" y="385"/>
                    <a:pt x="134" y="301"/>
                  </a:cubicBezTo>
                  <a:cubicBezTo>
                    <a:pt x="84" y="235"/>
                    <a:pt x="50" y="84"/>
                    <a:pt x="150" y="67"/>
                  </a:cubicBezTo>
                  <a:cubicBezTo>
                    <a:pt x="234" y="67"/>
                    <a:pt x="334" y="151"/>
                    <a:pt x="384" y="235"/>
                  </a:cubicBezTo>
                  <a:cubicBezTo>
                    <a:pt x="451" y="301"/>
                    <a:pt x="485" y="385"/>
                    <a:pt x="501" y="468"/>
                  </a:cubicBezTo>
                  <a:cubicBezTo>
                    <a:pt x="501" y="552"/>
                    <a:pt x="501" y="636"/>
                    <a:pt x="501" y="719"/>
                  </a:cubicBezTo>
                  <a:cubicBezTo>
                    <a:pt x="551" y="652"/>
                    <a:pt x="568" y="552"/>
                    <a:pt x="551" y="468"/>
                  </a:cubicBezTo>
                  <a:cubicBezTo>
                    <a:pt x="535" y="368"/>
                    <a:pt x="501" y="268"/>
                    <a:pt x="451" y="184"/>
                  </a:cubicBezTo>
                  <a:cubicBezTo>
                    <a:pt x="384" y="8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4"/>
            <p:cNvSpPr/>
            <p:nvPr/>
          </p:nvSpPr>
          <p:spPr>
            <a:xfrm>
              <a:off x="5737016" y="4611434"/>
              <a:ext cx="66440" cy="54132"/>
            </a:xfrm>
            <a:custGeom>
              <a:avLst/>
              <a:gdLst/>
              <a:ahLst/>
              <a:cxnLst/>
              <a:rect l="l" t="t" r="r" b="b"/>
              <a:pathLst>
                <a:path w="2073" h="1689" extrusionOk="0">
                  <a:moveTo>
                    <a:pt x="435" y="1"/>
                  </a:moveTo>
                  <a:cubicBezTo>
                    <a:pt x="335" y="1"/>
                    <a:pt x="235" y="1"/>
                    <a:pt x="118" y="18"/>
                  </a:cubicBezTo>
                  <a:cubicBezTo>
                    <a:pt x="84" y="18"/>
                    <a:pt x="51" y="18"/>
                    <a:pt x="1" y="34"/>
                  </a:cubicBezTo>
                  <a:lnTo>
                    <a:pt x="18" y="34"/>
                  </a:lnTo>
                  <a:cubicBezTo>
                    <a:pt x="18" y="38"/>
                    <a:pt x="25" y="39"/>
                    <a:pt x="40" y="39"/>
                  </a:cubicBezTo>
                  <a:cubicBezTo>
                    <a:pt x="67" y="39"/>
                    <a:pt x="117" y="36"/>
                    <a:pt x="189" y="36"/>
                  </a:cubicBezTo>
                  <a:cubicBezTo>
                    <a:pt x="254" y="36"/>
                    <a:pt x="337" y="39"/>
                    <a:pt x="435" y="51"/>
                  </a:cubicBezTo>
                  <a:cubicBezTo>
                    <a:pt x="1137" y="135"/>
                    <a:pt x="1722" y="602"/>
                    <a:pt x="1956" y="1271"/>
                  </a:cubicBezTo>
                  <a:cubicBezTo>
                    <a:pt x="2039" y="1521"/>
                    <a:pt x="2039" y="1689"/>
                    <a:pt x="2056" y="1689"/>
                  </a:cubicBezTo>
                  <a:cubicBezTo>
                    <a:pt x="2073" y="1655"/>
                    <a:pt x="2073" y="1605"/>
                    <a:pt x="2056" y="1572"/>
                  </a:cubicBezTo>
                  <a:cubicBezTo>
                    <a:pt x="2056" y="1471"/>
                    <a:pt x="2023" y="1354"/>
                    <a:pt x="2006" y="1254"/>
                  </a:cubicBezTo>
                  <a:cubicBezTo>
                    <a:pt x="1789" y="552"/>
                    <a:pt x="1171" y="68"/>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4"/>
            <p:cNvSpPr/>
            <p:nvPr/>
          </p:nvSpPr>
          <p:spPr>
            <a:xfrm>
              <a:off x="5754708" y="4535411"/>
              <a:ext cx="3237" cy="76600"/>
            </a:xfrm>
            <a:custGeom>
              <a:avLst/>
              <a:gdLst/>
              <a:ahLst/>
              <a:cxnLst/>
              <a:rect l="l" t="t" r="r" b="b"/>
              <a:pathLst>
                <a:path w="101" h="2390" extrusionOk="0">
                  <a:moveTo>
                    <a:pt x="67" y="0"/>
                  </a:moveTo>
                  <a:lnTo>
                    <a:pt x="67" y="0"/>
                  </a:lnTo>
                  <a:cubicBezTo>
                    <a:pt x="17" y="786"/>
                    <a:pt x="0" y="1588"/>
                    <a:pt x="34" y="2390"/>
                  </a:cubicBezTo>
                  <a:cubicBezTo>
                    <a:pt x="84" y="1588"/>
                    <a:pt x="101" y="802"/>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4"/>
            <p:cNvSpPr/>
            <p:nvPr/>
          </p:nvSpPr>
          <p:spPr>
            <a:xfrm>
              <a:off x="5826981" y="4648259"/>
              <a:ext cx="54132" cy="3397"/>
            </a:xfrm>
            <a:custGeom>
              <a:avLst/>
              <a:gdLst/>
              <a:ahLst/>
              <a:cxnLst/>
              <a:rect l="l" t="t" r="r" b="b"/>
              <a:pathLst>
                <a:path w="1689" h="106" extrusionOk="0">
                  <a:moveTo>
                    <a:pt x="43" y="0"/>
                  </a:moveTo>
                  <a:cubicBezTo>
                    <a:pt x="16" y="0"/>
                    <a:pt x="1" y="2"/>
                    <a:pt x="1" y="5"/>
                  </a:cubicBezTo>
                  <a:cubicBezTo>
                    <a:pt x="268" y="72"/>
                    <a:pt x="552" y="105"/>
                    <a:pt x="836" y="105"/>
                  </a:cubicBezTo>
                  <a:cubicBezTo>
                    <a:pt x="1120" y="105"/>
                    <a:pt x="1405" y="88"/>
                    <a:pt x="1689" y="38"/>
                  </a:cubicBezTo>
                  <a:cubicBezTo>
                    <a:pt x="1689" y="26"/>
                    <a:pt x="1636" y="23"/>
                    <a:pt x="1546" y="23"/>
                  </a:cubicBezTo>
                  <a:cubicBezTo>
                    <a:pt x="1448" y="23"/>
                    <a:pt x="1306" y="27"/>
                    <a:pt x="1138" y="27"/>
                  </a:cubicBezTo>
                  <a:cubicBezTo>
                    <a:pt x="1044" y="27"/>
                    <a:pt x="942" y="25"/>
                    <a:pt x="836" y="22"/>
                  </a:cubicBezTo>
                  <a:cubicBezTo>
                    <a:pt x="462" y="22"/>
                    <a:pt x="152" y="0"/>
                    <a:pt x="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4"/>
            <p:cNvSpPr/>
            <p:nvPr/>
          </p:nvSpPr>
          <p:spPr>
            <a:xfrm>
              <a:off x="5790059" y="4648291"/>
              <a:ext cx="5897" cy="10865"/>
            </a:xfrm>
            <a:custGeom>
              <a:avLst/>
              <a:gdLst/>
              <a:ahLst/>
              <a:cxnLst/>
              <a:rect l="l" t="t" r="r" b="b"/>
              <a:pathLst>
                <a:path w="184" h="339" extrusionOk="0">
                  <a:moveTo>
                    <a:pt x="21" y="1"/>
                  </a:moveTo>
                  <a:cubicBezTo>
                    <a:pt x="18" y="1"/>
                    <a:pt x="17" y="2"/>
                    <a:pt x="17" y="4"/>
                  </a:cubicBezTo>
                  <a:cubicBezTo>
                    <a:pt x="0" y="21"/>
                    <a:pt x="34" y="87"/>
                    <a:pt x="84" y="171"/>
                  </a:cubicBezTo>
                  <a:cubicBezTo>
                    <a:pt x="117" y="254"/>
                    <a:pt x="134" y="338"/>
                    <a:pt x="150" y="338"/>
                  </a:cubicBezTo>
                  <a:cubicBezTo>
                    <a:pt x="184" y="338"/>
                    <a:pt x="184" y="238"/>
                    <a:pt x="134" y="138"/>
                  </a:cubicBezTo>
                  <a:cubicBezTo>
                    <a:pt x="105" y="50"/>
                    <a:pt x="37"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4"/>
            <p:cNvSpPr/>
            <p:nvPr/>
          </p:nvSpPr>
          <p:spPr>
            <a:xfrm>
              <a:off x="5776117" y="4631112"/>
              <a:ext cx="8077" cy="7275"/>
            </a:xfrm>
            <a:custGeom>
              <a:avLst/>
              <a:gdLst/>
              <a:ahLst/>
              <a:cxnLst/>
              <a:rect l="l" t="t" r="r" b="b"/>
              <a:pathLst>
                <a:path w="252" h="227" extrusionOk="0">
                  <a:moveTo>
                    <a:pt x="29" y="1"/>
                  </a:moveTo>
                  <a:cubicBezTo>
                    <a:pt x="24" y="1"/>
                    <a:pt x="20" y="2"/>
                    <a:pt x="17" y="5"/>
                  </a:cubicBezTo>
                  <a:cubicBezTo>
                    <a:pt x="1" y="22"/>
                    <a:pt x="34" y="72"/>
                    <a:pt x="101" y="139"/>
                  </a:cubicBezTo>
                  <a:cubicBezTo>
                    <a:pt x="156" y="194"/>
                    <a:pt x="200" y="227"/>
                    <a:pt x="223" y="227"/>
                  </a:cubicBezTo>
                  <a:cubicBezTo>
                    <a:pt x="228" y="227"/>
                    <a:pt x="232" y="225"/>
                    <a:pt x="235" y="222"/>
                  </a:cubicBezTo>
                  <a:cubicBezTo>
                    <a:pt x="251" y="206"/>
                    <a:pt x="218" y="156"/>
                    <a:pt x="151" y="89"/>
                  </a:cubicBezTo>
                  <a:cubicBezTo>
                    <a:pt x="96" y="33"/>
                    <a:pt x="52"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4"/>
            <p:cNvSpPr/>
            <p:nvPr/>
          </p:nvSpPr>
          <p:spPr>
            <a:xfrm>
              <a:off x="5756855" y="4622235"/>
              <a:ext cx="11282" cy="4872"/>
            </a:xfrm>
            <a:custGeom>
              <a:avLst/>
              <a:gdLst/>
              <a:ahLst/>
              <a:cxnLst/>
              <a:rect l="l" t="t" r="r" b="b"/>
              <a:pathLst>
                <a:path w="352" h="152" extrusionOk="0">
                  <a:moveTo>
                    <a:pt x="103" y="1"/>
                  </a:moveTo>
                  <a:cubicBezTo>
                    <a:pt x="40" y="1"/>
                    <a:pt x="0" y="20"/>
                    <a:pt x="0" y="32"/>
                  </a:cubicBezTo>
                  <a:cubicBezTo>
                    <a:pt x="17" y="48"/>
                    <a:pt x="84" y="48"/>
                    <a:pt x="167" y="82"/>
                  </a:cubicBezTo>
                  <a:cubicBezTo>
                    <a:pt x="239" y="111"/>
                    <a:pt x="299" y="152"/>
                    <a:pt x="325" y="152"/>
                  </a:cubicBezTo>
                  <a:cubicBezTo>
                    <a:pt x="329" y="152"/>
                    <a:pt x="332" y="151"/>
                    <a:pt x="334" y="149"/>
                  </a:cubicBezTo>
                  <a:cubicBezTo>
                    <a:pt x="351" y="132"/>
                    <a:pt x="301" y="48"/>
                    <a:pt x="201" y="15"/>
                  </a:cubicBezTo>
                  <a:cubicBezTo>
                    <a:pt x="164" y="4"/>
                    <a:pt x="131"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4"/>
            <p:cNvSpPr/>
            <p:nvPr/>
          </p:nvSpPr>
          <p:spPr>
            <a:xfrm>
              <a:off x="5742914" y="4619094"/>
              <a:ext cx="5929" cy="2949"/>
            </a:xfrm>
            <a:custGeom>
              <a:avLst/>
              <a:gdLst/>
              <a:ahLst/>
              <a:cxnLst/>
              <a:rect l="l" t="t" r="r" b="b"/>
              <a:pathLst>
                <a:path w="185" h="92" extrusionOk="0">
                  <a:moveTo>
                    <a:pt x="38" y="0"/>
                  </a:moveTo>
                  <a:cubicBezTo>
                    <a:pt x="22" y="0"/>
                    <a:pt x="9" y="4"/>
                    <a:pt x="1" y="13"/>
                  </a:cubicBezTo>
                  <a:cubicBezTo>
                    <a:pt x="1" y="29"/>
                    <a:pt x="34" y="63"/>
                    <a:pt x="84" y="79"/>
                  </a:cubicBezTo>
                  <a:cubicBezTo>
                    <a:pt x="109" y="88"/>
                    <a:pt x="130" y="92"/>
                    <a:pt x="147" y="92"/>
                  </a:cubicBezTo>
                  <a:cubicBezTo>
                    <a:pt x="164" y="92"/>
                    <a:pt x="176" y="88"/>
                    <a:pt x="185" y="79"/>
                  </a:cubicBezTo>
                  <a:cubicBezTo>
                    <a:pt x="185" y="63"/>
                    <a:pt x="151" y="29"/>
                    <a:pt x="101" y="13"/>
                  </a:cubicBezTo>
                  <a:cubicBezTo>
                    <a:pt x="76" y="4"/>
                    <a:pt x="55"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4"/>
            <p:cNvSpPr/>
            <p:nvPr/>
          </p:nvSpPr>
          <p:spPr>
            <a:xfrm>
              <a:off x="5735959" y="4583069"/>
              <a:ext cx="187460" cy="24679"/>
            </a:xfrm>
            <a:custGeom>
              <a:avLst/>
              <a:gdLst/>
              <a:ahLst/>
              <a:cxnLst/>
              <a:rect l="l" t="t" r="r" b="b"/>
              <a:pathLst>
                <a:path w="5849" h="770" extrusionOk="0">
                  <a:moveTo>
                    <a:pt x="5832" y="0"/>
                  </a:moveTo>
                  <a:lnTo>
                    <a:pt x="1" y="401"/>
                  </a:lnTo>
                  <a:lnTo>
                    <a:pt x="51" y="769"/>
                  </a:lnTo>
                  <a:lnTo>
                    <a:pt x="5849" y="702"/>
                  </a:lnTo>
                  <a:lnTo>
                    <a:pt x="58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a:off x="5512666" y="2842145"/>
              <a:ext cx="625488" cy="377004"/>
            </a:xfrm>
            <a:custGeom>
              <a:avLst/>
              <a:gdLst/>
              <a:ahLst/>
              <a:cxnLst/>
              <a:rect l="l" t="t" r="r" b="b"/>
              <a:pathLst>
                <a:path w="19516" h="11763" extrusionOk="0">
                  <a:moveTo>
                    <a:pt x="4896" y="0"/>
                  </a:moveTo>
                  <a:lnTo>
                    <a:pt x="0" y="2556"/>
                  </a:lnTo>
                  <a:lnTo>
                    <a:pt x="2323" y="9557"/>
                  </a:lnTo>
                  <a:cubicBezTo>
                    <a:pt x="2957" y="11445"/>
                    <a:pt x="4612" y="11763"/>
                    <a:pt x="6600" y="11763"/>
                  </a:cubicBezTo>
                  <a:lnTo>
                    <a:pt x="19516" y="11763"/>
                  </a:lnTo>
                  <a:lnTo>
                    <a:pt x="19516" y="8856"/>
                  </a:lnTo>
                  <a:lnTo>
                    <a:pt x="7719" y="7185"/>
                  </a:lnTo>
                  <a:lnTo>
                    <a:pt x="489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6138122" y="3025728"/>
              <a:ext cx="256560" cy="193422"/>
            </a:xfrm>
            <a:custGeom>
              <a:avLst/>
              <a:gdLst/>
              <a:ahLst/>
              <a:cxnLst/>
              <a:rect l="l" t="t" r="r" b="b"/>
              <a:pathLst>
                <a:path w="8005" h="6035" extrusionOk="0">
                  <a:moveTo>
                    <a:pt x="3778" y="1"/>
                  </a:moveTo>
                  <a:cubicBezTo>
                    <a:pt x="3501" y="1"/>
                    <a:pt x="2440" y="2041"/>
                    <a:pt x="2440" y="2041"/>
                  </a:cubicBezTo>
                  <a:lnTo>
                    <a:pt x="1421" y="2543"/>
                  </a:lnTo>
                  <a:lnTo>
                    <a:pt x="1" y="3128"/>
                  </a:lnTo>
                  <a:lnTo>
                    <a:pt x="1" y="6035"/>
                  </a:lnTo>
                  <a:lnTo>
                    <a:pt x="1571" y="5951"/>
                  </a:lnTo>
                  <a:lnTo>
                    <a:pt x="6584" y="4865"/>
                  </a:lnTo>
                  <a:cubicBezTo>
                    <a:pt x="6770" y="5040"/>
                    <a:pt x="6969" y="5097"/>
                    <a:pt x="7149" y="5097"/>
                  </a:cubicBezTo>
                  <a:cubicBezTo>
                    <a:pt x="7484" y="5097"/>
                    <a:pt x="7753" y="4899"/>
                    <a:pt x="7753" y="4899"/>
                  </a:cubicBezTo>
                  <a:lnTo>
                    <a:pt x="5832" y="3144"/>
                  </a:lnTo>
                  <a:lnTo>
                    <a:pt x="3777" y="2877"/>
                  </a:lnTo>
                  <a:lnTo>
                    <a:pt x="5364" y="2426"/>
                  </a:lnTo>
                  <a:cubicBezTo>
                    <a:pt x="5364" y="2426"/>
                    <a:pt x="6216" y="2810"/>
                    <a:pt x="6851" y="3144"/>
                  </a:cubicBezTo>
                  <a:cubicBezTo>
                    <a:pt x="7018" y="3232"/>
                    <a:pt x="7159" y="3267"/>
                    <a:pt x="7278" y="3267"/>
                  </a:cubicBezTo>
                  <a:cubicBezTo>
                    <a:pt x="7610" y="3267"/>
                    <a:pt x="7772" y="2996"/>
                    <a:pt x="7870" y="2860"/>
                  </a:cubicBezTo>
                  <a:cubicBezTo>
                    <a:pt x="8004" y="2676"/>
                    <a:pt x="5047" y="1306"/>
                    <a:pt x="5047" y="1306"/>
                  </a:cubicBezTo>
                  <a:lnTo>
                    <a:pt x="3677" y="1691"/>
                  </a:lnTo>
                  <a:cubicBezTo>
                    <a:pt x="4128" y="722"/>
                    <a:pt x="4061" y="87"/>
                    <a:pt x="3794" y="3"/>
                  </a:cubicBezTo>
                  <a:cubicBezTo>
                    <a:pt x="3789" y="1"/>
                    <a:pt x="3784" y="1"/>
                    <a:pt x="377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4"/>
            <p:cNvSpPr/>
            <p:nvPr/>
          </p:nvSpPr>
          <p:spPr>
            <a:xfrm>
              <a:off x="6261835" y="3148896"/>
              <a:ext cx="87304" cy="32819"/>
            </a:xfrm>
            <a:custGeom>
              <a:avLst/>
              <a:gdLst/>
              <a:ahLst/>
              <a:cxnLst/>
              <a:rect l="l" t="t" r="r" b="b"/>
              <a:pathLst>
                <a:path w="2724" h="1024" extrusionOk="0">
                  <a:moveTo>
                    <a:pt x="154" y="0"/>
                  </a:moveTo>
                  <a:cubicBezTo>
                    <a:pt x="66" y="0"/>
                    <a:pt x="17" y="6"/>
                    <a:pt x="17" y="20"/>
                  </a:cubicBezTo>
                  <a:cubicBezTo>
                    <a:pt x="0" y="53"/>
                    <a:pt x="685" y="170"/>
                    <a:pt x="1521" y="270"/>
                  </a:cubicBezTo>
                  <a:cubicBezTo>
                    <a:pt x="1705" y="287"/>
                    <a:pt x="1888" y="337"/>
                    <a:pt x="2055" y="404"/>
                  </a:cubicBezTo>
                  <a:cubicBezTo>
                    <a:pt x="2189" y="488"/>
                    <a:pt x="2306" y="588"/>
                    <a:pt x="2423" y="688"/>
                  </a:cubicBezTo>
                  <a:cubicBezTo>
                    <a:pt x="2581" y="860"/>
                    <a:pt x="2665" y="995"/>
                    <a:pt x="2707" y="1020"/>
                  </a:cubicBezTo>
                  <a:lnTo>
                    <a:pt x="2707" y="1020"/>
                  </a:lnTo>
                  <a:cubicBezTo>
                    <a:pt x="2673" y="870"/>
                    <a:pt x="2606" y="738"/>
                    <a:pt x="2507" y="621"/>
                  </a:cubicBezTo>
                  <a:cubicBezTo>
                    <a:pt x="2406" y="488"/>
                    <a:pt x="2273" y="371"/>
                    <a:pt x="2122" y="287"/>
                  </a:cubicBezTo>
                  <a:cubicBezTo>
                    <a:pt x="1939" y="187"/>
                    <a:pt x="1738" y="137"/>
                    <a:pt x="1538" y="120"/>
                  </a:cubicBezTo>
                  <a:cubicBezTo>
                    <a:pt x="926" y="47"/>
                    <a:pt x="395" y="0"/>
                    <a:pt x="154" y="0"/>
                  </a:cubicBezTo>
                  <a:close/>
                  <a:moveTo>
                    <a:pt x="2707" y="1020"/>
                  </a:moveTo>
                  <a:cubicBezTo>
                    <a:pt x="2707" y="1021"/>
                    <a:pt x="2707" y="1021"/>
                    <a:pt x="2707" y="1022"/>
                  </a:cubicBezTo>
                  <a:lnTo>
                    <a:pt x="2712" y="1022"/>
                  </a:lnTo>
                  <a:cubicBezTo>
                    <a:pt x="2710" y="1022"/>
                    <a:pt x="2708" y="1021"/>
                    <a:pt x="2707" y="1020"/>
                  </a:cubicBezTo>
                  <a:close/>
                  <a:moveTo>
                    <a:pt x="2712" y="1022"/>
                  </a:moveTo>
                  <a:cubicBezTo>
                    <a:pt x="2714" y="1023"/>
                    <a:pt x="2716" y="1023"/>
                    <a:pt x="2718" y="1023"/>
                  </a:cubicBezTo>
                  <a:cubicBezTo>
                    <a:pt x="2720" y="1023"/>
                    <a:pt x="2722" y="1023"/>
                    <a:pt x="2724" y="1022"/>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a:off x="6270392" y="3175786"/>
              <a:ext cx="54132" cy="12307"/>
            </a:xfrm>
            <a:custGeom>
              <a:avLst/>
              <a:gdLst/>
              <a:ahLst/>
              <a:cxnLst/>
              <a:rect l="l" t="t" r="r" b="b"/>
              <a:pathLst>
                <a:path w="1689" h="384" extrusionOk="0">
                  <a:moveTo>
                    <a:pt x="588" y="1"/>
                  </a:moveTo>
                  <a:cubicBezTo>
                    <a:pt x="244" y="1"/>
                    <a:pt x="1" y="57"/>
                    <a:pt x="1" y="83"/>
                  </a:cubicBezTo>
                  <a:cubicBezTo>
                    <a:pt x="1" y="133"/>
                    <a:pt x="402" y="133"/>
                    <a:pt x="886" y="183"/>
                  </a:cubicBezTo>
                  <a:cubicBezTo>
                    <a:pt x="1120" y="200"/>
                    <a:pt x="1354" y="233"/>
                    <a:pt x="1488" y="250"/>
                  </a:cubicBezTo>
                  <a:cubicBezTo>
                    <a:pt x="1638" y="283"/>
                    <a:pt x="1638" y="384"/>
                    <a:pt x="1672" y="384"/>
                  </a:cubicBezTo>
                  <a:cubicBezTo>
                    <a:pt x="1672" y="384"/>
                    <a:pt x="1688" y="367"/>
                    <a:pt x="1672" y="300"/>
                  </a:cubicBezTo>
                  <a:cubicBezTo>
                    <a:pt x="1655" y="233"/>
                    <a:pt x="1605" y="183"/>
                    <a:pt x="1521" y="150"/>
                  </a:cubicBezTo>
                  <a:cubicBezTo>
                    <a:pt x="1321" y="83"/>
                    <a:pt x="1103" y="33"/>
                    <a:pt x="903" y="16"/>
                  </a:cubicBezTo>
                  <a:cubicBezTo>
                    <a:pt x="792" y="5"/>
                    <a:pt x="686" y="1"/>
                    <a:pt x="58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5141015" y="1960162"/>
              <a:ext cx="320276" cy="516261"/>
            </a:xfrm>
            <a:custGeom>
              <a:avLst/>
              <a:gdLst/>
              <a:ahLst/>
              <a:cxnLst/>
              <a:rect l="l" t="t" r="r" b="b"/>
              <a:pathLst>
                <a:path w="9993" h="16108" extrusionOk="0">
                  <a:moveTo>
                    <a:pt x="9992" y="0"/>
                  </a:moveTo>
                  <a:lnTo>
                    <a:pt x="702" y="1320"/>
                  </a:lnTo>
                  <a:lnTo>
                    <a:pt x="0" y="15539"/>
                  </a:lnTo>
                  <a:lnTo>
                    <a:pt x="6082" y="16107"/>
                  </a:lnTo>
                  <a:lnTo>
                    <a:pt x="6416" y="12665"/>
                  </a:lnTo>
                  <a:cubicBezTo>
                    <a:pt x="6416" y="12665"/>
                    <a:pt x="6667" y="12726"/>
                    <a:pt x="7023" y="12726"/>
                  </a:cubicBezTo>
                  <a:cubicBezTo>
                    <a:pt x="7707" y="12726"/>
                    <a:pt x="8778" y="12502"/>
                    <a:pt x="9207" y="11195"/>
                  </a:cubicBezTo>
                  <a:cubicBezTo>
                    <a:pt x="9624" y="9942"/>
                    <a:pt x="9992" y="0"/>
                    <a:pt x="999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4"/>
            <p:cNvSpPr/>
            <p:nvPr/>
          </p:nvSpPr>
          <p:spPr>
            <a:xfrm>
              <a:off x="5081562" y="1900613"/>
              <a:ext cx="402195" cy="458700"/>
            </a:xfrm>
            <a:custGeom>
              <a:avLst/>
              <a:gdLst/>
              <a:ahLst/>
              <a:cxnLst/>
              <a:rect l="l" t="t" r="r" b="b"/>
              <a:pathLst>
                <a:path w="12549" h="14312" extrusionOk="0">
                  <a:moveTo>
                    <a:pt x="6330" y="1"/>
                  </a:moveTo>
                  <a:cubicBezTo>
                    <a:pt x="4946" y="1"/>
                    <a:pt x="946" y="432"/>
                    <a:pt x="285" y="5350"/>
                  </a:cubicBezTo>
                  <a:cubicBezTo>
                    <a:pt x="1" y="7455"/>
                    <a:pt x="1003" y="9143"/>
                    <a:pt x="1170" y="10430"/>
                  </a:cubicBezTo>
                  <a:cubicBezTo>
                    <a:pt x="1521" y="13120"/>
                    <a:pt x="1989" y="14256"/>
                    <a:pt x="1989" y="14256"/>
                  </a:cubicBezTo>
                  <a:lnTo>
                    <a:pt x="3309" y="14306"/>
                  </a:lnTo>
                  <a:cubicBezTo>
                    <a:pt x="3431" y="14309"/>
                    <a:pt x="3548" y="14311"/>
                    <a:pt x="3659" y="14311"/>
                  </a:cubicBezTo>
                  <a:cubicBezTo>
                    <a:pt x="4658" y="14311"/>
                    <a:pt x="5264" y="14137"/>
                    <a:pt x="6316" y="13070"/>
                  </a:cubicBezTo>
                  <a:cubicBezTo>
                    <a:pt x="7403" y="11967"/>
                    <a:pt x="7703" y="11349"/>
                    <a:pt x="8472" y="10196"/>
                  </a:cubicBezTo>
                  <a:cubicBezTo>
                    <a:pt x="8472" y="10196"/>
                    <a:pt x="7369" y="9544"/>
                    <a:pt x="7553" y="8575"/>
                  </a:cubicBezTo>
                  <a:cubicBezTo>
                    <a:pt x="7647" y="8064"/>
                    <a:pt x="8188" y="7739"/>
                    <a:pt x="8676" y="7739"/>
                  </a:cubicBezTo>
                  <a:cubicBezTo>
                    <a:pt x="9145" y="7739"/>
                    <a:pt x="9565" y="8038"/>
                    <a:pt x="9491" y="8759"/>
                  </a:cubicBezTo>
                  <a:cubicBezTo>
                    <a:pt x="9633" y="8750"/>
                    <a:pt x="9779" y="8746"/>
                    <a:pt x="9926" y="8746"/>
                  </a:cubicBezTo>
                  <a:cubicBezTo>
                    <a:pt x="10072" y="8746"/>
                    <a:pt x="10218" y="8750"/>
                    <a:pt x="10360" y="8759"/>
                  </a:cubicBezTo>
                  <a:lnTo>
                    <a:pt x="10694" y="5618"/>
                  </a:lnTo>
                  <a:cubicBezTo>
                    <a:pt x="10694" y="5618"/>
                    <a:pt x="12549" y="4849"/>
                    <a:pt x="12382" y="3512"/>
                  </a:cubicBezTo>
                  <a:cubicBezTo>
                    <a:pt x="11981" y="438"/>
                    <a:pt x="9775" y="104"/>
                    <a:pt x="6801" y="20"/>
                  </a:cubicBezTo>
                  <a:cubicBezTo>
                    <a:pt x="6801" y="20"/>
                    <a:pt x="6625" y="1"/>
                    <a:pt x="6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4"/>
            <p:cNvSpPr/>
            <p:nvPr/>
          </p:nvSpPr>
          <p:spPr>
            <a:xfrm>
              <a:off x="5338090" y="1906606"/>
              <a:ext cx="184768" cy="148904"/>
            </a:xfrm>
            <a:custGeom>
              <a:avLst/>
              <a:gdLst/>
              <a:ahLst/>
              <a:cxnLst/>
              <a:rect l="l" t="t" r="r" b="b"/>
              <a:pathLst>
                <a:path w="5765" h="4646" extrusionOk="0">
                  <a:moveTo>
                    <a:pt x="0" y="0"/>
                  </a:moveTo>
                  <a:lnTo>
                    <a:pt x="2490" y="1888"/>
                  </a:lnTo>
                  <a:cubicBezTo>
                    <a:pt x="2991" y="2740"/>
                    <a:pt x="3325" y="3676"/>
                    <a:pt x="3492" y="4645"/>
                  </a:cubicBezTo>
                  <a:lnTo>
                    <a:pt x="4628" y="4328"/>
                  </a:lnTo>
                  <a:cubicBezTo>
                    <a:pt x="4628" y="4060"/>
                    <a:pt x="4628" y="3810"/>
                    <a:pt x="4612" y="3559"/>
                  </a:cubicBezTo>
                  <a:lnTo>
                    <a:pt x="4612" y="3559"/>
                  </a:lnTo>
                  <a:lnTo>
                    <a:pt x="4879" y="4044"/>
                  </a:lnTo>
                  <a:lnTo>
                    <a:pt x="5531" y="3927"/>
                  </a:lnTo>
                  <a:cubicBezTo>
                    <a:pt x="5765" y="2657"/>
                    <a:pt x="4896" y="1387"/>
                    <a:pt x="3759" y="769"/>
                  </a:cubicBezTo>
                  <a:cubicBezTo>
                    <a:pt x="2623" y="151"/>
                    <a:pt x="1287" y="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4"/>
            <p:cNvSpPr/>
            <p:nvPr/>
          </p:nvSpPr>
          <p:spPr>
            <a:xfrm>
              <a:off x="5154924" y="1939682"/>
              <a:ext cx="71247" cy="176852"/>
            </a:xfrm>
            <a:custGeom>
              <a:avLst/>
              <a:gdLst/>
              <a:ahLst/>
              <a:cxnLst/>
              <a:rect l="l" t="t" r="r" b="b"/>
              <a:pathLst>
                <a:path w="2223" h="5518" extrusionOk="0">
                  <a:moveTo>
                    <a:pt x="2202" y="1"/>
                  </a:moveTo>
                  <a:cubicBezTo>
                    <a:pt x="2184" y="1"/>
                    <a:pt x="2105" y="48"/>
                    <a:pt x="1989" y="121"/>
                  </a:cubicBezTo>
                  <a:cubicBezTo>
                    <a:pt x="1822" y="255"/>
                    <a:pt x="1655" y="405"/>
                    <a:pt x="1504" y="572"/>
                  </a:cubicBezTo>
                  <a:cubicBezTo>
                    <a:pt x="452" y="1658"/>
                    <a:pt x="1" y="3162"/>
                    <a:pt x="235" y="4649"/>
                  </a:cubicBezTo>
                  <a:cubicBezTo>
                    <a:pt x="285" y="4866"/>
                    <a:pt x="335" y="5084"/>
                    <a:pt x="402" y="5284"/>
                  </a:cubicBezTo>
                  <a:cubicBezTo>
                    <a:pt x="418" y="5368"/>
                    <a:pt x="452" y="5451"/>
                    <a:pt x="502" y="5518"/>
                  </a:cubicBezTo>
                  <a:cubicBezTo>
                    <a:pt x="535" y="5501"/>
                    <a:pt x="418" y="5184"/>
                    <a:pt x="352" y="4632"/>
                  </a:cubicBezTo>
                  <a:cubicBezTo>
                    <a:pt x="168" y="3179"/>
                    <a:pt x="619" y="1725"/>
                    <a:pt x="1588" y="639"/>
                  </a:cubicBezTo>
                  <a:cubicBezTo>
                    <a:pt x="1939" y="221"/>
                    <a:pt x="2223" y="21"/>
                    <a:pt x="2206" y="4"/>
                  </a:cubicBezTo>
                  <a:cubicBezTo>
                    <a:pt x="2206" y="2"/>
                    <a:pt x="2205" y="1"/>
                    <a:pt x="22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4"/>
            <p:cNvSpPr/>
            <p:nvPr/>
          </p:nvSpPr>
          <p:spPr>
            <a:xfrm>
              <a:off x="5193480" y="1938207"/>
              <a:ext cx="31633" cy="162269"/>
            </a:xfrm>
            <a:custGeom>
              <a:avLst/>
              <a:gdLst/>
              <a:ahLst/>
              <a:cxnLst/>
              <a:rect l="l" t="t" r="r" b="b"/>
              <a:pathLst>
                <a:path w="987" h="5063" extrusionOk="0">
                  <a:moveTo>
                    <a:pt x="936" y="0"/>
                  </a:moveTo>
                  <a:lnTo>
                    <a:pt x="936" y="0"/>
                  </a:lnTo>
                  <a:cubicBezTo>
                    <a:pt x="786" y="217"/>
                    <a:pt x="669" y="434"/>
                    <a:pt x="586" y="685"/>
                  </a:cubicBezTo>
                  <a:cubicBezTo>
                    <a:pt x="101" y="1838"/>
                    <a:pt x="1" y="3108"/>
                    <a:pt x="251" y="4328"/>
                  </a:cubicBezTo>
                  <a:cubicBezTo>
                    <a:pt x="301" y="4595"/>
                    <a:pt x="385" y="4829"/>
                    <a:pt x="502" y="5063"/>
                  </a:cubicBezTo>
                  <a:cubicBezTo>
                    <a:pt x="552" y="5046"/>
                    <a:pt x="168" y="3927"/>
                    <a:pt x="301" y="2506"/>
                  </a:cubicBezTo>
                  <a:cubicBezTo>
                    <a:pt x="418" y="1069"/>
                    <a:pt x="987" y="33"/>
                    <a:pt x="9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a:off x="5300592" y="1918368"/>
              <a:ext cx="158007" cy="111438"/>
            </a:xfrm>
            <a:custGeom>
              <a:avLst/>
              <a:gdLst/>
              <a:ahLst/>
              <a:cxnLst/>
              <a:rect l="l" t="t" r="r" b="b"/>
              <a:pathLst>
                <a:path w="4930" h="3477" extrusionOk="0">
                  <a:moveTo>
                    <a:pt x="970" y="1"/>
                  </a:moveTo>
                  <a:cubicBezTo>
                    <a:pt x="719" y="1"/>
                    <a:pt x="485" y="18"/>
                    <a:pt x="251" y="68"/>
                  </a:cubicBezTo>
                  <a:cubicBezTo>
                    <a:pt x="168" y="84"/>
                    <a:pt x="67" y="101"/>
                    <a:pt x="0" y="134"/>
                  </a:cubicBezTo>
                  <a:cubicBezTo>
                    <a:pt x="0" y="140"/>
                    <a:pt x="11" y="142"/>
                    <a:pt x="32" y="142"/>
                  </a:cubicBezTo>
                  <a:cubicBezTo>
                    <a:pt x="121" y="142"/>
                    <a:pt x="398" y="99"/>
                    <a:pt x="809" y="99"/>
                  </a:cubicBezTo>
                  <a:cubicBezTo>
                    <a:pt x="860" y="99"/>
                    <a:pt x="914" y="100"/>
                    <a:pt x="970" y="101"/>
                  </a:cubicBezTo>
                  <a:cubicBezTo>
                    <a:pt x="2540" y="168"/>
                    <a:pt x="3944" y="1120"/>
                    <a:pt x="4595" y="2574"/>
                  </a:cubicBezTo>
                  <a:cubicBezTo>
                    <a:pt x="4841" y="3097"/>
                    <a:pt x="4894" y="3477"/>
                    <a:pt x="4927" y="3477"/>
                  </a:cubicBezTo>
                  <a:cubicBezTo>
                    <a:pt x="4928" y="3477"/>
                    <a:pt x="4929" y="3477"/>
                    <a:pt x="4929" y="3476"/>
                  </a:cubicBezTo>
                  <a:cubicBezTo>
                    <a:pt x="4929" y="3393"/>
                    <a:pt x="4929" y="3309"/>
                    <a:pt x="4896" y="3209"/>
                  </a:cubicBezTo>
                  <a:cubicBezTo>
                    <a:pt x="4863" y="2975"/>
                    <a:pt x="4796" y="2741"/>
                    <a:pt x="4696" y="2524"/>
                  </a:cubicBezTo>
                  <a:cubicBezTo>
                    <a:pt x="4094" y="1003"/>
                    <a:pt x="2607" y="1"/>
                    <a:pt x="9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4"/>
            <p:cNvSpPr/>
            <p:nvPr/>
          </p:nvSpPr>
          <p:spPr>
            <a:xfrm>
              <a:off x="5176366" y="1869877"/>
              <a:ext cx="46601" cy="44806"/>
            </a:xfrm>
            <a:custGeom>
              <a:avLst/>
              <a:gdLst/>
              <a:ahLst/>
              <a:cxnLst/>
              <a:rect l="l" t="t" r="r" b="b"/>
              <a:pathLst>
                <a:path w="1454" h="1398" extrusionOk="0">
                  <a:moveTo>
                    <a:pt x="42" y="1"/>
                  </a:moveTo>
                  <a:cubicBezTo>
                    <a:pt x="27" y="1"/>
                    <a:pt x="19" y="4"/>
                    <a:pt x="17" y="10"/>
                  </a:cubicBezTo>
                  <a:cubicBezTo>
                    <a:pt x="0" y="43"/>
                    <a:pt x="401" y="244"/>
                    <a:pt x="785" y="628"/>
                  </a:cubicBezTo>
                  <a:cubicBezTo>
                    <a:pt x="1162" y="1005"/>
                    <a:pt x="1362" y="1397"/>
                    <a:pt x="1401" y="1397"/>
                  </a:cubicBezTo>
                  <a:cubicBezTo>
                    <a:pt x="1402" y="1397"/>
                    <a:pt x="1403" y="1397"/>
                    <a:pt x="1404" y="1397"/>
                  </a:cubicBezTo>
                  <a:cubicBezTo>
                    <a:pt x="1454" y="1380"/>
                    <a:pt x="1303" y="929"/>
                    <a:pt x="902" y="528"/>
                  </a:cubicBezTo>
                  <a:cubicBezTo>
                    <a:pt x="536" y="161"/>
                    <a:pt x="144"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4"/>
            <p:cNvSpPr/>
            <p:nvPr/>
          </p:nvSpPr>
          <p:spPr>
            <a:xfrm>
              <a:off x="5215980" y="1870165"/>
              <a:ext cx="9679" cy="46665"/>
            </a:xfrm>
            <a:custGeom>
              <a:avLst/>
              <a:gdLst/>
              <a:ahLst/>
              <a:cxnLst/>
              <a:rect l="l" t="t" r="r" b="b"/>
              <a:pathLst>
                <a:path w="302" h="1456" extrusionOk="0">
                  <a:moveTo>
                    <a:pt x="214" y="0"/>
                  </a:moveTo>
                  <a:cubicBezTo>
                    <a:pt x="159" y="0"/>
                    <a:pt x="1" y="313"/>
                    <a:pt x="17" y="736"/>
                  </a:cubicBezTo>
                  <a:cubicBezTo>
                    <a:pt x="33" y="1159"/>
                    <a:pt x="224" y="1455"/>
                    <a:pt x="265" y="1455"/>
                  </a:cubicBezTo>
                  <a:cubicBezTo>
                    <a:pt x="266" y="1455"/>
                    <a:pt x="267" y="1455"/>
                    <a:pt x="268" y="1455"/>
                  </a:cubicBezTo>
                  <a:cubicBezTo>
                    <a:pt x="301" y="1438"/>
                    <a:pt x="184" y="1121"/>
                    <a:pt x="184" y="736"/>
                  </a:cubicBezTo>
                  <a:cubicBezTo>
                    <a:pt x="168" y="335"/>
                    <a:pt x="251" y="18"/>
                    <a:pt x="218" y="1"/>
                  </a:cubicBezTo>
                  <a:cubicBezTo>
                    <a:pt x="216" y="1"/>
                    <a:pt x="215" y="0"/>
                    <a:pt x="2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4884486" y="2421137"/>
              <a:ext cx="827403" cy="966692"/>
            </a:xfrm>
            <a:custGeom>
              <a:avLst/>
              <a:gdLst/>
              <a:ahLst/>
              <a:cxnLst/>
              <a:rect l="l" t="t" r="r" b="b"/>
              <a:pathLst>
                <a:path w="25816" h="30162" extrusionOk="0">
                  <a:moveTo>
                    <a:pt x="10274" y="0"/>
                  </a:moveTo>
                  <a:cubicBezTo>
                    <a:pt x="10173" y="0"/>
                    <a:pt x="10074" y="1"/>
                    <a:pt x="9976" y="3"/>
                  </a:cubicBezTo>
                  <a:cubicBezTo>
                    <a:pt x="6434" y="37"/>
                    <a:pt x="1237" y="2242"/>
                    <a:pt x="536" y="5717"/>
                  </a:cubicBezTo>
                  <a:cubicBezTo>
                    <a:pt x="1" y="8357"/>
                    <a:pt x="519" y="13019"/>
                    <a:pt x="519" y="18700"/>
                  </a:cubicBezTo>
                  <a:lnTo>
                    <a:pt x="970" y="29544"/>
                  </a:lnTo>
                  <a:lnTo>
                    <a:pt x="19082" y="30162"/>
                  </a:lnTo>
                  <a:lnTo>
                    <a:pt x="18514" y="14172"/>
                  </a:lnTo>
                  <a:lnTo>
                    <a:pt x="19500" y="17530"/>
                  </a:lnTo>
                  <a:lnTo>
                    <a:pt x="25816" y="14673"/>
                  </a:lnTo>
                  <a:cubicBezTo>
                    <a:pt x="25582" y="13971"/>
                    <a:pt x="24546" y="10830"/>
                    <a:pt x="22541" y="5851"/>
                  </a:cubicBezTo>
                  <a:cubicBezTo>
                    <a:pt x="21438" y="3077"/>
                    <a:pt x="18948" y="1089"/>
                    <a:pt x="16008" y="588"/>
                  </a:cubicBezTo>
                  <a:cubicBezTo>
                    <a:pt x="14053" y="257"/>
                    <a:pt x="11950" y="0"/>
                    <a:pt x="1027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a:off x="4901633" y="2933680"/>
              <a:ext cx="430592" cy="480397"/>
            </a:xfrm>
            <a:custGeom>
              <a:avLst/>
              <a:gdLst/>
              <a:ahLst/>
              <a:cxnLst/>
              <a:rect l="l" t="t" r="r" b="b"/>
              <a:pathLst>
                <a:path w="13435" h="14989" extrusionOk="0">
                  <a:moveTo>
                    <a:pt x="8183" y="1"/>
                  </a:moveTo>
                  <a:cubicBezTo>
                    <a:pt x="7692" y="1"/>
                    <a:pt x="7194" y="39"/>
                    <a:pt x="6717" y="68"/>
                  </a:cubicBezTo>
                  <a:cubicBezTo>
                    <a:pt x="5180" y="159"/>
                    <a:pt x="3643" y="398"/>
                    <a:pt x="2122" y="398"/>
                  </a:cubicBezTo>
                  <a:cubicBezTo>
                    <a:pt x="1411" y="398"/>
                    <a:pt x="703" y="345"/>
                    <a:pt x="1" y="202"/>
                  </a:cubicBezTo>
                  <a:lnTo>
                    <a:pt x="1" y="202"/>
                  </a:lnTo>
                  <a:lnTo>
                    <a:pt x="2524" y="14989"/>
                  </a:lnTo>
                  <a:lnTo>
                    <a:pt x="13434" y="14337"/>
                  </a:lnTo>
                  <a:cubicBezTo>
                    <a:pt x="13217" y="10210"/>
                    <a:pt x="13050" y="7520"/>
                    <a:pt x="12098" y="3510"/>
                  </a:cubicBezTo>
                  <a:cubicBezTo>
                    <a:pt x="11864" y="2457"/>
                    <a:pt x="11513" y="1338"/>
                    <a:pt x="10661" y="670"/>
                  </a:cubicBezTo>
                  <a:cubicBezTo>
                    <a:pt x="9968" y="128"/>
                    <a:pt x="9086" y="1"/>
                    <a:pt x="8183"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a:off x="4909133" y="2573310"/>
              <a:ext cx="680678" cy="4840"/>
            </a:xfrm>
            <a:custGeom>
              <a:avLst/>
              <a:gdLst/>
              <a:ahLst/>
              <a:cxnLst/>
              <a:rect l="l" t="t" r="r" b="b"/>
              <a:pathLst>
                <a:path w="21238" h="151" extrusionOk="0">
                  <a:moveTo>
                    <a:pt x="10627" y="0"/>
                  </a:moveTo>
                  <a:cubicBezTo>
                    <a:pt x="4746" y="0"/>
                    <a:pt x="0" y="34"/>
                    <a:pt x="0" y="67"/>
                  </a:cubicBezTo>
                  <a:cubicBezTo>
                    <a:pt x="0" y="117"/>
                    <a:pt x="4762" y="151"/>
                    <a:pt x="10627" y="151"/>
                  </a:cubicBezTo>
                  <a:cubicBezTo>
                    <a:pt x="16492" y="151"/>
                    <a:pt x="21237" y="117"/>
                    <a:pt x="21237" y="67"/>
                  </a:cubicBezTo>
                  <a:cubicBezTo>
                    <a:pt x="21237" y="34"/>
                    <a:pt x="16492" y="0"/>
                    <a:pt x="106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4"/>
            <p:cNvSpPr/>
            <p:nvPr/>
          </p:nvSpPr>
          <p:spPr>
            <a:xfrm>
              <a:off x="4891986" y="2670774"/>
              <a:ext cx="740643" cy="4840"/>
            </a:xfrm>
            <a:custGeom>
              <a:avLst/>
              <a:gdLst/>
              <a:ahLst/>
              <a:cxnLst/>
              <a:rect l="l" t="t" r="r" b="b"/>
              <a:pathLst>
                <a:path w="23109" h="151" extrusionOk="0">
                  <a:moveTo>
                    <a:pt x="11546" y="0"/>
                  </a:moveTo>
                  <a:cubicBezTo>
                    <a:pt x="5164" y="0"/>
                    <a:pt x="1" y="34"/>
                    <a:pt x="1" y="67"/>
                  </a:cubicBezTo>
                  <a:cubicBezTo>
                    <a:pt x="1" y="117"/>
                    <a:pt x="5164" y="151"/>
                    <a:pt x="11546" y="151"/>
                  </a:cubicBezTo>
                  <a:cubicBezTo>
                    <a:pt x="17929" y="151"/>
                    <a:pt x="23109" y="117"/>
                    <a:pt x="23109" y="67"/>
                  </a:cubicBezTo>
                  <a:cubicBezTo>
                    <a:pt x="23109" y="34"/>
                    <a:pt x="17929" y="0"/>
                    <a:pt x="1154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4"/>
            <p:cNvSpPr/>
            <p:nvPr/>
          </p:nvSpPr>
          <p:spPr>
            <a:xfrm>
              <a:off x="4895736" y="2792853"/>
              <a:ext cx="789904" cy="5384"/>
            </a:xfrm>
            <a:custGeom>
              <a:avLst/>
              <a:gdLst/>
              <a:ahLst/>
              <a:cxnLst/>
              <a:rect l="l" t="t" r="r" b="b"/>
              <a:pathLst>
                <a:path w="24646" h="168" extrusionOk="0">
                  <a:moveTo>
                    <a:pt x="12315" y="1"/>
                  </a:moveTo>
                  <a:cubicBezTo>
                    <a:pt x="5515" y="1"/>
                    <a:pt x="1" y="34"/>
                    <a:pt x="1" y="84"/>
                  </a:cubicBezTo>
                  <a:cubicBezTo>
                    <a:pt x="1" y="135"/>
                    <a:pt x="5515" y="168"/>
                    <a:pt x="12315" y="168"/>
                  </a:cubicBezTo>
                  <a:cubicBezTo>
                    <a:pt x="19132" y="168"/>
                    <a:pt x="24646" y="135"/>
                    <a:pt x="24646" y="84"/>
                  </a:cubicBezTo>
                  <a:cubicBezTo>
                    <a:pt x="24646" y="34"/>
                    <a:pt x="19132" y="1"/>
                    <a:pt x="123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a:off x="5226684" y="2925123"/>
              <a:ext cx="246913" cy="4872"/>
            </a:xfrm>
            <a:custGeom>
              <a:avLst/>
              <a:gdLst/>
              <a:ahLst/>
              <a:cxnLst/>
              <a:rect l="l" t="t" r="r" b="b"/>
              <a:pathLst>
                <a:path w="7704" h="152" extrusionOk="0">
                  <a:moveTo>
                    <a:pt x="3844" y="1"/>
                  </a:moveTo>
                  <a:cubicBezTo>
                    <a:pt x="1722" y="1"/>
                    <a:pt x="1" y="34"/>
                    <a:pt x="1" y="68"/>
                  </a:cubicBezTo>
                  <a:cubicBezTo>
                    <a:pt x="1" y="118"/>
                    <a:pt x="1722" y="151"/>
                    <a:pt x="3844" y="151"/>
                  </a:cubicBezTo>
                  <a:cubicBezTo>
                    <a:pt x="5966" y="151"/>
                    <a:pt x="7703" y="118"/>
                    <a:pt x="7703" y="68"/>
                  </a:cubicBezTo>
                  <a:cubicBezTo>
                    <a:pt x="7703" y="34"/>
                    <a:pt x="5966" y="1"/>
                    <a:pt x="38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4"/>
            <p:cNvSpPr/>
            <p:nvPr/>
          </p:nvSpPr>
          <p:spPr>
            <a:xfrm>
              <a:off x="5226684" y="3066848"/>
              <a:ext cx="258163" cy="5256"/>
            </a:xfrm>
            <a:custGeom>
              <a:avLst/>
              <a:gdLst/>
              <a:ahLst/>
              <a:cxnLst/>
              <a:rect l="l" t="t" r="r" b="b"/>
              <a:pathLst>
                <a:path w="8055" h="164" extrusionOk="0">
                  <a:moveTo>
                    <a:pt x="2461" y="0"/>
                  </a:moveTo>
                  <a:cubicBezTo>
                    <a:pt x="1016" y="0"/>
                    <a:pt x="1" y="19"/>
                    <a:pt x="1" y="57"/>
                  </a:cubicBezTo>
                  <a:cubicBezTo>
                    <a:pt x="1" y="90"/>
                    <a:pt x="1805" y="140"/>
                    <a:pt x="4027" y="157"/>
                  </a:cubicBezTo>
                  <a:cubicBezTo>
                    <a:pt x="4623" y="161"/>
                    <a:pt x="5188" y="164"/>
                    <a:pt x="5697" y="164"/>
                  </a:cubicBezTo>
                  <a:cubicBezTo>
                    <a:pt x="7087" y="164"/>
                    <a:pt x="8054" y="148"/>
                    <a:pt x="8054" y="124"/>
                  </a:cubicBezTo>
                  <a:cubicBezTo>
                    <a:pt x="8054" y="73"/>
                    <a:pt x="6250" y="23"/>
                    <a:pt x="4027" y="7"/>
                  </a:cubicBezTo>
                  <a:cubicBezTo>
                    <a:pt x="3472" y="2"/>
                    <a:pt x="2942" y="0"/>
                    <a:pt x="24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4"/>
            <p:cNvSpPr/>
            <p:nvPr/>
          </p:nvSpPr>
          <p:spPr>
            <a:xfrm>
              <a:off x="5232037" y="3181106"/>
              <a:ext cx="258676" cy="6666"/>
            </a:xfrm>
            <a:custGeom>
              <a:avLst/>
              <a:gdLst/>
              <a:ahLst/>
              <a:cxnLst/>
              <a:rect l="l" t="t" r="r" b="b"/>
              <a:pathLst>
                <a:path w="8071" h="208" extrusionOk="0">
                  <a:moveTo>
                    <a:pt x="4028" y="1"/>
                  </a:moveTo>
                  <a:cubicBezTo>
                    <a:pt x="2925" y="1"/>
                    <a:pt x="1906" y="34"/>
                    <a:pt x="1187" y="67"/>
                  </a:cubicBezTo>
                  <a:cubicBezTo>
                    <a:pt x="819" y="101"/>
                    <a:pt x="519" y="117"/>
                    <a:pt x="318" y="134"/>
                  </a:cubicBezTo>
                  <a:cubicBezTo>
                    <a:pt x="218" y="134"/>
                    <a:pt x="118" y="151"/>
                    <a:pt x="1" y="184"/>
                  </a:cubicBezTo>
                  <a:cubicBezTo>
                    <a:pt x="83" y="196"/>
                    <a:pt x="158" y="208"/>
                    <a:pt x="230" y="208"/>
                  </a:cubicBezTo>
                  <a:cubicBezTo>
                    <a:pt x="259" y="208"/>
                    <a:pt x="289" y="206"/>
                    <a:pt x="318" y="201"/>
                  </a:cubicBezTo>
                  <a:cubicBezTo>
                    <a:pt x="569" y="201"/>
                    <a:pt x="853" y="184"/>
                    <a:pt x="1187" y="184"/>
                  </a:cubicBezTo>
                  <a:cubicBezTo>
                    <a:pt x="1922" y="168"/>
                    <a:pt x="2925" y="151"/>
                    <a:pt x="4028" y="151"/>
                  </a:cubicBezTo>
                  <a:cubicBezTo>
                    <a:pt x="5147" y="151"/>
                    <a:pt x="6150" y="168"/>
                    <a:pt x="6885" y="184"/>
                  </a:cubicBezTo>
                  <a:cubicBezTo>
                    <a:pt x="7219" y="201"/>
                    <a:pt x="7503" y="201"/>
                    <a:pt x="7737" y="201"/>
                  </a:cubicBezTo>
                  <a:cubicBezTo>
                    <a:pt x="7771" y="206"/>
                    <a:pt x="7804" y="208"/>
                    <a:pt x="7836" y="208"/>
                  </a:cubicBezTo>
                  <a:cubicBezTo>
                    <a:pt x="7914" y="208"/>
                    <a:pt x="7988" y="196"/>
                    <a:pt x="8071" y="184"/>
                  </a:cubicBezTo>
                  <a:lnTo>
                    <a:pt x="8054" y="184"/>
                  </a:lnTo>
                  <a:cubicBezTo>
                    <a:pt x="7954" y="168"/>
                    <a:pt x="7854" y="151"/>
                    <a:pt x="7754" y="151"/>
                  </a:cubicBezTo>
                  <a:cubicBezTo>
                    <a:pt x="7553" y="117"/>
                    <a:pt x="7252" y="101"/>
                    <a:pt x="6885" y="84"/>
                  </a:cubicBezTo>
                  <a:cubicBezTo>
                    <a:pt x="6150" y="34"/>
                    <a:pt x="5147" y="1"/>
                    <a:pt x="402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4"/>
            <p:cNvSpPr/>
            <p:nvPr/>
          </p:nvSpPr>
          <p:spPr>
            <a:xfrm>
              <a:off x="5234184" y="3279115"/>
              <a:ext cx="254413" cy="4840"/>
            </a:xfrm>
            <a:custGeom>
              <a:avLst/>
              <a:gdLst/>
              <a:ahLst/>
              <a:cxnLst/>
              <a:rect l="l" t="t" r="r" b="b"/>
              <a:pathLst>
                <a:path w="7938" h="151" extrusionOk="0">
                  <a:moveTo>
                    <a:pt x="3977" y="0"/>
                  </a:moveTo>
                  <a:cubicBezTo>
                    <a:pt x="1772" y="0"/>
                    <a:pt x="1" y="34"/>
                    <a:pt x="1" y="67"/>
                  </a:cubicBezTo>
                  <a:cubicBezTo>
                    <a:pt x="1" y="117"/>
                    <a:pt x="1772" y="151"/>
                    <a:pt x="3977" y="151"/>
                  </a:cubicBezTo>
                  <a:cubicBezTo>
                    <a:pt x="6166" y="151"/>
                    <a:pt x="7937" y="117"/>
                    <a:pt x="7937" y="67"/>
                  </a:cubicBezTo>
                  <a:cubicBezTo>
                    <a:pt x="7937" y="34"/>
                    <a:pt x="6166" y="0"/>
                    <a:pt x="39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4"/>
            <p:cNvSpPr/>
            <p:nvPr/>
          </p:nvSpPr>
          <p:spPr>
            <a:xfrm>
              <a:off x="5006597" y="2477449"/>
              <a:ext cx="499115" cy="4840"/>
            </a:xfrm>
            <a:custGeom>
              <a:avLst/>
              <a:gdLst/>
              <a:ahLst/>
              <a:cxnLst/>
              <a:rect l="l" t="t" r="r" b="b"/>
              <a:pathLst>
                <a:path w="15573" h="151" extrusionOk="0">
                  <a:moveTo>
                    <a:pt x="7787" y="1"/>
                  </a:moveTo>
                  <a:cubicBezTo>
                    <a:pt x="3493" y="1"/>
                    <a:pt x="0" y="34"/>
                    <a:pt x="0" y="84"/>
                  </a:cubicBezTo>
                  <a:cubicBezTo>
                    <a:pt x="0" y="117"/>
                    <a:pt x="3493" y="151"/>
                    <a:pt x="7787" y="151"/>
                  </a:cubicBezTo>
                  <a:cubicBezTo>
                    <a:pt x="12097" y="151"/>
                    <a:pt x="15573" y="117"/>
                    <a:pt x="15573" y="84"/>
                  </a:cubicBezTo>
                  <a:cubicBezTo>
                    <a:pt x="15573" y="34"/>
                    <a:pt x="12097" y="1"/>
                    <a:pt x="77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4"/>
            <p:cNvSpPr/>
            <p:nvPr/>
          </p:nvSpPr>
          <p:spPr>
            <a:xfrm>
              <a:off x="5417862" y="2497800"/>
              <a:ext cx="74997" cy="373286"/>
            </a:xfrm>
            <a:custGeom>
              <a:avLst/>
              <a:gdLst/>
              <a:ahLst/>
              <a:cxnLst/>
              <a:rect l="l" t="t" r="r" b="b"/>
              <a:pathLst>
                <a:path w="2340" h="11647" extrusionOk="0">
                  <a:moveTo>
                    <a:pt x="2340" y="0"/>
                  </a:moveTo>
                  <a:cubicBezTo>
                    <a:pt x="2290" y="0"/>
                    <a:pt x="2240" y="0"/>
                    <a:pt x="2206" y="17"/>
                  </a:cubicBezTo>
                  <a:cubicBezTo>
                    <a:pt x="2072" y="34"/>
                    <a:pt x="1956" y="51"/>
                    <a:pt x="1839" y="101"/>
                  </a:cubicBezTo>
                  <a:cubicBezTo>
                    <a:pt x="1387" y="268"/>
                    <a:pt x="1003" y="552"/>
                    <a:pt x="719" y="936"/>
                  </a:cubicBezTo>
                  <a:cubicBezTo>
                    <a:pt x="301" y="1504"/>
                    <a:pt x="67" y="2173"/>
                    <a:pt x="34" y="2874"/>
                  </a:cubicBezTo>
                  <a:cubicBezTo>
                    <a:pt x="1" y="3726"/>
                    <a:pt x="67" y="4562"/>
                    <a:pt x="218" y="5397"/>
                  </a:cubicBezTo>
                  <a:cubicBezTo>
                    <a:pt x="468" y="6901"/>
                    <a:pt x="836" y="8388"/>
                    <a:pt x="1287" y="9842"/>
                  </a:cubicBezTo>
                  <a:cubicBezTo>
                    <a:pt x="1454" y="10393"/>
                    <a:pt x="1588" y="10844"/>
                    <a:pt x="1688" y="11162"/>
                  </a:cubicBezTo>
                  <a:cubicBezTo>
                    <a:pt x="1738" y="11329"/>
                    <a:pt x="1805" y="11479"/>
                    <a:pt x="1872" y="11646"/>
                  </a:cubicBezTo>
                  <a:cubicBezTo>
                    <a:pt x="1839" y="11479"/>
                    <a:pt x="1805" y="11312"/>
                    <a:pt x="1755" y="11145"/>
                  </a:cubicBezTo>
                  <a:cubicBezTo>
                    <a:pt x="1655" y="10811"/>
                    <a:pt x="1538" y="10360"/>
                    <a:pt x="1387" y="9808"/>
                  </a:cubicBezTo>
                  <a:cubicBezTo>
                    <a:pt x="970" y="8355"/>
                    <a:pt x="636" y="6868"/>
                    <a:pt x="368" y="5364"/>
                  </a:cubicBezTo>
                  <a:cubicBezTo>
                    <a:pt x="218" y="4545"/>
                    <a:pt x="168" y="3710"/>
                    <a:pt x="184" y="2891"/>
                  </a:cubicBezTo>
                  <a:cubicBezTo>
                    <a:pt x="201" y="2206"/>
                    <a:pt x="418" y="1554"/>
                    <a:pt x="803" y="1003"/>
                  </a:cubicBezTo>
                  <a:cubicBezTo>
                    <a:pt x="1070" y="619"/>
                    <a:pt x="1438" y="335"/>
                    <a:pt x="1855" y="151"/>
                  </a:cubicBezTo>
                  <a:cubicBezTo>
                    <a:pt x="2156" y="34"/>
                    <a:pt x="2340" y="17"/>
                    <a:pt x="2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p:nvPr/>
          </p:nvSpPr>
          <p:spPr>
            <a:xfrm>
              <a:off x="5501417" y="2864100"/>
              <a:ext cx="204062" cy="92112"/>
            </a:xfrm>
            <a:custGeom>
              <a:avLst/>
              <a:gdLst/>
              <a:ahLst/>
              <a:cxnLst/>
              <a:rect l="l" t="t" r="r" b="b"/>
              <a:pathLst>
                <a:path w="6367" h="2874" extrusionOk="0">
                  <a:moveTo>
                    <a:pt x="6366" y="0"/>
                  </a:moveTo>
                  <a:lnTo>
                    <a:pt x="6366" y="0"/>
                  </a:lnTo>
                  <a:cubicBezTo>
                    <a:pt x="6032" y="117"/>
                    <a:pt x="5731" y="251"/>
                    <a:pt x="5430" y="418"/>
                  </a:cubicBezTo>
                  <a:cubicBezTo>
                    <a:pt x="4846" y="685"/>
                    <a:pt x="4060" y="1053"/>
                    <a:pt x="3192" y="1437"/>
                  </a:cubicBezTo>
                  <a:cubicBezTo>
                    <a:pt x="2306" y="1838"/>
                    <a:pt x="1504" y="2189"/>
                    <a:pt x="936" y="2440"/>
                  </a:cubicBezTo>
                  <a:cubicBezTo>
                    <a:pt x="618" y="2556"/>
                    <a:pt x="301" y="2707"/>
                    <a:pt x="0" y="2874"/>
                  </a:cubicBezTo>
                  <a:cubicBezTo>
                    <a:pt x="334" y="2790"/>
                    <a:pt x="652" y="2673"/>
                    <a:pt x="969" y="2540"/>
                  </a:cubicBezTo>
                  <a:cubicBezTo>
                    <a:pt x="1571" y="2306"/>
                    <a:pt x="2373" y="1988"/>
                    <a:pt x="3258" y="1587"/>
                  </a:cubicBezTo>
                  <a:cubicBezTo>
                    <a:pt x="4127" y="1186"/>
                    <a:pt x="4912" y="802"/>
                    <a:pt x="5481" y="501"/>
                  </a:cubicBezTo>
                  <a:cubicBezTo>
                    <a:pt x="5781" y="368"/>
                    <a:pt x="6082" y="201"/>
                    <a:pt x="6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4"/>
            <p:cNvSpPr/>
            <p:nvPr/>
          </p:nvSpPr>
          <p:spPr>
            <a:xfrm>
              <a:off x="5094959" y="3373342"/>
              <a:ext cx="895413" cy="1225816"/>
            </a:xfrm>
            <a:custGeom>
              <a:avLst/>
              <a:gdLst/>
              <a:ahLst/>
              <a:cxnLst/>
              <a:rect l="l" t="t" r="r" b="b"/>
              <a:pathLst>
                <a:path w="27938" h="38247" extrusionOk="0">
                  <a:moveTo>
                    <a:pt x="17" y="1"/>
                  </a:moveTo>
                  <a:lnTo>
                    <a:pt x="0" y="8522"/>
                  </a:lnTo>
                  <a:lnTo>
                    <a:pt x="19249" y="9023"/>
                  </a:lnTo>
                  <a:lnTo>
                    <a:pt x="18630" y="37963"/>
                  </a:lnTo>
                  <a:lnTo>
                    <a:pt x="26985" y="38247"/>
                  </a:lnTo>
                  <a:lnTo>
                    <a:pt x="27887" y="7319"/>
                  </a:lnTo>
                  <a:cubicBezTo>
                    <a:pt x="27937" y="3810"/>
                    <a:pt x="25163" y="903"/>
                    <a:pt x="21655" y="769"/>
                  </a:cubicBezTo>
                  <a:lnTo>
                    <a:pt x="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4"/>
            <p:cNvSpPr/>
            <p:nvPr/>
          </p:nvSpPr>
          <p:spPr>
            <a:xfrm>
              <a:off x="4808464" y="3373342"/>
              <a:ext cx="895381" cy="1225816"/>
            </a:xfrm>
            <a:custGeom>
              <a:avLst/>
              <a:gdLst/>
              <a:ahLst/>
              <a:cxnLst/>
              <a:rect l="l" t="t" r="r" b="b"/>
              <a:pathLst>
                <a:path w="27937" h="38247" extrusionOk="0">
                  <a:moveTo>
                    <a:pt x="0" y="1"/>
                  </a:moveTo>
                  <a:lnTo>
                    <a:pt x="0" y="8506"/>
                  </a:lnTo>
                  <a:lnTo>
                    <a:pt x="19232" y="9023"/>
                  </a:lnTo>
                  <a:lnTo>
                    <a:pt x="18513" y="37562"/>
                  </a:lnTo>
                  <a:lnTo>
                    <a:pt x="26985" y="38247"/>
                  </a:lnTo>
                  <a:lnTo>
                    <a:pt x="27887" y="7319"/>
                  </a:lnTo>
                  <a:cubicBezTo>
                    <a:pt x="27937" y="3810"/>
                    <a:pt x="25163" y="903"/>
                    <a:pt x="21655" y="769"/>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4"/>
            <p:cNvSpPr/>
            <p:nvPr/>
          </p:nvSpPr>
          <p:spPr>
            <a:xfrm>
              <a:off x="5259343" y="3733744"/>
              <a:ext cx="68587" cy="817211"/>
            </a:xfrm>
            <a:custGeom>
              <a:avLst/>
              <a:gdLst/>
              <a:ahLst/>
              <a:cxnLst/>
              <a:rect l="l" t="t" r="r" b="b"/>
              <a:pathLst>
                <a:path w="2140" h="25498" extrusionOk="0">
                  <a:moveTo>
                    <a:pt x="1" y="1"/>
                  </a:moveTo>
                  <a:lnTo>
                    <a:pt x="1" y="25498"/>
                  </a:lnTo>
                  <a:lnTo>
                    <a:pt x="2140" y="25498"/>
                  </a:lnTo>
                  <a:lnTo>
                    <a:pt x="214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4"/>
            <p:cNvSpPr/>
            <p:nvPr/>
          </p:nvSpPr>
          <p:spPr>
            <a:xfrm>
              <a:off x="4686898" y="2876407"/>
              <a:ext cx="544113" cy="808109"/>
            </a:xfrm>
            <a:custGeom>
              <a:avLst/>
              <a:gdLst/>
              <a:ahLst/>
              <a:cxnLst/>
              <a:rect l="l" t="t" r="r" b="b"/>
              <a:pathLst>
                <a:path w="16977" h="25214" extrusionOk="0">
                  <a:moveTo>
                    <a:pt x="1989" y="0"/>
                  </a:moveTo>
                  <a:cubicBezTo>
                    <a:pt x="886" y="0"/>
                    <a:pt x="0" y="886"/>
                    <a:pt x="0" y="1989"/>
                  </a:cubicBezTo>
                  <a:lnTo>
                    <a:pt x="0" y="20752"/>
                  </a:lnTo>
                  <a:cubicBezTo>
                    <a:pt x="0" y="23225"/>
                    <a:pt x="2005" y="25214"/>
                    <a:pt x="4462" y="25214"/>
                  </a:cubicBezTo>
                  <a:lnTo>
                    <a:pt x="16976" y="25214"/>
                  </a:lnTo>
                  <a:lnTo>
                    <a:pt x="16976" y="1989"/>
                  </a:lnTo>
                  <a:cubicBezTo>
                    <a:pt x="16976" y="886"/>
                    <a:pt x="16074" y="0"/>
                    <a:pt x="1498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4"/>
            <p:cNvSpPr/>
            <p:nvPr/>
          </p:nvSpPr>
          <p:spPr>
            <a:xfrm>
              <a:off x="4794009" y="3627723"/>
              <a:ext cx="976243" cy="106053"/>
            </a:xfrm>
            <a:custGeom>
              <a:avLst/>
              <a:gdLst/>
              <a:ahLst/>
              <a:cxnLst/>
              <a:rect l="l" t="t" r="r" b="b"/>
              <a:pathLst>
                <a:path w="30460" h="3309" extrusionOk="0">
                  <a:moveTo>
                    <a:pt x="3308" y="0"/>
                  </a:moveTo>
                  <a:cubicBezTo>
                    <a:pt x="1487" y="0"/>
                    <a:pt x="0" y="1471"/>
                    <a:pt x="0" y="3309"/>
                  </a:cubicBezTo>
                  <a:lnTo>
                    <a:pt x="30460" y="3309"/>
                  </a:lnTo>
                  <a:cubicBezTo>
                    <a:pt x="30460" y="1471"/>
                    <a:pt x="28973" y="0"/>
                    <a:pt x="2715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4"/>
            <p:cNvSpPr/>
            <p:nvPr/>
          </p:nvSpPr>
          <p:spPr>
            <a:xfrm>
              <a:off x="4820771" y="3613268"/>
              <a:ext cx="410240" cy="74132"/>
            </a:xfrm>
            <a:custGeom>
              <a:avLst/>
              <a:gdLst/>
              <a:ahLst/>
              <a:cxnLst/>
              <a:rect l="l" t="t" r="r" b="b"/>
              <a:pathLst>
                <a:path w="12800" h="2313" extrusionOk="0">
                  <a:moveTo>
                    <a:pt x="12799" y="0"/>
                  </a:moveTo>
                  <a:cubicBezTo>
                    <a:pt x="12783" y="0"/>
                    <a:pt x="12783" y="201"/>
                    <a:pt x="12699" y="552"/>
                  </a:cubicBezTo>
                  <a:cubicBezTo>
                    <a:pt x="12565" y="1020"/>
                    <a:pt x="12265" y="1437"/>
                    <a:pt x="11864" y="1738"/>
                  </a:cubicBezTo>
                  <a:cubicBezTo>
                    <a:pt x="11596" y="1938"/>
                    <a:pt x="11279" y="2072"/>
                    <a:pt x="10945" y="2122"/>
                  </a:cubicBezTo>
                  <a:cubicBezTo>
                    <a:pt x="10701" y="2154"/>
                    <a:pt x="10451" y="2166"/>
                    <a:pt x="10198" y="2166"/>
                  </a:cubicBezTo>
                  <a:cubicBezTo>
                    <a:pt x="10052" y="2166"/>
                    <a:pt x="9905" y="2162"/>
                    <a:pt x="9758" y="2156"/>
                  </a:cubicBezTo>
                  <a:lnTo>
                    <a:pt x="7035" y="2156"/>
                  </a:lnTo>
                  <a:cubicBezTo>
                    <a:pt x="5080" y="2156"/>
                    <a:pt x="3326" y="2172"/>
                    <a:pt x="2056" y="2189"/>
                  </a:cubicBezTo>
                  <a:lnTo>
                    <a:pt x="552" y="2206"/>
                  </a:lnTo>
                  <a:lnTo>
                    <a:pt x="134" y="2223"/>
                  </a:lnTo>
                  <a:cubicBezTo>
                    <a:pt x="101" y="2223"/>
                    <a:pt x="51" y="2223"/>
                    <a:pt x="1" y="2239"/>
                  </a:cubicBezTo>
                  <a:cubicBezTo>
                    <a:pt x="51" y="2256"/>
                    <a:pt x="101" y="2256"/>
                    <a:pt x="134" y="2256"/>
                  </a:cubicBezTo>
                  <a:lnTo>
                    <a:pt x="552" y="2273"/>
                  </a:lnTo>
                  <a:lnTo>
                    <a:pt x="2056" y="2289"/>
                  </a:lnTo>
                  <a:cubicBezTo>
                    <a:pt x="3326" y="2306"/>
                    <a:pt x="5080" y="2306"/>
                    <a:pt x="7035" y="2306"/>
                  </a:cubicBezTo>
                  <a:lnTo>
                    <a:pt x="9758" y="2306"/>
                  </a:lnTo>
                  <a:cubicBezTo>
                    <a:pt x="9859" y="2310"/>
                    <a:pt x="9959" y="2312"/>
                    <a:pt x="10059" y="2312"/>
                  </a:cubicBezTo>
                  <a:cubicBezTo>
                    <a:pt x="10360" y="2312"/>
                    <a:pt x="10661" y="2294"/>
                    <a:pt x="10961" y="2256"/>
                  </a:cubicBezTo>
                  <a:cubicBezTo>
                    <a:pt x="11847" y="2089"/>
                    <a:pt x="12549" y="1437"/>
                    <a:pt x="12749" y="568"/>
                  </a:cubicBezTo>
                  <a:cubicBezTo>
                    <a:pt x="12783" y="435"/>
                    <a:pt x="12799" y="284"/>
                    <a:pt x="12799" y="151"/>
                  </a:cubicBezTo>
                  <a:cubicBezTo>
                    <a:pt x="12799" y="101"/>
                    <a:pt x="12799" y="50"/>
                    <a:pt x="12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4"/>
            <p:cNvSpPr/>
            <p:nvPr/>
          </p:nvSpPr>
          <p:spPr>
            <a:xfrm>
              <a:off x="5233639" y="3733232"/>
              <a:ext cx="119995" cy="4840"/>
            </a:xfrm>
            <a:custGeom>
              <a:avLst/>
              <a:gdLst/>
              <a:ahLst/>
              <a:cxnLst/>
              <a:rect l="l" t="t" r="r" b="b"/>
              <a:pathLst>
                <a:path w="3744" h="151" extrusionOk="0">
                  <a:moveTo>
                    <a:pt x="1872" y="0"/>
                  </a:moveTo>
                  <a:cubicBezTo>
                    <a:pt x="836" y="0"/>
                    <a:pt x="1" y="33"/>
                    <a:pt x="1" y="67"/>
                  </a:cubicBezTo>
                  <a:cubicBezTo>
                    <a:pt x="1" y="117"/>
                    <a:pt x="836" y="150"/>
                    <a:pt x="1872" y="150"/>
                  </a:cubicBezTo>
                  <a:cubicBezTo>
                    <a:pt x="2908" y="150"/>
                    <a:pt x="3744" y="117"/>
                    <a:pt x="3744" y="67"/>
                  </a:cubicBezTo>
                  <a:cubicBezTo>
                    <a:pt x="3744" y="33"/>
                    <a:pt x="2908"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4"/>
            <p:cNvSpPr/>
            <p:nvPr/>
          </p:nvSpPr>
          <p:spPr>
            <a:xfrm>
              <a:off x="5153867" y="3309467"/>
              <a:ext cx="496967" cy="380401"/>
            </a:xfrm>
            <a:custGeom>
              <a:avLst/>
              <a:gdLst/>
              <a:ahLst/>
              <a:cxnLst/>
              <a:rect l="l" t="t" r="r" b="b"/>
              <a:pathLst>
                <a:path w="15506" h="11869" extrusionOk="0">
                  <a:moveTo>
                    <a:pt x="6269" y="1"/>
                  </a:moveTo>
                  <a:cubicBezTo>
                    <a:pt x="5205" y="1"/>
                    <a:pt x="4234" y="22"/>
                    <a:pt x="3392" y="22"/>
                  </a:cubicBezTo>
                  <a:cubicBezTo>
                    <a:pt x="2340" y="39"/>
                    <a:pt x="1504" y="56"/>
                    <a:pt x="903" y="72"/>
                  </a:cubicBezTo>
                  <a:cubicBezTo>
                    <a:pt x="602" y="72"/>
                    <a:pt x="301" y="89"/>
                    <a:pt x="0" y="139"/>
                  </a:cubicBezTo>
                  <a:cubicBezTo>
                    <a:pt x="301" y="189"/>
                    <a:pt x="602" y="206"/>
                    <a:pt x="903" y="206"/>
                  </a:cubicBezTo>
                  <a:cubicBezTo>
                    <a:pt x="1487" y="223"/>
                    <a:pt x="2340" y="239"/>
                    <a:pt x="3392" y="256"/>
                  </a:cubicBezTo>
                  <a:cubicBezTo>
                    <a:pt x="4445" y="273"/>
                    <a:pt x="5698" y="273"/>
                    <a:pt x="7085" y="290"/>
                  </a:cubicBezTo>
                  <a:cubicBezTo>
                    <a:pt x="7787" y="323"/>
                    <a:pt x="8505" y="440"/>
                    <a:pt x="9173" y="657"/>
                  </a:cubicBezTo>
                  <a:cubicBezTo>
                    <a:pt x="9908" y="891"/>
                    <a:pt x="10610" y="1225"/>
                    <a:pt x="11228" y="1660"/>
                  </a:cubicBezTo>
                  <a:cubicBezTo>
                    <a:pt x="11863" y="2077"/>
                    <a:pt x="12448" y="2595"/>
                    <a:pt x="12933" y="3180"/>
                  </a:cubicBezTo>
                  <a:cubicBezTo>
                    <a:pt x="13384" y="3732"/>
                    <a:pt x="13768" y="4333"/>
                    <a:pt x="14069" y="4985"/>
                  </a:cubicBezTo>
                  <a:cubicBezTo>
                    <a:pt x="14637" y="6238"/>
                    <a:pt x="14737" y="7491"/>
                    <a:pt x="14904" y="8527"/>
                  </a:cubicBezTo>
                  <a:cubicBezTo>
                    <a:pt x="15071" y="9563"/>
                    <a:pt x="15205" y="10398"/>
                    <a:pt x="15305" y="10983"/>
                  </a:cubicBezTo>
                  <a:cubicBezTo>
                    <a:pt x="15339" y="11284"/>
                    <a:pt x="15406" y="11585"/>
                    <a:pt x="15506" y="11869"/>
                  </a:cubicBezTo>
                  <a:cubicBezTo>
                    <a:pt x="15506" y="11568"/>
                    <a:pt x="15489" y="11267"/>
                    <a:pt x="15439" y="10966"/>
                  </a:cubicBezTo>
                  <a:cubicBezTo>
                    <a:pt x="15372" y="10382"/>
                    <a:pt x="15272" y="9529"/>
                    <a:pt x="15138" y="8493"/>
                  </a:cubicBezTo>
                  <a:cubicBezTo>
                    <a:pt x="15055" y="7976"/>
                    <a:pt x="15005" y="7407"/>
                    <a:pt x="14888" y="6789"/>
                  </a:cubicBezTo>
                  <a:cubicBezTo>
                    <a:pt x="14871" y="6639"/>
                    <a:pt x="14838" y="6472"/>
                    <a:pt x="14804" y="6321"/>
                  </a:cubicBezTo>
                  <a:cubicBezTo>
                    <a:pt x="14771" y="6154"/>
                    <a:pt x="14721" y="6004"/>
                    <a:pt x="14670" y="5837"/>
                  </a:cubicBezTo>
                  <a:lnTo>
                    <a:pt x="14604" y="5603"/>
                  </a:lnTo>
                  <a:cubicBezTo>
                    <a:pt x="14587" y="5519"/>
                    <a:pt x="14553" y="5436"/>
                    <a:pt x="14520" y="5352"/>
                  </a:cubicBezTo>
                  <a:cubicBezTo>
                    <a:pt x="14453" y="5202"/>
                    <a:pt x="14403" y="5035"/>
                    <a:pt x="14336" y="4868"/>
                  </a:cubicBezTo>
                  <a:cubicBezTo>
                    <a:pt x="14019" y="4199"/>
                    <a:pt x="13635" y="3564"/>
                    <a:pt x="13167" y="2980"/>
                  </a:cubicBezTo>
                  <a:cubicBezTo>
                    <a:pt x="12665" y="2378"/>
                    <a:pt x="12064" y="1827"/>
                    <a:pt x="11412" y="1392"/>
                  </a:cubicBezTo>
                  <a:cubicBezTo>
                    <a:pt x="10761" y="941"/>
                    <a:pt x="10025" y="590"/>
                    <a:pt x="9274" y="373"/>
                  </a:cubicBezTo>
                  <a:cubicBezTo>
                    <a:pt x="8555" y="139"/>
                    <a:pt x="7837" y="22"/>
                    <a:pt x="7085" y="6"/>
                  </a:cubicBezTo>
                  <a:cubicBezTo>
                    <a:pt x="6807" y="2"/>
                    <a:pt x="6535" y="1"/>
                    <a:pt x="62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4"/>
            <p:cNvSpPr/>
            <p:nvPr/>
          </p:nvSpPr>
          <p:spPr>
            <a:xfrm>
              <a:off x="4991597" y="4323881"/>
              <a:ext cx="601418" cy="301526"/>
            </a:xfrm>
            <a:custGeom>
              <a:avLst/>
              <a:gdLst/>
              <a:ahLst/>
              <a:cxnLst/>
              <a:rect l="l" t="t" r="r" b="b"/>
              <a:pathLst>
                <a:path w="18765" h="9408" extrusionOk="0">
                  <a:moveTo>
                    <a:pt x="9374" y="1"/>
                  </a:moveTo>
                  <a:cubicBezTo>
                    <a:pt x="4194" y="1"/>
                    <a:pt x="1" y="4211"/>
                    <a:pt x="17" y="9407"/>
                  </a:cubicBezTo>
                  <a:lnTo>
                    <a:pt x="318" y="9407"/>
                  </a:lnTo>
                  <a:cubicBezTo>
                    <a:pt x="318" y="4395"/>
                    <a:pt x="4378" y="335"/>
                    <a:pt x="9374" y="335"/>
                  </a:cubicBezTo>
                  <a:cubicBezTo>
                    <a:pt x="14387" y="335"/>
                    <a:pt x="18447" y="4395"/>
                    <a:pt x="18447" y="9407"/>
                  </a:cubicBezTo>
                  <a:lnTo>
                    <a:pt x="18748" y="9407"/>
                  </a:lnTo>
                  <a:cubicBezTo>
                    <a:pt x="18764" y="4211"/>
                    <a:pt x="14570" y="1"/>
                    <a:pt x="93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4"/>
            <p:cNvSpPr/>
            <p:nvPr/>
          </p:nvSpPr>
          <p:spPr>
            <a:xfrm>
              <a:off x="4936984" y="4595377"/>
              <a:ext cx="104996" cy="89868"/>
            </a:xfrm>
            <a:custGeom>
              <a:avLst/>
              <a:gdLst/>
              <a:ahLst/>
              <a:cxnLst/>
              <a:rect l="l" t="t" r="r" b="b"/>
              <a:pathLst>
                <a:path w="3276" h="2804" extrusionOk="0">
                  <a:moveTo>
                    <a:pt x="1872" y="1"/>
                  </a:moveTo>
                  <a:cubicBezTo>
                    <a:pt x="619" y="1"/>
                    <a:pt x="0" y="1504"/>
                    <a:pt x="886" y="2390"/>
                  </a:cubicBezTo>
                  <a:cubicBezTo>
                    <a:pt x="1172" y="2676"/>
                    <a:pt x="1522" y="2803"/>
                    <a:pt x="1865" y="2803"/>
                  </a:cubicBezTo>
                  <a:cubicBezTo>
                    <a:pt x="2585" y="2803"/>
                    <a:pt x="3275" y="2242"/>
                    <a:pt x="3275" y="1404"/>
                  </a:cubicBezTo>
                  <a:cubicBezTo>
                    <a:pt x="3275" y="619"/>
                    <a:pt x="2640" y="1"/>
                    <a:pt x="18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4"/>
            <p:cNvSpPr/>
            <p:nvPr/>
          </p:nvSpPr>
          <p:spPr>
            <a:xfrm>
              <a:off x="5529781" y="4588967"/>
              <a:ext cx="104996" cy="89964"/>
            </a:xfrm>
            <a:custGeom>
              <a:avLst/>
              <a:gdLst/>
              <a:ahLst/>
              <a:cxnLst/>
              <a:rect l="l" t="t" r="r" b="b"/>
              <a:pathLst>
                <a:path w="3276" h="2807" extrusionOk="0">
                  <a:moveTo>
                    <a:pt x="1872" y="0"/>
                  </a:moveTo>
                  <a:cubicBezTo>
                    <a:pt x="619" y="0"/>
                    <a:pt x="1" y="1504"/>
                    <a:pt x="870" y="2390"/>
                  </a:cubicBezTo>
                  <a:cubicBezTo>
                    <a:pt x="1157" y="2677"/>
                    <a:pt x="1512" y="2806"/>
                    <a:pt x="1860" y="2806"/>
                  </a:cubicBezTo>
                  <a:cubicBezTo>
                    <a:pt x="2583" y="2806"/>
                    <a:pt x="3276" y="2250"/>
                    <a:pt x="3276" y="1404"/>
                  </a:cubicBezTo>
                  <a:cubicBezTo>
                    <a:pt x="3276" y="635"/>
                    <a:pt x="2641" y="0"/>
                    <a:pt x="1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4"/>
            <p:cNvSpPr/>
            <p:nvPr/>
          </p:nvSpPr>
          <p:spPr>
            <a:xfrm>
              <a:off x="5006052" y="4548808"/>
              <a:ext cx="583214" cy="4840"/>
            </a:xfrm>
            <a:custGeom>
              <a:avLst/>
              <a:gdLst/>
              <a:ahLst/>
              <a:cxnLst/>
              <a:rect l="l" t="t" r="r" b="b"/>
              <a:pathLst>
                <a:path w="18197" h="151" extrusionOk="0">
                  <a:moveTo>
                    <a:pt x="9107" y="0"/>
                  </a:moveTo>
                  <a:cubicBezTo>
                    <a:pt x="4078" y="0"/>
                    <a:pt x="1" y="33"/>
                    <a:pt x="1" y="67"/>
                  </a:cubicBezTo>
                  <a:cubicBezTo>
                    <a:pt x="1" y="117"/>
                    <a:pt x="4078" y="150"/>
                    <a:pt x="9107" y="150"/>
                  </a:cubicBezTo>
                  <a:cubicBezTo>
                    <a:pt x="14119" y="150"/>
                    <a:pt x="18196" y="117"/>
                    <a:pt x="18196" y="67"/>
                  </a:cubicBezTo>
                  <a:cubicBezTo>
                    <a:pt x="18196" y="33"/>
                    <a:pt x="14136" y="0"/>
                    <a:pt x="910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4"/>
            <p:cNvSpPr/>
            <p:nvPr/>
          </p:nvSpPr>
          <p:spPr>
            <a:xfrm>
              <a:off x="4541776" y="2672184"/>
              <a:ext cx="83042" cy="176403"/>
            </a:xfrm>
            <a:custGeom>
              <a:avLst/>
              <a:gdLst/>
              <a:ahLst/>
              <a:cxnLst/>
              <a:rect l="l" t="t" r="r" b="b"/>
              <a:pathLst>
                <a:path w="2591" h="5504" extrusionOk="0">
                  <a:moveTo>
                    <a:pt x="1449" y="0"/>
                  </a:moveTo>
                  <a:cubicBezTo>
                    <a:pt x="668" y="0"/>
                    <a:pt x="48" y="1709"/>
                    <a:pt x="17" y="2696"/>
                  </a:cubicBezTo>
                  <a:cubicBezTo>
                    <a:pt x="0" y="3365"/>
                    <a:pt x="51" y="4668"/>
                    <a:pt x="802" y="5504"/>
                  </a:cubicBezTo>
                  <a:cubicBezTo>
                    <a:pt x="1521" y="4768"/>
                    <a:pt x="2206" y="3833"/>
                    <a:pt x="2440" y="2847"/>
                  </a:cubicBezTo>
                  <a:cubicBezTo>
                    <a:pt x="2574" y="2329"/>
                    <a:pt x="2590" y="1794"/>
                    <a:pt x="2473" y="1276"/>
                  </a:cubicBezTo>
                  <a:cubicBezTo>
                    <a:pt x="2373" y="758"/>
                    <a:pt x="2056" y="307"/>
                    <a:pt x="1604" y="23"/>
                  </a:cubicBezTo>
                  <a:cubicBezTo>
                    <a:pt x="1552" y="8"/>
                    <a:pt x="1500" y="0"/>
                    <a:pt x="144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4"/>
            <p:cNvSpPr/>
            <p:nvPr/>
          </p:nvSpPr>
          <p:spPr>
            <a:xfrm>
              <a:off x="4591037" y="2844998"/>
              <a:ext cx="103938" cy="66023"/>
            </a:xfrm>
            <a:custGeom>
              <a:avLst/>
              <a:gdLst/>
              <a:ahLst/>
              <a:cxnLst/>
              <a:rect l="l" t="t" r="r" b="b"/>
              <a:pathLst>
                <a:path w="3243" h="2060" extrusionOk="0">
                  <a:moveTo>
                    <a:pt x="2009" y="0"/>
                  </a:moveTo>
                  <a:cubicBezTo>
                    <a:pt x="1572" y="0"/>
                    <a:pt x="1143" y="126"/>
                    <a:pt x="769" y="362"/>
                  </a:cubicBezTo>
                  <a:cubicBezTo>
                    <a:pt x="285" y="713"/>
                    <a:pt x="1" y="1281"/>
                    <a:pt x="51" y="1883"/>
                  </a:cubicBezTo>
                  <a:cubicBezTo>
                    <a:pt x="334" y="2006"/>
                    <a:pt x="621" y="2059"/>
                    <a:pt x="908" y="2059"/>
                  </a:cubicBezTo>
                  <a:cubicBezTo>
                    <a:pt x="1436" y="2059"/>
                    <a:pt x="1965" y="1881"/>
                    <a:pt x="2473" y="1632"/>
                  </a:cubicBezTo>
                  <a:cubicBezTo>
                    <a:pt x="2707" y="1532"/>
                    <a:pt x="2908" y="1381"/>
                    <a:pt x="3058" y="1181"/>
                  </a:cubicBezTo>
                  <a:cubicBezTo>
                    <a:pt x="3209" y="964"/>
                    <a:pt x="3242" y="696"/>
                    <a:pt x="3142" y="462"/>
                  </a:cubicBezTo>
                  <a:cubicBezTo>
                    <a:pt x="2975" y="228"/>
                    <a:pt x="2741" y="78"/>
                    <a:pt x="2457" y="45"/>
                  </a:cubicBezTo>
                  <a:cubicBezTo>
                    <a:pt x="2308" y="15"/>
                    <a:pt x="2158" y="0"/>
                    <a:pt x="200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4"/>
            <p:cNvSpPr/>
            <p:nvPr/>
          </p:nvSpPr>
          <p:spPr>
            <a:xfrm>
              <a:off x="4551936" y="2875990"/>
              <a:ext cx="97496" cy="100060"/>
            </a:xfrm>
            <a:custGeom>
              <a:avLst/>
              <a:gdLst/>
              <a:ahLst/>
              <a:cxnLst/>
              <a:rect l="l" t="t" r="r" b="b"/>
              <a:pathLst>
                <a:path w="3042" h="3122" extrusionOk="0">
                  <a:moveTo>
                    <a:pt x="2939" y="1"/>
                  </a:moveTo>
                  <a:cubicBezTo>
                    <a:pt x="2908" y="1"/>
                    <a:pt x="2875" y="5"/>
                    <a:pt x="2841" y="13"/>
                  </a:cubicBezTo>
                  <a:cubicBezTo>
                    <a:pt x="2691" y="47"/>
                    <a:pt x="2524" y="80"/>
                    <a:pt x="2373" y="147"/>
                  </a:cubicBezTo>
                  <a:cubicBezTo>
                    <a:pt x="1856" y="348"/>
                    <a:pt x="1404" y="682"/>
                    <a:pt x="1054" y="1099"/>
                  </a:cubicBezTo>
                  <a:cubicBezTo>
                    <a:pt x="870" y="1333"/>
                    <a:pt x="686" y="1567"/>
                    <a:pt x="536" y="1818"/>
                  </a:cubicBezTo>
                  <a:cubicBezTo>
                    <a:pt x="402" y="2018"/>
                    <a:pt x="285" y="2252"/>
                    <a:pt x="201" y="2470"/>
                  </a:cubicBezTo>
                  <a:cubicBezTo>
                    <a:pt x="118" y="2687"/>
                    <a:pt x="51" y="2904"/>
                    <a:pt x="1" y="3121"/>
                  </a:cubicBezTo>
                  <a:cubicBezTo>
                    <a:pt x="118" y="2921"/>
                    <a:pt x="201" y="2720"/>
                    <a:pt x="268" y="2503"/>
                  </a:cubicBezTo>
                  <a:cubicBezTo>
                    <a:pt x="368" y="2286"/>
                    <a:pt x="485" y="2069"/>
                    <a:pt x="619" y="1885"/>
                  </a:cubicBezTo>
                  <a:cubicBezTo>
                    <a:pt x="786" y="1634"/>
                    <a:pt x="953" y="1400"/>
                    <a:pt x="1137" y="1166"/>
                  </a:cubicBezTo>
                  <a:cubicBezTo>
                    <a:pt x="1488" y="765"/>
                    <a:pt x="1922" y="431"/>
                    <a:pt x="2407" y="214"/>
                  </a:cubicBezTo>
                  <a:cubicBezTo>
                    <a:pt x="2774" y="47"/>
                    <a:pt x="3042" y="30"/>
                    <a:pt x="3025" y="13"/>
                  </a:cubicBezTo>
                  <a:cubicBezTo>
                    <a:pt x="3000" y="5"/>
                    <a:pt x="2971" y="1"/>
                    <a:pt x="29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4"/>
            <p:cNvSpPr/>
            <p:nvPr/>
          </p:nvSpPr>
          <p:spPr>
            <a:xfrm>
              <a:off x="4549275" y="2720035"/>
              <a:ext cx="31633" cy="275277"/>
            </a:xfrm>
            <a:custGeom>
              <a:avLst/>
              <a:gdLst/>
              <a:ahLst/>
              <a:cxnLst/>
              <a:rect l="l" t="t" r="r" b="b"/>
              <a:pathLst>
                <a:path w="987" h="8589" extrusionOk="0">
                  <a:moveTo>
                    <a:pt x="969" y="0"/>
                  </a:moveTo>
                  <a:cubicBezTo>
                    <a:pt x="936" y="117"/>
                    <a:pt x="919" y="234"/>
                    <a:pt x="919" y="351"/>
                  </a:cubicBezTo>
                  <a:cubicBezTo>
                    <a:pt x="903" y="585"/>
                    <a:pt x="869" y="886"/>
                    <a:pt x="819" y="1270"/>
                  </a:cubicBezTo>
                  <a:cubicBezTo>
                    <a:pt x="736" y="2056"/>
                    <a:pt x="635" y="3125"/>
                    <a:pt x="518" y="4295"/>
                  </a:cubicBezTo>
                  <a:cubicBezTo>
                    <a:pt x="385" y="5481"/>
                    <a:pt x="251" y="6550"/>
                    <a:pt x="151" y="7319"/>
                  </a:cubicBezTo>
                  <a:cubicBezTo>
                    <a:pt x="101" y="7703"/>
                    <a:pt x="67" y="8004"/>
                    <a:pt x="34" y="8238"/>
                  </a:cubicBezTo>
                  <a:cubicBezTo>
                    <a:pt x="0" y="8355"/>
                    <a:pt x="0" y="8472"/>
                    <a:pt x="0" y="8589"/>
                  </a:cubicBezTo>
                  <a:cubicBezTo>
                    <a:pt x="34" y="8472"/>
                    <a:pt x="50" y="8355"/>
                    <a:pt x="67" y="8254"/>
                  </a:cubicBezTo>
                  <a:cubicBezTo>
                    <a:pt x="117" y="8037"/>
                    <a:pt x="167" y="7720"/>
                    <a:pt x="234" y="7336"/>
                  </a:cubicBezTo>
                  <a:cubicBezTo>
                    <a:pt x="351" y="6567"/>
                    <a:pt x="502" y="5498"/>
                    <a:pt x="635" y="4311"/>
                  </a:cubicBezTo>
                  <a:cubicBezTo>
                    <a:pt x="752" y="3125"/>
                    <a:pt x="852" y="2056"/>
                    <a:pt x="903" y="1270"/>
                  </a:cubicBezTo>
                  <a:cubicBezTo>
                    <a:pt x="936" y="886"/>
                    <a:pt x="953" y="569"/>
                    <a:pt x="969" y="351"/>
                  </a:cubicBezTo>
                  <a:cubicBezTo>
                    <a:pt x="969" y="234"/>
                    <a:pt x="986" y="117"/>
                    <a:pt x="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4"/>
            <p:cNvSpPr/>
            <p:nvPr/>
          </p:nvSpPr>
          <p:spPr>
            <a:xfrm>
              <a:off x="4444312" y="2818589"/>
              <a:ext cx="106598" cy="96951"/>
            </a:xfrm>
            <a:custGeom>
              <a:avLst/>
              <a:gdLst/>
              <a:ahLst/>
              <a:cxnLst/>
              <a:rect l="l" t="t" r="r" b="b"/>
              <a:pathLst>
                <a:path w="3326" h="3025" extrusionOk="0">
                  <a:moveTo>
                    <a:pt x="605" y="0"/>
                  </a:moveTo>
                  <a:cubicBezTo>
                    <a:pt x="468" y="0"/>
                    <a:pt x="338" y="37"/>
                    <a:pt x="234" y="134"/>
                  </a:cubicBezTo>
                  <a:cubicBezTo>
                    <a:pt x="0" y="351"/>
                    <a:pt x="67" y="735"/>
                    <a:pt x="184" y="1019"/>
                  </a:cubicBezTo>
                  <a:cubicBezTo>
                    <a:pt x="713" y="2243"/>
                    <a:pt x="1930" y="3024"/>
                    <a:pt x="3250" y="3024"/>
                  </a:cubicBezTo>
                  <a:cubicBezTo>
                    <a:pt x="3264" y="3024"/>
                    <a:pt x="3278" y="3024"/>
                    <a:pt x="3292" y="3024"/>
                  </a:cubicBezTo>
                  <a:lnTo>
                    <a:pt x="3325" y="2941"/>
                  </a:lnTo>
                  <a:cubicBezTo>
                    <a:pt x="3075" y="1704"/>
                    <a:pt x="2273" y="668"/>
                    <a:pt x="1120" y="134"/>
                  </a:cubicBezTo>
                  <a:cubicBezTo>
                    <a:pt x="962" y="59"/>
                    <a:pt x="777" y="0"/>
                    <a:pt x="60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4"/>
            <p:cNvSpPr/>
            <p:nvPr/>
          </p:nvSpPr>
          <p:spPr>
            <a:xfrm>
              <a:off x="4487163" y="2851248"/>
              <a:ext cx="70157" cy="117303"/>
            </a:xfrm>
            <a:custGeom>
              <a:avLst/>
              <a:gdLst/>
              <a:ahLst/>
              <a:cxnLst/>
              <a:rect l="l" t="t" r="r" b="b"/>
              <a:pathLst>
                <a:path w="2189" h="3660" extrusionOk="0">
                  <a:moveTo>
                    <a:pt x="0" y="0"/>
                  </a:moveTo>
                  <a:lnTo>
                    <a:pt x="0" y="0"/>
                  </a:lnTo>
                  <a:cubicBezTo>
                    <a:pt x="167" y="150"/>
                    <a:pt x="351" y="284"/>
                    <a:pt x="535" y="418"/>
                  </a:cubicBezTo>
                  <a:cubicBezTo>
                    <a:pt x="953" y="719"/>
                    <a:pt x="1320" y="1103"/>
                    <a:pt x="1621" y="1537"/>
                  </a:cubicBezTo>
                  <a:cubicBezTo>
                    <a:pt x="1788" y="1771"/>
                    <a:pt x="1905" y="2039"/>
                    <a:pt x="1988" y="2306"/>
                  </a:cubicBezTo>
                  <a:cubicBezTo>
                    <a:pt x="2055" y="2540"/>
                    <a:pt x="2089" y="2774"/>
                    <a:pt x="2089" y="3008"/>
                  </a:cubicBezTo>
                  <a:cubicBezTo>
                    <a:pt x="2089" y="3409"/>
                    <a:pt x="2039" y="3659"/>
                    <a:pt x="2055" y="3659"/>
                  </a:cubicBezTo>
                  <a:cubicBezTo>
                    <a:pt x="2089" y="3609"/>
                    <a:pt x="2105" y="3559"/>
                    <a:pt x="2105" y="3492"/>
                  </a:cubicBezTo>
                  <a:cubicBezTo>
                    <a:pt x="2189" y="3091"/>
                    <a:pt x="2189" y="2673"/>
                    <a:pt x="2089" y="2289"/>
                  </a:cubicBezTo>
                  <a:cubicBezTo>
                    <a:pt x="2005" y="1988"/>
                    <a:pt x="1888" y="1721"/>
                    <a:pt x="1721" y="1470"/>
                  </a:cubicBezTo>
                  <a:cubicBezTo>
                    <a:pt x="1420" y="1036"/>
                    <a:pt x="1019" y="652"/>
                    <a:pt x="585" y="351"/>
                  </a:cubicBezTo>
                  <a:cubicBezTo>
                    <a:pt x="401" y="234"/>
                    <a:pt x="267" y="134"/>
                    <a:pt x="167" y="84"/>
                  </a:cubicBezTo>
                  <a:cubicBezTo>
                    <a:pt x="117" y="50"/>
                    <a:pt x="6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4"/>
            <p:cNvSpPr/>
            <p:nvPr/>
          </p:nvSpPr>
          <p:spPr>
            <a:xfrm>
              <a:off x="4426652" y="2977621"/>
              <a:ext cx="241529" cy="241529"/>
            </a:xfrm>
            <a:custGeom>
              <a:avLst/>
              <a:gdLst/>
              <a:ahLst/>
              <a:cxnLst/>
              <a:rect l="l" t="t" r="r" b="b"/>
              <a:pathLst>
                <a:path w="7536" h="7536" extrusionOk="0">
                  <a:moveTo>
                    <a:pt x="0" y="0"/>
                  </a:moveTo>
                  <a:lnTo>
                    <a:pt x="0" y="3776"/>
                  </a:lnTo>
                  <a:cubicBezTo>
                    <a:pt x="0" y="5848"/>
                    <a:pt x="1688" y="7536"/>
                    <a:pt x="3776" y="7536"/>
                  </a:cubicBezTo>
                  <a:cubicBezTo>
                    <a:pt x="5848" y="7536"/>
                    <a:pt x="7536" y="5848"/>
                    <a:pt x="7536" y="3776"/>
                  </a:cubicBezTo>
                  <a:lnTo>
                    <a:pt x="75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4"/>
            <p:cNvSpPr/>
            <p:nvPr/>
          </p:nvSpPr>
          <p:spPr>
            <a:xfrm>
              <a:off x="4426652" y="3034926"/>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cubicBezTo>
                    <a:pt x="351" y="301"/>
                    <a:pt x="234" y="217"/>
                    <a:pt x="134" y="150"/>
                  </a:cubicBezTo>
                  <a:cubicBezTo>
                    <a:pt x="100" y="117"/>
                    <a:pt x="50" y="84"/>
                    <a:pt x="0" y="67"/>
                  </a:cubicBezTo>
                  <a:lnTo>
                    <a:pt x="0" y="67"/>
                  </a:lnTo>
                  <a:cubicBezTo>
                    <a:pt x="0" y="67"/>
                    <a:pt x="33" y="117"/>
                    <a:pt x="117" y="167"/>
                  </a:cubicBezTo>
                  <a:cubicBezTo>
                    <a:pt x="217" y="251"/>
                    <a:pt x="334" y="351"/>
                    <a:pt x="468" y="451"/>
                  </a:cubicBezTo>
                  <a:lnTo>
                    <a:pt x="1704" y="1437"/>
                  </a:ln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lnTo>
                    <a:pt x="7118" y="451"/>
                  </a:lnTo>
                  <a:cubicBezTo>
                    <a:pt x="7252" y="334"/>
                    <a:pt x="7352" y="251"/>
                    <a:pt x="7435" y="167"/>
                  </a:cubicBezTo>
                  <a:cubicBezTo>
                    <a:pt x="7502" y="117"/>
                    <a:pt x="7536" y="67"/>
                    <a:pt x="7536" y="67"/>
                  </a:cubicBezTo>
                  <a:lnTo>
                    <a:pt x="7536" y="67"/>
                  </a:lnTo>
                  <a:cubicBezTo>
                    <a:pt x="7486" y="84"/>
                    <a:pt x="7452" y="117"/>
                    <a:pt x="7419" y="150"/>
                  </a:cubicBezTo>
                  <a:lnTo>
                    <a:pt x="7084" y="401"/>
                  </a:lnTo>
                  <a:cubicBezTo>
                    <a:pt x="6790" y="647"/>
                    <a:pt x="6399" y="956"/>
                    <a:pt x="5944" y="1330"/>
                  </a:cubicBez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4"/>
            <p:cNvSpPr/>
            <p:nvPr/>
          </p:nvSpPr>
          <p:spPr>
            <a:xfrm>
              <a:off x="4426652" y="3010825"/>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lnTo>
                    <a:pt x="134" y="151"/>
                  </a:lnTo>
                  <a:cubicBezTo>
                    <a:pt x="100" y="117"/>
                    <a:pt x="50" y="84"/>
                    <a:pt x="0" y="67"/>
                  </a:cubicBezTo>
                  <a:lnTo>
                    <a:pt x="0" y="67"/>
                  </a:lnTo>
                  <a:cubicBezTo>
                    <a:pt x="33" y="100"/>
                    <a:pt x="84" y="151"/>
                    <a:pt x="117" y="167"/>
                  </a:cubicBezTo>
                  <a:cubicBezTo>
                    <a:pt x="217" y="251"/>
                    <a:pt x="334" y="351"/>
                    <a:pt x="468" y="451"/>
                  </a:cubicBezTo>
                  <a:cubicBezTo>
                    <a:pt x="785" y="702"/>
                    <a:pt x="1203" y="1036"/>
                    <a:pt x="1704" y="1437"/>
                  </a:cubicBez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cubicBezTo>
                    <a:pt x="6450" y="1036"/>
                    <a:pt x="6834" y="702"/>
                    <a:pt x="7118" y="451"/>
                  </a:cubicBezTo>
                  <a:lnTo>
                    <a:pt x="7435" y="167"/>
                  </a:lnTo>
                  <a:cubicBezTo>
                    <a:pt x="7502" y="100"/>
                    <a:pt x="7536" y="67"/>
                    <a:pt x="7536" y="67"/>
                  </a:cubicBezTo>
                  <a:lnTo>
                    <a:pt x="7536" y="67"/>
                  </a:lnTo>
                  <a:cubicBezTo>
                    <a:pt x="7486" y="84"/>
                    <a:pt x="7452" y="117"/>
                    <a:pt x="7419" y="151"/>
                  </a:cubicBezTo>
                  <a:lnTo>
                    <a:pt x="7084" y="401"/>
                  </a:lnTo>
                  <a:lnTo>
                    <a:pt x="5944" y="1330"/>
                  </a:lnTo>
                  <a:lnTo>
                    <a:pt x="5944" y="1330"/>
                  </a:lnTo>
                  <a:lnTo>
                    <a:pt x="3810" y="17"/>
                  </a:lnTo>
                  <a:lnTo>
                    <a:pt x="3793" y="17"/>
                  </a:lnTo>
                  <a:lnTo>
                    <a:pt x="3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4"/>
            <p:cNvSpPr/>
            <p:nvPr/>
          </p:nvSpPr>
          <p:spPr>
            <a:xfrm>
              <a:off x="4426652" y="3059541"/>
              <a:ext cx="241529" cy="46633"/>
            </a:xfrm>
            <a:custGeom>
              <a:avLst/>
              <a:gdLst/>
              <a:ahLst/>
              <a:cxnLst/>
              <a:rect l="l" t="t" r="r" b="b"/>
              <a:pathLst>
                <a:path w="7536" h="1455" extrusionOk="0">
                  <a:moveTo>
                    <a:pt x="3759" y="1"/>
                  </a:moveTo>
                  <a:lnTo>
                    <a:pt x="3743" y="17"/>
                  </a:lnTo>
                  <a:lnTo>
                    <a:pt x="1736" y="1328"/>
                  </a:lnTo>
                  <a:lnTo>
                    <a:pt x="1736" y="1328"/>
                  </a:lnTo>
                  <a:lnTo>
                    <a:pt x="501" y="402"/>
                  </a:lnTo>
                  <a:cubicBezTo>
                    <a:pt x="351" y="301"/>
                    <a:pt x="234" y="218"/>
                    <a:pt x="134" y="151"/>
                  </a:cubicBezTo>
                  <a:cubicBezTo>
                    <a:pt x="100" y="118"/>
                    <a:pt x="50" y="84"/>
                    <a:pt x="0" y="68"/>
                  </a:cubicBezTo>
                  <a:lnTo>
                    <a:pt x="0" y="68"/>
                  </a:lnTo>
                  <a:cubicBezTo>
                    <a:pt x="0" y="68"/>
                    <a:pt x="34" y="101"/>
                    <a:pt x="117" y="168"/>
                  </a:cubicBezTo>
                  <a:lnTo>
                    <a:pt x="468" y="452"/>
                  </a:lnTo>
                  <a:cubicBezTo>
                    <a:pt x="785" y="702"/>
                    <a:pt x="1203" y="1037"/>
                    <a:pt x="1704" y="1438"/>
                  </a:cubicBezTo>
                  <a:lnTo>
                    <a:pt x="1738" y="1454"/>
                  </a:lnTo>
                  <a:lnTo>
                    <a:pt x="1771" y="1438"/>
                  </a:lnTo>
                  <a:cubicBezTo>
                    <a:pt x="2348" y="1059"/>
                    <a:pt x="3038" y="615"/>
                    <a:pt x="3777" y="138"/>
                  </a:cubicBezTo>
                  <a:lnTo>
                    <a:pt x="3777" y="138"/>
                  </a:lnTo>
                  <a:cubicBezTo>
                    <a:pt x="4566" y="615"/>
                    <a:pt x="5306" y="1059"/>
                    <a:pt x="5932" y="1438"/>
                  </a:cubicBezTo>
                  <a:lnTo>
                    <a:pt x="5965" y="1454"/>
                  </a:lnTo>
                  <a:lnTo>
                    <a:pt x="5982" y="1421"/>
                  </a:lnTo>
                  <a:lnTo>
                    <a:pt x="7118" y="452"/>
                  </a:lnTo>
                  <a:cubicBezTo>
                    <a:pt x="7252" y="335"/>
                    <a:pt x="7352" y="251"/>
                    <a:pt x="7435" y="168"/>
                  </a:cubicBezTo>
                  <a:cubicBezTo>
                    <a:pt x="7502" y="101"/>
                    <a:pt x="7536" y="68"/>
                    <a:pt x="7536" y="68"/>
                  </a:cubicBezTo>
                  <a:lnTo>
                    <a:pt x="7536" y="68"/>
                  </a:lnTo>
                  <a:cubicBezTo>
                    <a:pt x="7486" y="84"/>
                    <a:pt x="7452" y="118"/>
                    <a:pt x="7419" y="151"/>
                  </a:cubicBezTo>
                  <a:lnTo>
                    <a:pt x="7084" y="402"/>
                  </a:lnTo>
                  <a:lnTo>
                    <a:pt x="5944" y="1331"/>
                  </a:lnTo>
                  <a:lnTo>
                    <a:pt x="5944" y="1331"/>
                  </a:lnTo>
                  <a:lnTo>
                    <a:pt x="3810" y="17"/>
                  </a:lnTo>
                  <a:lnTo>
                    <a:pt x="3793" y="17"/>
                  </a:lnTo>
                  <a:lnTo>
                    <a:pt x="375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4"/>
            <p:cNvSpPr/>
            <p:nvPr/>
          </p:nvSpPr>
          <p:spPr>
            <a:xfrm>
              <a:off x="7679310" y="3501895"/>
              <a:ext cx="352935" cy="864805"/>
            </a:xfrm>
            <a:custGeom>
              <a:avLst/>
              <a:gdLst/>
              <a:ahLst/>
              <a:cxnLst/>
              <a:rect l="l" t="t" r="r" b="b"/>
              <a:pathLst>
                <a:path w="11012" h="26983" extrusionOk="0">
                  <a:moveTo>
                    <a:pt x="4046" y="0"/>
                  </a:moveTo>
                  <a:cubicBezTo>
                    <a:pt x="3910" y="0"/>
                    <a:pt x="3770" y="6"/>
                    <a:pt x="3627" y="17"/>
                  </a:cubicBezTo>
                  <a:cubicBezTo>
                    <a:pt x="2056" y="267"/>
                    <a:pt x="1371" y="2189"/>
                    <a:pt x="1505" y="3759"/>
                  </a:cubicBezTo>
                  <a:cubicBezTo>
                    <a:pt x="1638" y="5347"/>
                    <a:pt x="2290" y="6884"/>
                    <a:pt x="2106" y="8454"/>
                  </a:cubicBezTo>
                  <a:cubicBezTo>
                    <a:pt x="1889" y="10443"/>
                    <a:pt x="385" y="12130"/>
                    <a:pt x="201" y="14135"/>
                  </a:cubicBezTo>
                  <a:cubicBezTo>
                    <a:pt x="1" y="16491"/>
                    <a:pt x="1672" y="18580"/>
                    <a:pt x="2173" y="20902"/>
                  </a:cubicBezTo>
                  <a:cubicBezTo>
                    <a:pt x="2407" y="22022"/>
                    <a:pt x="2374" y="23208"/>
                    <a:pt x="2791" y="24294"/>
                  </a:cubicBezTo>
                  <a:cubicBezTo>
                    <a:pt x="3435" y="25933"/>
                    <a:pt x="5027" y="26982"/>
                    <a:pt x="6748" y="26982"/>
                  </a:cubicBezTo>
                  <a:cubicBezTo>
                    <a:pt x="6992" y="26982"/>
                    <a:pt x="7239" y="26961"/>
                    <a:pt x="7486" y="26917"/>
                  </a:cubicBezTo>
                  <a:cubicBezTo>
                    <a:pt x="9475" y="26566"/>
                    <a:pt x="10945" y="24845"/>
                    <a:pt x="10978" y="22824"/>
                  </a:cubicBezTo>
                  <a:cubicBezTo>
                    <a:pt x="11012" y="21019"/>
                    <a:pt x="9892" y="19315"/>
                    <a:pt x="10026" y="17494"/>
                  </a:cubicBezTo>
                  <a:cubicBezTo>
                    <a:pt x="10126" y="16174"/>
                    <a:pt x="10912" y="14904"/>
                    <a:pt x="10745" y="13567"/>
                  </a:cubicBezTo>
                  <a:cubicBezTo>
                    <a:pt x="10544" y="11997"/>
                    <a:pt x="9090" y="10877"/>
                    <a:pt x="8572" y="9357"/>
                  </a:cubicBezTo>
                  <a:cubicBezTo>
                    <a:pt x="8054" y="7853"/>
                    <a:pt x="8539" y="6199"/>
                    <a:pt x="8372" y="4611"/>
                  </a:cubicBezTo>
                  <a:cubicBezTo>
                    <a:pt x="8070" y="1914"/>
                    <a:pt x="6624" y="0"/>
                    <a:pt x="404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4"/>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4"/>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4"/>
            <p:cNvSpPr/>
            <p:nvPr/>
          </p:nvSpPr>
          <p:spPr>
            <a:xfrm>
              <a:off x="7647741" y="4095204"/>
              <a:ext cx="259733" cy="445046"/>
            </a:xfrm>
            <a:custGeom>
              <a:avLst/>
              <a:gdLst/>
              <a:ahLst/>
              <a:cxnLst/>
              <a:rect l="l" t="t" r="r" b="b"/>
              <a:pathLst>
                <a:path w="8104" h="13886" extrusionOk="0">
                  <a:moveTo>
                    <a:pt x="0" y="1"/>
                  </a:moveTo>
                  <a:lnTo>
                    <a:pt x="0" y="1"/>
                  </a:lnTo>
                  <a:cubicBezTo>
                    <a:pt x="17" y="51"/>
                    <a:pt x="50" y="101"/>
                    <a:pt x="84" y="151"/>
                  </a:cubicBezTo>
                  <a:lnTo>
                    <a:pt x="368" y="519"/>
                  </a:lnTo>
                  <a:cubicBezTo>
                    <a:pt x="618" y="836"/>
                    <a:pt x="969" y="1321"/>
                    <a:pt x="1404" y="1906"/>
                  </a:cubicBezTo>
                  <a:cubicBezTo>
                    <a:pt x="3659" y="4963"/>
                    <a:pt x="5581" y="8255"/>
                    <a:pt x="7151" y="11714"/>
                  </a:cubicBezTo>
                  <a:cubicBezTo>
                    <a:pt x="7452" y="12382"/>
                    <a:pt x="7686" y="12933"/>
                    <a:pt x="7836" y="13301"/>
                  </a:cubicBezTo>
                  <a:cubicBezTo>
                    <a:pt x="7920" y="13485"/>
                    <a:pt x="7987" y="13618"/>
                    <a:pt x="8020" y="13735"/>
                  </a:cubicBezTo>
                  <a:cubicBezTo>
                    <a:pt x="8054" y="13785"/>
                    <a:pt x="8070" y="13836"/>
                    <a:pt x="8104" y="13886"/>
                  </a:cubicBezTo>
                  <a:cubicBezTo>
                    <a:pt x="8087" y="13819"/>
                    <a:pt x="8070" y="13769"/>
                    <a:pt x="8054" y="13719"/>
                  </a:cubicBezTo>
                  <a:cubicBezTo>
                    <a:pt x="8020" y="13602"/>
                    <a:pt x="7953" y="13451"/>
                    <a:pt x="7887" y="13284"/>
                  </a:cubicBezTo>
                  <a:cubicBezTo>
                    <a:pt x="7753" y="12900"/>
                    <a:pt x="7536" y="12349"/>
                    <a:pt x="7235" y="11680"/>
                  </a:cubicBezTo>
                  <a:cubicBezTo>
                    <a:pt x="5731" y="8188"/>
                    <a:pt x="3793" y="4880"/>
                    <a:pt x="1487" y="1839"/>
                  </a:cubicBezTo>
                  <a:cubicBezTo>
                    <a:pt x="1053" y="1254"/>
                    <a:pt x="685" y="786"/>
                    <a:pt x="418" y="486"/>
                  </a:cubicBezTo>
                  <a:cubicBezTo>
                    <a:pt x="284" y="335"/>
                    <a:pt x="184" y="218"/>
                    <a:pt x="117" y="118"/>
                  </a:cubicBezTo>
                  <a:cubicBezTo>
                    <a:pt x="84" y="85"/>
                    <a:pt x="34"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4"/>
            <p:cNvSpPr/>
            <p:nvPr/>
          </p:nvSpPr>
          <p:spPr>
            <a:xfrm>
              <a:off x="7852829" y="3735892"/>
              <a:ext cx="56793" cy="797404"/>
            </a:xfrm>
            <a:custGeom>
              <a:avLst/>
              <a:gdLst/>
              <a:ahLst/>
              <a:cxnLst/>
              <a:rect l="l" t="t" r="r" b="b"/>
              <a:pathLst>
                <a:path w="1772" h="24880" extrusionOk="0">
                  <a:moveTo>
                    <a:pt x="17" y="1"/>
                  </a:moveTo>
                  <a:cubicBezTo>
                    <a:pt x="1" y="84"/>
                    <a:pt x="1" y="168"/>
                    <a:pt x="17" y="251"/>
                  </a:cubicBezTo>
                  <a:cubicBezTo>
                    <a:pt x="17" y="435"/>
                    <a:pt x="17" y="669"/>
                    <a:pt x="34" y="986"/>
                  </a:cubicBezTo>
                  <a:cubicBezTo>
                    <a:pt x="67" y="1621"/>
                    <a:pt x="101" y="2540"/>
                    <a:pt x="151" y="3643"/>
                  </a:cubicBezTo>
                  <a:cubicBezTo>
                    <a:pt x="268" y="5899"/>
                    <a:pt x="452" y="9023"/>
                    <a:pt x="702" y="12448"/>
                  </a:cubicBezTo>
                  <a:cubicBezTo>
                    <a:pt x="936" y="15890"/>
                    <a:pt x="1187" y="18998"/>
                    <a:pt x="1404" y="21237"/>
                  </a:cubicBezTo>
                  <a:cubicBezTo>
                    <a:pt x="1504" y="22357"/>
                    <a:pt x="1588" y="23259"/>
                    <a:pt x="1655" y="23910"/>
                  </a:cubicBezTo>
                  <a:cubicBezTo>
                    <a:pt x="1671" y="24211"/>
                    <a:pt x="1705" y="24445"/>
                    <a:pt x="1721" y="24629"/>
                  </a:cubicBezTo>
                  <a:cubicBezTo>
                    <a:pt x="1721" y="24712"/>
                    <a:pt x="1738" y="24796"/>
                    <a:pt x="1755" y="24880"/>
                  </a:cubicBezTo>
                  <a:cubicBezTo>
                    <a:pt x="1772" y="24796"/>
                    <a:pt x="1755" y="24712"/>
                    <a:pt x="1755" y="24629"/>
                  </a:cubicBezTo>
                  <a:cubicBezTo>
                    <a:pt x="1738" y="24445"/>
                    <a:pt x="1721" y="24211"/>
                    <a:pt x="1705" y="23894"/>
                  </a:cubicBezTo>
                  <a:cubicBezTo>
                    <a:pt x="1655" y="23259"/>
                    <a:pt x="1588" y="22357"/>
                    <a:pt x="1504" y="21237"/>
                  </a:cubicBezTo>
                  <a:cubicBezTo>
                    <a:pt x="1320" y="18981"/>
                    <a:pt x="1087" y="15874"/>
                    <a:pt x="853" y="12448"/>
                  </a:cubicBezTo>
                  <a:cubicBezTo>
                    <a:pt x="602" y="9006"/>
                    <a:pt x="402" y="5899"/>
                    <a:pt x="268" y="3643"/>
                  </a:cubicBezTo>
                  <a:cubicBezTo>
                    <a:pt x="184" y="2524"/>
                    <a:pt x="134" y="1621"/>
                    <a:pt x="84" y="986"/>
                  </a:cubicBezTo>
                  <a:cubicBezTo>
                    <a:pt x="67" y="669"/>
                    <a:pt x="51" y="435"/>
                    <a:pt x="34" y="251"/>
                  </a:cubicBezTo>
                  <a:cubicBezTo>
                    <a:pt x="34" y="168"/>
                    <a:pt x="34" y="8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4"/>
            <p:cNvSpPr/>
            <p:nvPr/>
          </p:nvSpPr>
          <p:spPr>
            <a:xfrm>
              <a:off x="7775717" y="4419743"/>
              <a:ext cx="211017" cy="256560"/>
            </a:xfrm>
            <a:custGeom>
              <a:avLst/>
              <a:gdLst/>
              <a:ahLst/>
              <a:cxnLst/>
              <a:rect l="l" t="t" r="r" b="b"/>
              <a:pathLst>
                <a:path w="6584" h="8005" extrusionOk="0">
                  <a:moveTo>
                    <a:pt x="0" y="0"/>
                  </a:moveTo>
                  <a:lnTo>
                    <a:pt x="268" y="5013"/>
                  </a:lnTo>
                  <a:cubicBezTo>
                    <a:pt x="350" y="6696"/>
                    <a:pt x="1753" y="8004"/>
                    <a:pt x="3445" y="8004"/>
                  </a:cubicBezTo>
                  <a:cubicBezTo>
                    <a:pt x="3467" y="8004"/>
                    <a:pt x="3488" y="8004"/>
                    <a:pt x="3509" y="8004"/>
                  </a:cubicBezTo>
                  <a:cubicBezTo>
                    <a:pt x="5214" y="7954"/>
                    <a:pt x="6584" y="6550"/>
                    <a:pt x="6584" y="4846"/>
                  </a:cubicBezTo>
                  <a:lnTo>
                    <a:pt x="65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4"/>
            <p:cNvSpPr/>
            <p:nvPr/>
          </p:nvSpPr>
          <p:spPr>
            <a:xfrm>
              <a:off x="6691305" y="2375177"/>
              <a:ext cx="517864" cy="314378"/>
            </a:xfrm>
            <a:custGeom>
              <a:avLst/>
              <a:gdLst/>
              <a:ahLst/>
              <a:cxnLst/>
              <a:rect l="l" t="t" r="r" b="b"/>
              <a:pathLst>
                <a:path w="16158" h="9809" extrusionOk="0">
                  <a:moveTo>
                    <a:pt x="435" y="0"/>
                  </a:moveTo>
                  <a:lnTo>
                    <a:pt x="1" y="936"/>
                  </a:lnTo>
                  <a:lnTo>
                    <a:pt x="15573" y="9808"/>
                  </a:lnTo>
                  <a:lnTo>
                    <a:pt x="16158" y="8689"/>
                  </a:lnTo>
                  <a:lnTo>
                    <a:pt x="4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4"/>
            <p:cNvSpPr/>
            <p:nvPr/>
          </p:nvSpPr>
          <p:spPr>
            <a:xfrm>
              <a:off x="6680600" y="2313064"/>
              <a:ext cx="36986" cy="43941"/>
            </a:xfrm>
            <a:custGeom>
              <a:avLst/>
              <a:gdLst/>
              <a:ahLst/>
              <a:cxnLst/>
              <a:rect l="l" t="t" r="r" b="b"/>
              <a:pathLst>
                <a:path w="1154" h="1371" extrusionOk="0">
                  <a:moveTo>
                    <a:pt x="719" y="0"/>
                  </a:moveTo>
                  <a:lnTo>
                    <a:pt x="0" y="1103"/>
                  </a:lnTo>
                  <a:lnTo>
                    <a:pt x="502" y="1370"/>
                  </a:lnTo>
                  <a:lnTo>
                    <a:pt x="1153" y="267"/>
                  </a:lnTo>
                  <a:lnTo>
                    <a:pt x="71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4"/>
            <p:cNvSpPr/>
            <p:nvPr/>
          </p:nvSpPr>
          <p:spPr>
            <a:xfrm>
              <a:off x="7053855" y="2609719"/>
              <a:ext cx="124258" cy="553760"/>
            </a:xfrm>
            <a:custGeom>
              <a:avLst/>
              <a:gdLst/>
              <a:ahLst/>
              <a:cxnLst/>
              <a:rect l="l" t="t" r="r" b="b"/>
              <a:pathLst>
                <a:path w="3877" h="17278" extrusionOk="0">
                  <a:moveTo>
                    <a:pt x="3058" y="1"/>
                  </a:moveTo>
                  <a:lnTo>
                    <a:pt x="0" y="17277"/>
                  </a:lnTo>
                  <a:lnTo>
                    <a:pt x="0" y="17277"/>
                  </a:lnTo>
                  <a:lnTo>
                    <a:pt x="1237" y="17260"/>
                  </a:lnTo>
                  <a:lnTo>
                    <a:pt x="3877" y="468"/>
                  </a:lnTo>
                  <a:lnTo>
                    <a:pt x="3058"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6937641" y="3161075"/>
              <a:ext cx="268323" cy="58075"/>
            </a:xfrm>
            <a:custGeom>
              <a:avLst/>
              <a:gdLst/>
              <a:ahLst/>
              <a:cxnLst/>
              <a:rect l="l" t="t" r="r" b="b"/>
              <a:pathLst>
                <a:path w="8372" h="1812" extrusionOk="0">
                  <a:moveTo>
                    <a:pt x="4225" y="1"/>
                  </a:moveTo>
                  <a:cubicBezTo>
                    <a:pt x="1796" y="1"/>
                    <a:pt x="1" y="1812"/>
                    <a:pt x="1" y="1812"/>
                  </a:cubicBezTo>
                  <a:lnTo>
                    <a:pt x="8372" y="1795"/>
                  </a:lnTo>
                  <a:cubicBezTo>
                    <a:pt x="7369" y="709"/>
                    <a:pt x="5966" y="74"/>
                    <a:pt x="4478" y="7"/>
                  </a:cubicBezTo>
                  <a:cubicBezTo>
                    <a:pt x="4393" y="3"/>
                    <a:pt x="4309" y="1"/>
                    <a:pt x="422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a:off x="6481922" y="2321109"/>
              <a:ext cx="288130" cy="271496"/>
            </a:xfrm>
            <a:custGeom>
              <a:avLst/>
              <a:gdLst/>
              <a:ahLst/>
              <a:cxnLst/>
              <a:rect l="l" t="t" r="r" b="b"/>
              <a:pathLst>
                <a:path w="8990" h="8471" extrusionOk="0">
                  <a:moveTo>
                    <a:pt x="4887" y="1"/>
                  </a:moveTo>
                  <a:cubicBezTo>
                    <a:pt x="3657" y="1"/>
                    <a:pt x="2458" y="632"/>
                    <a:pt x="1788" y="1771"/>
                  </a:cubicBezTo>
                  <a:lnTo>
                    <a:pt x="1" y="4879"/>
                  </a:lnTo>
                  <a:lnTo>
                    <a:pt x="6216" y="8471"/>
                  </a:lnTo>
                  <a:lnTo>
                    <a:pt x="8021" y="5363"/>
                  </a:lnTo>
                  <a:cubicBezTo>
                    <a:pt x="8990" y="3642"/>
                    <a:pt x="8388" y="1470"/>
                    <a:pt x="6684" y="484"/>
                  </a:cubicBezTo>
                  <a:cubicBezTo>
                    <a:pt x="6118" y="157"/>
                    <a:pt x="5499" y="1"/>
                    <a:pt x="48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Google Shape;1846;p43"/>
          <p:cNvSpPr txBox="1"/>
          <p:nvPr/>
        </p:nvSpPr>
        <p:spPr>
          <a:xfrm>
            <a:off x="2945600" y="0"/>
            <a:ext cx="3000000" cy="66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700">
                <a:solidFill>
                  <a:schemeClr val="dk1"/>
                </a:solidFill>
                <a:latin typeface="Lilita One"/>
                <a:ea typeface="Lilita One"/>
                <a:cs typeface="Lilita One"/>
                <a:sym typeface="Lilita One"/>
              </a:rPr>
              <a:t>Methodology</a:t>
            </a:r>
            <a:endParaRPr/>
          </a:p>
        </p:txBody>
      </p:sp>
      <p:sp>
        <p:nvSpPr>
          <p:cNvPr id="1847" name="Google Shape;1847;p43"/>
          <p:cNvSpPr txBox="1"/>
          <p:nvPr/>
        </p:nvSpPr>
        <p:spPr>
          <a:xfrm>
            <a:off x="234925" y="668700"/>
            <a:ext cx="8710200" cy="402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Monitoring the mouse activity of users while they performed their daily tasks within their own operating conditions and applications. Features were extracted and aggregated into histograms that were used to characterize each user. Four action types were defined:</a:t>
            </a:r>
            <a:endParaRPr/>
          </a:p>
          <a:p>
            <a:pPr marL="457200" lvl="0" indent="-317500" algn="l" rtl="0">
              <a:spcBef>
                <a:spcPts val="0"/>
              </a:spcBef>
              <a:spcAft>
                <a:spcPts val="0"/>
              </a:spcAft>
              <a:buSzPts val="1400"/>
              <a:buChar char="●"/>
            </a:pPr>
            <a:r>
              <a:rPr lang="en"/>
              <a:t> Mouse-Move (MM) – General movement between two points.</a:t>
            </a:r>
            <a:endParaRPr/>
          </a:p>
          <a:p>
            <a:pPr marL="457200" lvl="0" indent="-317500" algn="l" rtl="0">
              <a:spcBef>
                <a:spcPts val="0"/>
              </a:spcBef>
              <a:spcAft>
                <a:spcPts val="0"/>
              </a:spcAft>
              <a:buSzPts val="1400"/>
              <a:buChar char="●"/>
            </a:pPr>
            <a:r>
              <a:rPr lang="en"/>
              <a:t>Drag-and-drop (DD) – An action composed of the following sequence: a mouse-button down event, a movement and then a mouse-button up.</a:t>
            </a:r>
            <a:endParaRPr/>
          </a:p>
          <a:p>
            <a:pPr marL="457200" lvl="0" indent="-317500" algn="l" rtl="0">
              <a:spcBef>
                <a:spcPts val="0"/>
              </a:spcBef>
              <a:spcAft>
                <a:spcPts val="0"/>
              </a:spcAft>
              <a:buSzPts val="1400"/>
              <a:buChar char="●"/>
            </a:pPr>
            <a:r>
              <a:rPr lang="en"/>
              <a:t>Point and Click (PC) – Mouse-movement between two points followed by a click.</a:t>
            </a:r>
            <a:endParaRPr/>
          </a:p>
          <a:p>
            <a:pPr marL="457200" lvl="0" indent="-317500" algn="l" rtl="0">
              <a:spcBef>
                <a:spcPts val="0"/>
              </a:spcBef>
              <a:spcAft>
                <a:spcPts val="0"/>
              </a:spcAft>
              <a:buSzPts val="1400"/>
              <a:buChar char="●"/>
            </a:pPr>
            <a:r>
              <a:rPr lang="en"/>
              <a:t>Silence – No movement.</a:t>
            </a:r>
            <a:endParaRPr/>
          </a:p>
          <a:p>
            <a:pPr marL="457200" lvl="0" indent="0" algn="l" rtl="0">
              <a:spcBef>
                <a:spcPts val="0"/>
              </a:spcBef>
              <a:spcAft>
                <a:spcPts val="0"/>
              </a:spcAft>
              <a:buNone/>
            </a:pPr>
            <a:endParaRPr/>
          </a:p>
          <a:p>
            <a:pPr marL="0" lvl="0" indent="0" algn="l" rtl="0">
              <a:spcBef>
                <a:spcPts val="0"/>
              </a:spcBef>
              <a:spcAft>
                <a:spcPts val="0"/>
              </a:spcAft>
              <a:buNone/>
            </a:pPr>
            <a:r>
              <a:rPr lang="en"/>
              <a:t>Every action was described by properties such as the duration, traveled distance and the direction of the movement. Gamboa and Fred  proposed to verify a user based on her interaction with a memory game. The user was required to identify matching tiles and was verified based on characteristics of the mouse strokes that were performed to reveal of the tiles. A mouse-stroke was defined as the set of traversed points from one click to the next and a set of one or more strokes was used in order to verify a user. Spatial, temporal and statistical features were extracted to characterize each mouse-stroke.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pic>
        <p:nvPicPr>
          <p:cNvPr id="1852" name="Google Shape;1852;p44"/>
          <p:cNvPicPr preferRelativeResize="0"/>
          <p:nvPr/>
        </p:nvPicPr>
        <p:blipFill>
          <a:blip r:embed="rId3">
            <a:alphaModFix/>
          </a:blip>
          <a:stretch>
            <a:fillRect/>
          </a:stretch>
        </p:blipFill>
        <p:spPr>
          <a:xfrm>
            <a:off x="152400" y="193725"/>
            <a:ext cx="8839199" cy="337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grpSp>
        <p:nvGrpSpPr>
          <p:cNvPr id="1857" name="Google Shape;1857;p45"/>
          <p:cNvGrpSpPr/>
          <p:nvPr/>
        </p:nvGrpSpPr>
        <p:grpSpPr>
          <a:xfrm>
            <a:off x="897421" y="1248371"/>
            <a:ext cx="1591514" cy="3426812"/>
            <a:chOff x="1418399" y="1248430"/>
            <a:chExt cx="1510405" cy="3426812"/>
          </a:xfrm>
        </p:grpSpPr>
        <p:sp>
          <p:nvSpPr>
            <p:cNvPr id="1858" name="Google Shape;1858;p45"/>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5"/>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5"/>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5"/>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5"/>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5"/>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5"/>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5"/>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5"/>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5"/>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5"/>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5"/>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5"/>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5"/>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5"/>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5"/>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5"/>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5"/>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5"/>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5"/>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5"/>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5"/>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5"/>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5"/>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5"/>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5"/>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5"/>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5"/>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5"/>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5"/>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5"/>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5"/>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5"/>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5"/>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5"/>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5"/>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5"/>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5"/>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5"/>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5"/>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5"/>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5"/>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5"/>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5"/>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5"/>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5"/>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5"/>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5"/>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5"/>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5"/>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5"/>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5"/>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5"/>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5"/>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5"/>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5"/>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5"/>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5"/>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5"/>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2" name="Google Shape;1922;p45"/>
          <p:cNvSpPr txBox="1">
            <a:spLocks noGrp="1"/>
          </p:cNvSpPr>
          <p:nvPr>
            <p:ph type="subTitle" idx="2"/>
          </p:nvPr>
        </p:nvSpPr>
        <p:spPr>
          <a:xfrm>
            <a:off x="3132675" y="1009124"/>
            <a:ext cx="5774100" cy="21722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dirty="0">
                <a:solidFill>
                  <a:srgbClr val="000000"/>
                </a:solidFill>
                <a:latin typeface="Arial"/>
                <a:ea typeface="Arial"/>
                <a:cs typeface="Arial"/>
                <a:sym typeface="Arial"/>
              </a:rPr>
              <a:t>We have made use of the fact that Click time, Press time and Release time of mouse completely depends on user and significantly varies from person to person. Using this fact we have made a classifier using Artificial Neural Network. Along with the above mentioned parameters we have also added Speed of cursor movement as well. Speed of cursor has been calculated by finding out the distance between consecutive points and relative time between them. Using all the above data we run the classifier and find out the person using the Mouse.</a:t>
            </a:r>
            <a:r>
              <a:rPr lang="en" sz="1400" dirty="0">
                <a:solidFill>
                  <a:srgbClr val="000000"/>
                </a:solidFill>
                <a:latin typeface="Arial"/>
                <a:ea typeface="Arial"/>
                <a:cs typeface="Arial"/>
                <a:sym typeface="Arial"/>
              </a:rPr>
              <a:t>As some of the features mentioned in the above table , we had used horizontal velocity , which is the velocity of the mouse with respect to the x-axis. Then the vertical velocity(velocity with respect to the y-axis), then the acceleration , jerk and the angular velocity of the mouse. </a:t>
            </a:r>
            <a:endParaRPr sz="1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46"/>
          <p:cNvSpPr txBox="1">
            <a:spLocks noGrp="1"/>
          </p:cNvSpPr>
          <p:nvPr>
            <p:ph type="title"/>
          </p:nvPr>
        </p:nvSpPr>
        <p:spPr>
          <a:xfrm>
            <a:off x="2867250" y="2937600"/>
            <a:ext cx="3409500" cy="6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Results</a:t>
            </a:r>
            <a:endParaRPr/>
          </a:p>
        </p:txBody>
      </p:sp>
      <p:sp>
        <p:nvSpPr>
          <p:cNvPr id="1928" name="Google Shape;1928;p46"/>
          <p:cNvSpPr txBox="1">
            <a:spLocks noGrp="1"/>
          </p:cNvSpPr>
          <p:nvPr>
            <p:ph type="subTitle" idx="1"/>
          </p:nvPr>
        </p:nvSpPr>
        <p:spPr>
          <a:xfrm>
            <a:off x="1828800" y="3638549"/>
            <a:ext cx="5257800" cy="962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  The accuracy of the model using 5 Fold cross validation is 0.4852 and 0.4806 for the emotional mood , neutral mood respectively..</a:t>
            </a: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3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145" name="Google Shape;1145;p35"/>
          <p:cNvSpPr txBox="1">
            <a:spLocks noGrp="1"/>
          </p:cNvSpPr>
          <p:nvPr>
            <p:ph type="subTitle" idx="1"/>
          </p:nvPr>
        </p:nvSpPr>
        <p:spPr>
          <a:xfrm>
            <a:off x="2428325" y="1665600"/>
            <a:ext cx="2044800" cy="6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Team</a:t>
            </a:r>
            <a:endParaRPr/>
          </a:p>
        </p:txBody>
      </p:sp>
      <p:sp>
        <p:nvSpPr>
          <p:cNvPr id="1146" name="Google Shape;1146;p35"/>
          <p:cNvSpPr txBox="1">
            <a:spLocks noGrp="1"/>
          </p:cNvSpPr>
          <p:nvPr>
            <p:ph type="subTitle" idx="3"/>
          </p:nvPr>
        </p:nvSpPr>
        <p:spPr>
          <a:xfrm>
            <a:off x="2428325" y="3017850"/>
            <a:ext cx="2044800" cy="3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Statement</a:t>
            </a:r>
            <a:endParaRPr/>
          </a:p>
        </p:txBody>
      </p:sp>
      <p:sp>
        <p:nvSpPr>
          <p:cNvPr id="1147" name="Google Shape;1147;p35"/>
          <p:cNvSpPr txBox="1">
            <a:spLocks noGrp="1"/>
          </p:cNvSpPr>
          <p:nvPr>
            <p:ph type="subTitle" idx="5"/>
          </p:nvPr>
        </p:nvSpPr>
        <p:spPr>
          <a:xfrm>
            <a:off x="2428321" y="3727550"/>
            <a:ext cx="2044800" cy="64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1148" name="Google Shape;1148;p35"/>
          <p:cNvSpPr txBox="1">
            <a:spLocks noGrp="1"/>
          </p:cNvSpPr>
          <p:nvPr>
            <p:ph type="subTitle" idx="7"/>
          </p:nvPr>
        </p:nvSpPr>
        <p:spPr>
          <a:xfrm>
            <a:off x="4670975" y="1665600"/>
            <a:ext cx="2044800" cy="6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About the Project</a:t>
            </a:r>
            <a:endParaRPr/>
          </a:p>
        </p:txBody>
      </p:sp>
      <p:sp>
        <p:nvSpPr>
          <p:cNvPr id="1149" name="Google Shape;1149;p35"/>
          <p:cNvSpPr txBox="1">
            <a:spLocks noGrp="1"/>
          </p:cNvSpPr>
          <p:nvPr>
            <p:ph type="subTitle" idx="14"/>
          </p:nvPr>
        </p:nvSpPr>
        <p:spPr>
          <a:xfrm>
            <a:off x="4670971" y="3727550"/>
            <a:ext cx="2044800" cy="64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Results</a:t>
            </a:r>
            <a:endParaRPr/>
          </a:p>
        </p:txBody>
      </p:sp>
      <p:sp>
        <p:nvSpPr>
          <p:cNvPr id="1150" name="Google Shape;1150;p35"/>
          <p:cNvSpPr txBox="1">
            <a:spLocks noGrp="1"/>
          </p:cNvSpPr>
          <p:nvPr>
            <p:ph type="subTitle" idx="9"/>
          </p:nvPr>
        </p:nvSpPr>
        <p:spPr>
          <a:xfrm>
            <a:off x="4670975" y="2696549"/>
            <a:ext cx="2044800" cy="6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Methodology</a:t>
            </a:r>
            <a:endParaRPr/>
          </a:p>
        </p:txBody>
      </p:sp>
      <p:sp>
        <p:nvSpPr>
          <p:cNvPr id="1151" name="Google Shape;1151;p35"/>
          <p:cNvSpPr txBox="1">
            <a:spLocks noGrp="1"/>
          </p:cNvSpPr>
          <p:nvPr>
            <p:ph type="title" idx="16"/>
          </p:nvPr>
        </p:nvSpPr>
        <p:spPr>
          <a:xfrm>
            <a:off x="1768250" y="1573701"/>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1152" name="Google Shape;1152;p35"/>
          <p:cNvSpPr txBox="1">
            <a:spLocks noGrp="1"/>
          </p:cNvSpPr>
          <p:nvPr>
            <p:ph type="title" idx="17"/>
          </p:nvPr>
        </p:nvSpPr>
        <p:spPr>
          <a:xfrm>
            <a:off x="1768250" y="263340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1153" name="Google Shape;1153;p35"/>
          <p:cNvSpPr txBox="1">
            <a:spLocks noGrp="1"/>
          </p:cNvSpPr>
          <p:nvPr>
            <p:ph type="title" idx="18"/>
          </p:nvPr>
        </p:nvSpPr>
        <p:spPr>
          <a:xfrm>
            <a:off x="1768349" y="3666699"/>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1154" name="Google Shape;1154;p35"/>
          <p:cNvSpPr txBox="1">
            <a:spLocks noGrp="1"/>
          </p:cNvSpPr>
          <p:nvPr>
            <p:ph type="title" idx="19"/>
          </p:nvPr>
        </p:nvSpPr>
        <p:spPr>
          <a:xfrm flipH="1">
            <a:off x="6715775" y="1616069"/>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
        <p:nvSpPr>
          <p:cNvPr id="1155" name="Google Shape;1155;p35"/>
          <p:cNvSpPr txBox="1">
            <a:spLocks noGrp="1"/>
          </p:cNvSpPr>
          <p:nvPr>
            <p:ph type="title" idx="20"/>
          </p:nvPr>
        </p:nvSpPr>
        <p:spPr>
          <a:xfrm flipH="1">
            <a:off x="6715775" y="2641167"/>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
        <p:nvSpPr>
          <p:cNvPr id="1156" name="Google Shape;1156;p35"/>
          <p:cNvSpPr txBox="1">
            <a:spLocks noGrp="1"/>
          </p:cNvSpPr>
          <p:nvPr>
            <p:ph type="title" idx="21"/>
          </p:nvPr>
        </p:nvSpPr>
        <p:spPr>
          <a:xfrm flipH="1">
            <a:off x="6708401" y="3682198"/>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grpSp>
        <p:nvGrpSpPr>
          <p:cNvPr id="1157" name="Google Shape;1157;p35"/>
          <p:cNvGrpSpPr/>
          <p:nvPr/>
        </p:nvGrpSpPr>
        <p:grpSpPr>
          <a:xfrm>
            <a:off x="6776267" y="1531164"/>
            <a:ext cx="1774160" cy="3142919"/>
            <a:chOff x="6795211" y="1526652"/>
            <a:chExt cx="1774160" cy="3142919"/>
          </a:xfrm>
        </p:grpSpPr>
        <p:sp>
          <p:nvSpPr>
            <p:cNvPr id="1158" name="Google Shape;1158;p35"/>
            <p:cNvSpPr/>
            <p:nvPr/>
          </p:nvSpPr>
          <p:spPr>
            <a:xfrm>
              <a:off x="7309838" y="1526652"/>
              <a:ext cx="1259533" cy="3142919"/>
            </a:xfrm>
            <a:custGeom>
              <a:avLst/>
              <a:gdLst/>
              <a:ahLst/>
              <a:cxnLst/>
              <a:rect l="l" t="t" r="r" b="b"/>
              <a:pathLst>
                <a:path w="39299" h="98063" extrusionOk="0">
                  <a:moveTo>
                    <a:pt x="886" y="0"/>
                  </a:moveTo>
                  <a:lnTo>
                    <a:pt x="0" y="98063"/>
                  </a:lnTo>
                  <a:lnTo>
                    <a:pt x="39265" y="98063"/>
                  </a:lnTo>
                  <a:lnTo>
                    <a:pt x="392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5"/>
            <p:cNvSpPr/>
            <p:nvPr/>
          </p:nvSpPr>
          <p:spPr>
            <a:xfrm>
              <a:off x="8004906" y="1526652"/>
              <a:ext cx="564465" cy="3142919"/>
            </a:xfrm>
            <a:custGeom>
              <a:avLst/>
              <a:gdLst/>
              <a:ahLst/>
              <a:cxnLst/>
              <a:rect l="l" t="t" r="r" b="b"/>
              <a:pathLst>
                <a:path w="17612" h="98063" extrusionOk="0">
                  <a:moveTo>
                    <a:pt x="352" y="0"/>
                  </a:moveTo>
                  <a:lnTo>
                    <a:pt x="1" y="98063"/>
                  </a:lnTo>
                  <a:lnTo>
                    <a:pt x="17578" y="98063"/>
                  </a:lnTo>
                  <a:lnTo>
                    <a:pt x="1761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5"/>
            <p:cNvSpPr/>
            <p:nvPr/>
          </p:nvSpPr>
          <p:spPr>
            <a:xfrm>
              <a:off x="7377848" y="1553414"/>
              <a:ext cx="596034" cy="424150"/>
            </a:xfrm>
            <a:custGeom>
              <a:avLst/>
              <a:gdLst/>
              <a:ahLst/>
              <a:cxnLst/>
              <a:rect l="l" t="t" r="r" b="b"/>
              <a:pathLst>
                <a:path w="18597" h="13234" extrusionOk="0">
                  <a:moveTo>
                    <a:pt x="0" y="1"/>
                  </a:moveTo>
                  <a:lnTo>
                    <a:pt x="0" y="13234"/>
                  </a:lnTo>
                  <a:lnTo>
                    <a:pt x="18597" y="13234"/>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5"/>
            <p:cNvSpPr/>
            <p:nvPr/>
          </p:nvSpPr>
          <p:spPr>
            <a:xfrm>
              <a:off x="7583481" y="1648730"/>
              <a:ext cx="182076" cy="71792"/>
            </a:xfrm>
            <a:custGeom>
              <a:avLst/>
              <a:gdLst/>
              <a:ahLst/>
              <a:cxnLst/>
              <a:rect l="l" t="t" r="r" b="b"/>
              <a:pathLst>
                <a:path w="5681" h="2240" extrusionOk="0">
                  <a:moveTo>
                    <a:pt x="5681" y="1"/>
                  </a:moveTo>
                  <a:lnTo>
                    <a:pt x="0" y="185"/>
                  </a:lnTo>
                  <a:lnTo>
                    <a:pt x="0" y="2240"/>
                  </a:lnTo>
                  <a:lnTo>
                    <a:pt x="5681" y="2240"/>
                  </a:lnTo>
                  <a:lnTo>
                    <a:pt x="568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5"/>
            <p:cNvSpPr/>
            <p:nvPr/>
          </p:nvSpPr>
          <p:spPr>
            <a:xfrm>
              <a:off x="7583481" y="1775648"/>
              <a:ext cx="187973" cy="27339"/>
            </a:xfrm>
            <a:custGeom>
              <a:avLst/>
              <a:gdLst/>
              <a:ahLst/>
              <a:cxnLst/>
              <a:rect l="l" t="t" r="r" b="b"/>
              <a:pathLst>
                <a:path w="5865" h="853" extrusionOk="0">
                  <a:moveTo>
                    <a:pt x="0" y="1"/>
                  </a:moveTo>
                  <a:lnTo>
                    <a:pt x="0" y="853"/>
                  </a:lnTo>
                  <a:lnTo>
                    <a:pt x="5865" y="853"/>
                  </a:lnTo>
                  <a:lnTo>
                    <a:pt x="58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5"/>
            <p:cNvSpPr/>
            <p:nvPr/>
          </p:nvSpPr>
          <p:spPr>
            <a:xfrm>
              <a:off x="6795211" y="2034292"/>
              <a:ext cx="596034" cy="445046"/>
            </a:xfrm>
            <a:custGeom>
              <a:avLst/>
              <a:gdLst/>
              <a:ahLst/>
              <a:cxnLst/>
              <a:rect l="l" t="t" r="r" b="b"/>
              <a:pathLst>
                <a:path w="18597" h="13886" extrusionOk="0">
                  <a:moveTo>
                    <a:pt x="0" y="1"/>
                  </a:moveTo>
                  <a:lnTo>
                    <a:pt x="0" y="13886"/>
                  </a:lnTo>
                  <a:lnTo>
                    <a:pt x="18597" y="13886"/>
                  </a:lnTo>
                  <a:lnTo>
                    <a:pt x="18597" y="653"/>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5"/>
            <p:cNvSpPr/>
            <p:nvPr/>
          </p:nvSpPr>
          <p:spPr>
            <a:xfrm>
              <a:off x="7000844" y="2151050"/>
              <a:ext cx="182621" cy="71792"/>
            </a:xfrm>
            <a:custGeom>
              <a:avLst/>
              <a:gdLst/>
              <a:ahLst/>
              <a:cxnLst/>
              <a:rect l="l" t="t" r="r" b="b"/>
              <a:pathLst>
                <a:path w="5698" h="2240" extrusionOk="0">
                  <a:moveTo>
                    <a:pt x="5698" y="0"/>
                  </a:moveTo>
                  <a:lnTo>
                    <a:pt x="0" y="184"/>
                  </a:lnTo>
                  <a:lnTo>
                    <a:pt x="0" y="2239"/>
                  </a:lnTo>
                  <a:lnTo>
                    <a:pt x="5698" y="2239"/>
                  </a:lnTo>
                  <a:lnTo>
                    <a:pt x="569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5"/>
            <p:cNvSpPr/>
            <p:nvPr/>
          </p:nvSpPr>
          <p:spPr>
            <a:xfrm>
              <a:off x="7000844" y="2277968"/>
              <a:ext cx="188518" cy="26794"/>
            </a:xfrm>
            <a:custGeom>
              <a:avLst/>
              <a:gdLst/>
              <a:ahLst/>
              <a:cxnLst/>
              <a:rect l="l" t="t" r="r" b="b"/>
              <a:pathLst>
                <a:path w="5882" h="836" extrusionOk="0">
                  <a:moveTo>
                    <a:pt x="0" y="0"/>
                  </a:moveTo>
                  <a:lnTo>
                    <a:pt x="0" y="836"/>
                  </a:lnTo>
                  <a:lnTo>
                    <a:pt x="5882" y="836"/>
                  </a:lnTo>
                  <a:lnTo>
                    <a:pt x="58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5"/>
            <p:cNvSpPr/>
            <p:nvPr/>
          </p:nvSpPr>
          <p:spPr>
            <a:xfrm>
              <a:off x="7377848" y="3594229"/>
              <a:ext cx="596034" cy="445591"/>
            </a:xfrm>
            <a:custGeom>
              <a:avLst/>
              <a:gdLst/>
              <a:ahLst/>
              <a:cxnLst/>
              <a:rect l="l" t="t" r="r" b="b"/>
              <a:pathLst>
                <a:path w="18597" h="13903" extrusionOk="0">
                  <a:moveTo>
                    <a:pt x="0" y="1"/>
                  </a:moveTo>
                  <a:lnTo>
                    <a:pt x="0" y="13902"/>
                  </a:lnTo>
                  <a:lnTo>
                    <a:pt x="18597" y="13902"/>
                  </a:lnTo>
                  <a:lnTo>
                    <a:pt x="18597" y="669"/>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5"/>
            <p:cNvSpPr/>
            <p:nvPr/>
          </p:nvSpPr>
          <p:spPr>
            <a:xfrm>
              <a:off x="7583481" y="3710987"/>
              <a:ext cx="182076" cy="71792"/>
            </a:xfrm>
            <a:custGeom>
              <a:avLst/>
              <a:gdLst/>
              <a:ahLst/>
              <a:cxnLst/>
              <a:rect l="l" t="t" r="r" b="b"/>
              <a:pathLst>
                <a:path w="5681" h="2240" extrusionOk="0">
                  <a:moveTo>
                    <a:pt x="5681" y="0"/>
                  </a:moveTo>
                  <a:lnTo>
                    <a:pt x="0" y="184"/>
                  </a:lnTo>
                  <a:lnTo>
                    <a:pt x="0" y="2239"/>
                  </a:lnTo>
                  <a:lnTo>
                    <a:pt x="5681" y="2239"/>
                  </a:lnTo>
                  <a:lnTo>
                    <a:pt x="568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5"/>
            <p:cNvSpPr/>
            <p:nvPr/>
          </p:nvSpPr>
          <p:spPr>
            <a:xfrm>
              <a:off x="7583481" y="3837905"/>
              <a:ext cx="187973" cy="26794"/>
            </a:xfrm>
            <a:custGeom>
              <a:avLst/>
              <a:gdLst/>
              <a:ahLst/>
              <a:cxnLst/>
              <a:rect l="l" t="t" r="r" b="b"/>
              <a:pathLst>
                <a:path w="5865" h="836" extrusionOk="0">
                  <a:moveTo>
                    <a:pt x="0" y="0"/>
                  </a:moveTo>
                  <a:lnTo>
                    <a:pt x="0" y="836"/>
                  </a:lnTo>
                  <a:lnTo>
                    <a:pt x="5865" y="836"/>
                  </a:lnTo>
                  <a:lnTo>
                    <a:pt x="58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5"/>
            <p:cNvSpPr/>
            <p:nvPr/>
          </p:nvSpPr>
          <p:spPr>
            <a:xfrm>
              <a:off x="7369804" y="2567668"/>
              <a:ext cx="596066" cy="445046"/>
            </a:xfrm>
            <a:custGeom>
              <a:avLst/>
              <a:gdLst/>
              <a:ahLst/>
              <a:cxnLst/>
              <a:rect l="l" t="t" r="r" b="b"/>
              <a:pathLst>
                <a:path w="18598" h="13886" extrusionOk="0">
                  <a:moveTo>
                    <a:pt x="0" y="1"/>
                  </a:moveTo>
                  <a:lnTo>
                    <a:pt x="0" y="13885"/>
                  </a:lnTo>
                  <a:lnTo>
                    <a:pt x="18597" y="13885"/>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5"/>
            <p:cNvSpPr/>
            <p:nvPr/>
          </p:nvSpPr>
          <p:spPr>
            <a:xfrm>
              <a:off x="7579731" y="2762596"/>
              <a:ext cx="171371" cy="67497"/>
            </a:xfrm>
            <a:custGeom>
              <a:avLst/>
              <a:gdLst/>
              <a:ahLst/>
              <a:cxnLst/>
              <a:rect l="l" t="t" r="r" b="b"/>
              <a:pathLst>
                <a:path w="5347" h="2106" extrusionOk="0">
                  <a:moveTo>
                    <a:pt x="5347" y="1"/>
                  </a:moveTo>
                  <a:lnTo>
                    <a:pt x="0" y="168"/>
                  </a:lnTo>
                  <a:lnTo>
                    <a:pt x="0" y="2106"/>
                  </a:lnTo>
                  <a:lnTo>
                    <a:pt x="5347" y="2106"/>
                  </a:lnTo>
                  <a:lnTo>
                    <a:pt x="534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5"/>
            <p:cNvSpPr/>
            <p:nvPr/>
          </p:nvSpPr>
          <p:spPr>
            <a:xfrm>
              <a:off x="7579731" y="2882014"/>
              <a:ext cx="176724" cy="25191"/>
            </a:xfrm>
            <a:custGeom>
              <a:avLst/>
              <a:gdLst/>
              <a:ahLst/>
              <a:cxnLst/>
              <a:rect l="l" t="t" r="r" b="b"/>
              <a:pathLst>
                <a:path w="5514" h="786" extrusionOk="0">
                  <a:moveTo>
                    <a:pt x="0" y="1"/>
                  </a:moveTo>
                  <a:lnTo>
                    <a:pt x="0" y="786"/>
                  </a:lnTo>
                  <a:lnTo>
                    <a:pt x="5514" y="786"/>
                  </a:lnTo>
                  <a:lnTo>
                    <a:pt x="55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5"/>
            <p:cNvSpPr/>
            <p:nvPr/>
          </p:nvSpPr>
          <p:spPr>
            <a:xfrm>
              <a:off x="7391213" y="2062143"/>
              <a:ext cx="582124" cy="415047"/>
            </a:xfrm>
            <a:custGeom>
              <a:avLst/>
              <a:gdLst/>
              <a:ahLst/>
              <a:cxnLst/>
              <a:rect l="l" t="t" r="r" b="b"/>
              <a:pathLst>
                <a:path w="18163" h="12950" extrusionOk="0">
                  <a:moveTo>
                    <a:pt x="1" y="1"/>
                  </a:moveTo>
                  <a:lnTo>
                    <a:pt x="1"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5"/>
            <p:cNvSpPr/>
            <p:nvPr/>
          </p:nvSpPr>
          <p:spPr>
            <a:xfrm>
              <a:off x="6795211" y="3078545"/>
              <a:ext cx="596034" cy="445046"/>
            </a:xfrm>
            <a:custGeom>
              <a:avLst/>
              <a:gdLst/>
              <a:ahLst/>
              <a:cxnLst/>
              <a:rect l="l" t="t" r="r" b="b"/>
              <a:pathLst>
                <a:path w="18597" h="13886" extrusionOk="0">
                  <a:moveTo>
                    <a:pt x="0" y="1"/>
                  </a:moveTo>
                  <a:lnTo>
                    <a:pt x="0" y="13885"/>
                  </a:lnTo>
                  <a:lnTo>
                    <a:pt x="18597" y="13885"/>
                  </a:lnTo>
                  <a:lnTo>
                    <a:pt x="18597" y="652"/>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5"/>
            <p:cNvSpPr/>
            <p:nvPr/>
          </p:nvSpPr>
          <p:spPr>
            <a:xfrm>
              <a:off x="7000844" y="3195303"/>
              <a:ext cx="182621" cy="71760"/>
            </a:xfrm>
            <a:custGeom>
              <a:avLst/>
              <a:gdLst/>
              <a:ahLst/>
              <a:cxnLst/>
              <a:rect l="l" t="t" r="r" b="b"/>
              <a:pathLst>
                <a:path w="5698" h="2239" extrusionOk="0">
                  <a:moveTo>
                    <a:pt x="5698" y="0"/>
                  </a:moveTo>
                  <a:lnTo>
                    <a:pt x="0" y="184"/>
                  </a:lnTo>
                  <a:lnTo>
                    <a:pt x="0" y="2239"/>
                  </a:lnTo>
                  <a:lnTo>
                    <a:pt x="5698" y="2239"/>
                  </a:lnTo>
                  <a:lnTo>
                    <a:pt x="569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5"/>
            <p:cNvSpPr/>
            <p:nvPr/>
          </p:nvSpPr>
          <p:spPr>
            <a:xfrm>
              <a:off x="7000844" y="3322189"/>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5"/>
            <p:cNvSpPr/>
            <p:nvPr/>
          </p:nvSpPr>
          <p:spPr>
            <a:xfrm>
              <a:off x="7391213" y="3106396"/>
              <a:ext cx="582124" cy="415048"/>
            </a:xfrm>
            <a:custGeom>
              <a:avLst/>
              <a:gdLst/>
              <a:ahLst/>
              <a:cxnLst/>
              <a:rect l="l" t="t" r="r" b="b"/>
              <a:pathLst>
                <a:path w="18163" h="12950" extrusionOk="0">
                  <a:moveTo>
                    <a:pt x="1" y="0"/>
                  </a:moveTo>
                  <a:lnTo>
                    <a:pt x="1" y="12950"/>
                  </a:lnTo>
                  <a:lnTo>
                    <a:pt x="18163" y="12950"/>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5"/>
            <p:cNvSpPr/>
            <p:nvPr/>
          </p:nvSpPr>
          <p:spPr>
            <a:xfrm>
              <a:off x="6795211" y="4109401"/>
              <a:ext cx="596034" cy="445046"/>
            </a:xfrm>
            <a:custGeom>
              <a:avLst/>
              <a:gdLst/>
              <a:ahLst/>
              <a:cxnLst/>
              <a:rect l="l" t="t" r="r" b="b"/>
              <a:pathLst>
                <a:path w="18597" h="13886" extrusionOk="0">
                  <a:moveTo>
                    <a:pt x="0" y="0"/>
                  </a:moveTo>
                  <a:lnTo>
                    <a:pt x="0" y="13885"/>
                  </a:lnTo>
                  <a:lnTo>
                    <a:pt x="18597" y="13885"/>
                  </a:lnTo>
                  <a:lnTo>
                    <a:pt x="18597" y="652"/>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5"/>
            <p:cNvSpPr/>
            <p:nvPr/>
          </p:nvSpPr>
          <p:spPr>
            <a:xfrm>
              <a:off x="7000844" y="4226127"/>
              <a:ext cx="182621" cy="71792"/>
            </a:xfrm>
            <a:custGeom>
              <a:avLst/>
              <a:gdLst/>
              <a:ahLst/>
              <a:cxnLst/>
              <a:rect l="l" t="t" r="r" b="b"/>
              <a:pathLst>
                <a:path w="5698" h="2240" extrusionOk="0">
                  <a:moveTo>
                    <a:pt x="5698" y="1"/>
                  </a:moveTo>
                  <a:lnTo>
                    <a:pt x="0" y="185"/>
                  </a:lnTo>
                  <a:lnTo>
                    <a:pt x="0" y="2240"/>
                  </a:lnTo>
                  <a:lnTo>
                    <a:pt x="5698" y="2240"/>
                  </a:lnTo>
                  <a:lnTo>
                    <a:pt x="569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5"/>
            <p:cNvSpPr/>
            <p:nvPr/>
          </p:nvSpPr>
          <p:spPr>
            <a:xfrm>
              <a:off x="7000844" y="4353045"/>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5"/>
            <p:cNvSpPr/>
            <p:nvPr/>
          </p:nvSpPr>
          <p:spPr>
            <a:xfrm>
              <a:off x="7391213" y="4137252"/>
              <a:ext cx="582124" cy="415047"/>
            </a:xfrm>
            <a:custGeom>
              <a:avLst/>
              <a:gdLst/>
              <a:ahLst/>
              <a:cxnLst/>
              <a:rect l="l" t="t" r="r" b="b"/>
              <a:pathLst>
                <a:path w="18163" h="12950" extrusionOk="0">
                  <a:moveTo>
                    <a:pt x="1" y="0"/>
                  </a:moveTo>
                  <a:lnTo>
                    <a:pt x="1" y="12949"/>
                  </a:lnTo>
                  <a:lnTo>
                    <a:pt x="18163" y="12949"/>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35"/>
          <p:cNvGrpSpPr/>
          <p:nvPr/>
        </p:nvGrpSpPr>
        <p:grpSpPr>
          <a:xfrm>
            <a:off x="563450" y="1531138"/>
            <a:ext cx="1774192" cy="3142951"/>
            <a:chOff x="575781" y="1520210"/>
            <a:chExt cx="1774192" cy="3142951"/>
          </a:xfrm>
        </p:grpSpPr>
        <p:sp>
          <p:nvSpPr>
            <p:cNvPr id="1182" name="Google Shape;1182;p35"/>
            <p:cNvSpPr/>
            <p:nvPr/>
          </p:nvSpPr>
          <p:spPr>
            <a:xfrm>
              <a:off x="575781" y="1520210"/>
              <a:ext cx="1259020" cy="3142951"/>
            </a:xfrm>
            <a:custGeom>
              <a:avLst/>
              <a:gdLst/>
              <a:ahLst/>
              <a:cxnLst/>
              <a:rect l="l" t="t" r="r" b="b"/>
              <a:pathLst>
                <a:path w="39283" h="98064" extrusionOk="0">
                  <a:moveTo>
                    <a:pt x="1" y="1"/>
                  </a:moveTo>
                  <a:lnTo>
                    <a:pt x="34" y="98063"/>
                  </a:lnTo>
                  <a:lnTo>
                    <a:pt x="39283" y="98063"/>
                  </a:lnTo>
                  <a:lnTo>
                    <a:pt x="384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5"/>
            <p:cNvSpPr/>
            <p:nvPr/>
          </p:nvSpPr>
          <p:spPr>
            <a:xfrm>
              <a:off x="575781" y="1520210"/>
              <a:ext cx="564465" cy="3142951"/>
            </a:xfrm>
            <a:custGeom>
              <a:avLst/>
              <a:gdLst/>
              <a:ahLst/>
              <a:cxnLst/>
              <a:rect l="l" t="t" r="r" b="b"/>
              <a:pathLst>
                <a:path w="17612" h="98064" extrusionOk="0">
                  <a:moveTo>
                    <a:pt x="1" y="1"/>
                  </a:moveTo>
                  <a:lnTo>
                    <a:pt x="34" y="98063"/>
                  </a:lnTo>
                  <a:lnTo>
                    <a:pt x="17612" y="98063"/>
                  </a:lnTo>
                  <a:lnTo>
                    <a:pt x="1726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5"/>
            <p:cNvSpPr/>
            <p:nvPr/>
          </p:nvSpPr>
          <p:spPr>
            <a:xfrm>
              <a:off x="1171270" y="1546459"/>
              <a:ext cx="596066" cy="424695"/>
            </a:xfrm>
            <a:custGeom>
              <a:avLst/>
              <a:gdLst/>
              <a:ahLst/>
              <a:cxnLst/>
              <a:rect l="l" t="t" r="r" b="b"/>
              <a:pathLst>
                <a:path w="18598" h="13251" extrusionOk="0">
                  <a:moveTo>
                    <a:pt x="1" y="0"/>
                  </a:moveTo>
                  <a:lnTo>
                    <a:pt x="1" y="13250"/>
                  </a:lnTo>
                  <a:lnTo>
                    <a:pt x="18597" y="13250"/>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5"/>
            <p:cNvSpPr/>
            <p:nvPr/>
          </p:nvSpPr>
          <p:spPr>
            <a:xfrm>
              <a:off x="1379595" y="1642320"/>
              <a:ext cx="182108" cy="71792"/>
            </a:xfrm>
            <a:custGeom>
              <a:avLst/>
              <a:gdLst/>
              <a:ahLst/>
              <a:cxnLst/>
              <a:rect l="l" t="t" r="r" b="b"/>
              <a:pathLst>
                <a:path w="5682" h="2240" extrusionOk="0">
                  <a:moveTo>
                    <a:pt x="0" y="0"/>
                  </a:moveTo>
                  <a:lnTo>
                    <a:pt x="0" y="2239"/>
                  </a:lnTo>
                  <a:lnTo>
                    <a:pt x="5681" y="2239"/>
                  </a:lnTo>
                  <a:lnTo>
                    <a:pt x="5681"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5"/>
            <p:cNvSpPr/>
            <p:nvPr/>
          </p:nvSpPr>
          <p:spPr>
            <a:xfrm>
              <a:off x="1373697" y="1769238"/>
              <a:ext cx="188005" cy="26794"/>
            </a:xfrm>
            <a:custGeom>
              <a:avLst/>
              <a:gdLst/>
              <a:ahLst/>
              <a:cxnLst/>
              <a:rect l="l" t="t" r="r" b="b"/>
              <a:pathLst>
                <a:path w="5866" h="836" extrusionOk="0">
                  <a:moveTo>
                    <a:pt x="0" y="0"/>
                  </a:moveTo>
                  <a:lnTo>
                    <a:pt x="0" y="836"/>
                  </a:lnTo>
                  <a:lnTo>
                    <a:pt x="5865" y="836"/>
                  </a:lnTo>
                  <a:lnTo>
                    <a:pt x="58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5"/>
            <p:cNvSpPr/>
            <p:nvPr/>
          </p:nvSpPr>
          <p:spPr>
            <a:xfrm>
              <a:off x="1753906" y="2027337"/>
              <a:ext cx="596066" cy="445591"/>
            </a:xfrm>
            <a:custGeom>
              <a:avLst/>
              <a:gdLst/>
              <a:ahLst/>
              <a:cxnLst/>
              <a:rect l="l" t="t" r="r" b="b"/>
              <a:pathLst>
                <a:path w="18598" h="13903" extrusionOk="0">
                  <a:moveTo>
                    <a:pt x="18597" y="1"/>
                  </a:moveTo>
                  <a:lnTo>
                    <a:pt x="1" y="669"/>
                  </a:lnTo>
                  <a:lnTo>
                    <a:pt x="1" y="13902"/>
                  </a:lnTo>
                  <a:lnTo>
                    <a:pt x="18597" y="13902"/>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5"/>
            <p:cNvSpPr/>
            <p:nvPr/>
          </p:nvSpPr>
          <p:spPr>
            <a:xfrm>
              <a:off x="1961687" y="2144095"/>
              <a:ext cx="182653" cy="71792"/>
            </a:xfrm>
            <a:custGeom>
              <a:avLst/>
              <a:gdLst/>
              <a:ahLst/>
              <a:cxnLst/>
              <a:rect l="l" t="t" r="r" b="b"/>
              <a:pathLst>
                <a:path w="5699" h="2240" extrusionOk="0">
                  <a:moveTo>
                    <a:pt x="1" y="0"/>
                  </a:moveTo>
                  <a:lnTo>
                    <a:pt x="1" y="2239"/>
                  </a:lnTo>
                  <a:lnTo>
                    <a:pt x="5698" y="2239"/>
                  </a:lnTo>
                  <a:lnTo>
                    <a:pt x="5698" y="184"/>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5"/>
            <p:cNvSpPr/>
            <p:nvPr/>
          </p:nvSpPr>
          <p:spPr>
            <a:xfrm>
              <a:off x="1955789" y="2271013"/>
              <a:ext cx="188550" cy="27339"/>
            </a:xfrm>
            <a:custGeom>
              <a:avLst/>
              <a:gdLst/>
              <a:ahLst/>
              <a:cxnLst/>
              <a:rect l="l" t="t" r="r" b="b"/>
              <a:pathLst>
                <a:path w="5883" h="853" extrusionOk="0">
                  <a:moveTo>
                    <a:pt x="1" y="0"/>
                  </a:moveTo>
                  <a:lnTo>
                    <a:pt x="1" y="852"/>
                  </a:lnTo>
                  <a:lnTo>
                    <a:pt x="5882" y="852"/>
                  </a:lnTo>
                  <a:lnTo>
                    <a:pt x="58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5"/>
            <p:cNvSpPr/>
            <p:nvPr/>
          </p:nvSpPr>
          <p:spPr>
            <a:xfrm>
              <a:off x="1171270" y="3587819"/>
              <a:ext cx="596066" cy="445046"/>
            </a:xfrm>
            <a:custGeom>
              <a:avLst/>
              <a:gdLst/>
              <a:ahLst/>
              <a:cxnLst/>
              <a:rect l="l" t="t" r="r" b="b"/>
              <a:pathLst>
                <a:path w="18598" h="13886" extrusionOk="0">
                  <a:moveTo>
                    <a:pt x="18597" y="0"/>
                  </a:moveTo>
                  <a:lnTo>
                    <a:pt x="1" y="652"/>
                  </a:lnTo>
                  <a:lnTo>
                    <a:pt x="1" y="13885"/>
                  </a:lnTo>
                  <a:lnTo>
                    <a:pt x="18597" y="13885"/>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5"/>
            <p:cNvSpPr/>
            <p:nvPr/>
          </p:nvSpPr>
          <p:spPr>
            <a:xfrm>
              <a:off x="1379595" y="3704033"/>
              <a:ext cx="182108" cy="71792"/>
            </a:xfrm>
            <a:custGeom>
              <a:avLst/>
              <a:gdLst/>
              <a:ahLst/>
              <a:cxnLst/>
              <a:rect l="l" t="t" r="r" b="b"/>
              <a:pathLst>
                <a:path w="5682" h="2240" extrusionOk="0">
                  <a:moveTo>
                    <a:pt x="0" y="0"/>
                  </a:moveTo>
                  <a:lnTo>
                    <a:pt x="0" y="2239"/>
                  </a:lnTo>
                  <a:lnTo>
                    <a:pt x="5681" y="2239"/>
                  </a:lnTo>
                  <a:lnTo>
                    <a:pt x="5681" y="201"/>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5"/>
            <p:cNvSpPr/>
            <p:nvPr/>
          </p:nvSpPr>
          <p:spPr>
            <a:xfrm>
              <a:off x="1373697" y="3831463"/>
              <a:ext cx="188005" cy="26826"/>
            </a:xfrm>
            <a:custGeom>
              <a:avLst/>
              <a:gdLst/>
              <a:ahLst/>
              <a:cxnLst/>
              <a:rect l="l" t="t" r="r" b="b"/>
              <a:pathLst>
                <a:path w="5866" h="837" extrusionOk="0">
                  <a:moveTo>
                    <a:pt x="0" y="1"/>
                  </a:moveTo>
                  <a:lnTo>
                    <a:pt x="0" y="836"/>
                  </a:lnTo>
                  <a:lnTo>
                    <a:pt x="5865" y="836"/>
                  </a:lnTo>
                  <a:lnTo>
                    <a:pt x="58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5"/>
            <p:cNvSpPr/>
            <p:nvPr/>
          </p:nvSpPr>
          <p:spPr>
            <a:xfrm>
              <a:off x="1179314" y="2560713"/>
              <a:ext cx="595521" cy="445046"/>
            </a:xfrm>
            <a:custGeom>
              <a:avLst/>
              <a:gdLst/>
              <a:ahLst/>
              <a:cxnLst/>
              <a:rect l="l" t="t" r="r" b="b"/>
              <a:pathLst>
                <a:path w="18581" h="13886" extrusionOk="0">
                  <a:moveTo>
                    <a:pt x="0" y="0"/>
                  </a:moveTo>
                  <a:lnTo>
                    <a:pt x="0" y="13885"/>
                  </a:lnTo>
                  <a:lnTo>
                    <a:pt x="18580" y="13885"/>
                  </a:lnTo>
                  <a:lnTo>
                    <a:pt x="1858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5"/>
            <p:cNvSpPr/>
            <p:nvPr/>
          </p:nvSpPr>
          <p:spPr>
            <a:xfrm>
              <a:off x="1394049" y="2755641"/>
              <a:ext cx="171403" cy="67497"/>
            </a:xfrm>
            <a:custGeom>
              <a:avLst/>
              <a:gdLst/>
              <a:ahLst/>
              <a:cxnLst/>
              <a:rect l="l" t="t" r="r" b="b"/>
              <a:pathLst>
                <a:path w="5348" h="2106" extrusionOk="0">
                  <a:moveTo>
                    <a:pt x="0" y="0"/>
                  </a:moveTo>
                  <a:lnTo>
                    <a:pt x="0" y="2106"/>
                  </a:lnTo>
                  <a:lnTo>
                    <a:pt x="5347" y="2106"/>
                  </a:lnTo>
                  <a:lnTo>
                    <a:pt x="5347"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5"/>
            <p:cNvSpPr/>
            <p:nvPr/>
          </p:nvSpPr>
          <p:spPr>
            <a:xfrm>
              <a:off x="1388697" y="2875059"/>
              <a:ext cx="176756" cy="25191"/>
            </a:xfrm>
            <a:custGeom>
              <a:avLst/>
              <a:gdLst/>
              <a:ahLst/>
              <a:cxnLst/>
              <a:rect l="l" t="t" r="r" b="b"/>
              <a:pathLst>
                <a:path w="5515" h="786" extrusionOk="0">
                  <a:moveTo>
                    <a:pt x="0" y="0"/>
                  </a:moveTo>
                  <a:lnTo>
                    <a:pt x="0" y="786"/>
                  </a:lnTo>
                  <a:lnTo>
                    <a:pt x="5514" y="786"/>
                  </a:lnTo>
                  <a:lnTo>
                    <a:pt x="551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5"/>
            <p:cNvSpPr/>
            <p:nvPr/>
          </p:nvSpPr>
          <p:spPr>
            <a:xfrm>
              <a:off x="1171814" y="2055733"/>
              <a:ext cx="582124" cy="415047"/>
            </a:xfrm>
            <a:custGeom>
              <a:avLst/>
              <a:gdLst/>
              <a:ahLst/>
              <a:cxnLst/>
              <a:rect l="l" t="t" r="r" b="b"/>
              <a:pathLst>
                <a:path w="18163" h="12950" extrusionOk="0">
                  <a:moveTo>
                    <a:pt x="0" y="0"/>
                  </a:moveTo>
                  <a:lnTo>
                    <a:pt x="0" y="12949"/>
                  </a:lnTo>
                  <a:lnTo>
                    <a:pt x="18163" y="12949"/>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5"/>
            <p:cNvSpPr/>
            <p:nvPr/>
          </p:nvSpPr>
          <p:spPr>
            <a:xfrm>
              <a:off x="1753906" y="3071590"/>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5"/>
            <p:cNvSpPr/>
            <p:nvPr/>
          </p:nvSpPr>
          <p:spPr>
            <a:xfrm>
              <a:off x="1961687" y="3188316"/>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5"/>
            <p:cNvSpPr/>
            <p:nvPr/>
          </p:nvSpPr>
          <p:spPr>
            <a:xfrm>
              <a:off x="1955789" y="3315234"/>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5"/>
            <p:cNvSpPr/>
            <p:nvPr/>
          </p:nvSpPr>
          <p:spPr>
            <a:xfrm>
              <a:off x="1171814" y="3099954"/>
              <a:ext cx="582124" cy="415080"/>
            </a:xfrm>
            <a:custGeom>
              <a:avLst/>
              <a:gdLst/>
              <a:ahLst/>
              <a:cxnLst/>
              <a:rect l="l" t="t" r="r" b="b"/>
              <a:pathLst>
                <a:path w="18163" h="12951" extrusionOk="0">
                  <a:moveTo>
                    <a:pt x="0" y="1"/>
                  </a:moveTo>
                  <a:lnTo>
                    <a:pt x="0"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5"/>
            <p:cNvSpPr/>
            <p:nvPr/>
          </p:nvSpPr>
          <p:spPr>
            <a:xfrm>
              <a:off x="1753906" y="4102446"/>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5"/>
            <p:cNvSpPr/>
            <p:nvPr/>
          </p:nvSpPr>
          <p:spPr>
            <a:xfrm>
              <a:off x="1961687" y="4219172"/>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5"/>
            <p:cNvSpPr/>
            <p:nvPr/>
          </p:nvSpPr>
          <p:spPr>
            <a:xfrm>
              <a:off x="1955789" y="4346090"/>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5"/>
            <p:cNvSpPr/>
            <p:nvPr/>
          </p:nvSpPr>
          <p:spPr>
            <a:xfrm>
              <a:off x="1171814" y="4130810"/>
              <a:ext cx="582124" cy="415047"/>
            </a:xfrm>
            <a:custGeom>
              <a:avLst/>
              <a:gdLst/>
              <a:ahLst/>
              <a:cxnLst/>
              <a:rect l="l" t="t" r="r" b="b"/>
              <a:pathLst>
                <a:path w="18163" h="12950" extrusionOk="0">
                  <a:moveTo>
                    <a:pt x="0" y="1"/>
                  </a:moveTo>
                  <a:lnTo>
                    <a:pt x="0"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grpSp>
        <p:nvGrpSpPr>
          <p:cNvPr id="1209" name="Google Shape;1209;p36"/>
          <p:cNvGrpSpPr/>
          <p:nvPr/>
        </p:nvGrpSpPr>
        <p:grpSpPr>
          <a:xfrm>
            <a:off x="2925927" y="1760981"/>
            <a:ext cx="3356826" cy="560957"/>
            <a:chOff x="2925927" y="1608581"/>
            <a:chExt cx="3356826" cy="560957"/>
          </a:xfrm>
        </p:grpSpPr>
        <p:sp>
          <p:nvSpPr>
            <p:cNvPr id="1210" name="Google Shape;1210;p36"/>
            <p:cNvSpPr/>
            <p:nvPr/>
          </p:nvSpPr>
          <p:spPr>
            <a:xfrm>
              <a:off x="2926472" y="1612814"/>
              <a:ext cx="3355736" cy="556179"/>
            </a:xfrm>
            <a:custGeom>
              <a:avLst/>
              <a:gdLst/>
              <a:ahLst/>
              <a:cxnLst/>
              <a:rect l="l" t="t" r="r" b="b"/>
              <a:pathLst>
                <a:path w="104646" h="17344" extrusionOk="0">
                  <a:moveTo>
                    <a:pt x="8672" y="1"/>
                  </a:moveTo>
                  <a:cubicBezTo>
                    <a:pt x="3876" y="1"/>
                    <a:pt x="0" y="3860"/>
                    <a:pt x="0" y="8672"/>
                  </a:cubicBezTo>
                  <a:cubicBezTo>
                    <a:pt x="0" y="13468"/>
                    <a:pt x="3876" y="17344"/>
                    <a:pt x="8672" y="17344"/>
                  </a:cubicBezTo>
                  <a:lnTo>
                    <a:pt x="95974" y="17344"/>
                  </a:lnTo>
                  <a:cubicBezTo>
                    <a:pt x="100770" y="17344"/>
                    <a:pt x="104646" y="13468"/>
                    <a:pt x="104646" y="8672"/>
                  </a:cubicBezTo>
                  <a:cubicBezTo>
                    <a:pt x="104646" y="3860"/>
                    <a:pt x="100770" y="1"/>
                    <a:pt x="959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6"/>
            <p:cNvSpPr/>
            <p:nvPr/>
          </p:nvSpPr>
          <p:spPr>
            <a:xfrm>
              <a:off x="2925927" y="1608581"/>
              <a:ext cx="3356826" cy="560957"/>
            </a:xfrm>
            <a:custGeom>
              <a:avLst/>
              <a:gdLst/>
              <a:ahLst/>
              <a:cxnLst/>
              <a:rect l="l" t="t" r="r" b="b"/>
              <a:pathLst>
                <a:path w="104680" h="17493" extrusionOk="0">
                  <a:moveTo>
                    <a:pt x="94359" y="1"/>
                  </a:moveTo>
                  <a:cubicBezTo>
                    <a:pt x="92740" y="1"/>
                    <a:pt x="91062" y="16"/>
                    <a:pt x="89324" y="16"/>
                  </a:cubicBezTo>
                  <a:lnTo>
                    <a:pt x="8221" y="149"/>
                  </a:lnTo>
                  <a:cubicBezTo>
                    <a:pt x="6216" y="149"/>
                    <a:pt x="4278" y="901"/>
                    <a:pt x="2774" y="2238"/>
                  </a:cubicBezTo>
                  <a:cubicBezTo>
                    <a:pt x="1287" y="3541"/>
                    <a:pt x="335" y="5362"/>
                    <a:pt x="84" y="7334"/>
                  </a:cubicBezTo>
                  <a:cubicBezTo>
                    <a:pt x="51" y="7568"/>
                    <a:pt x="34" y="7818"/>
                    <a:pt x="34" y="8052"/>
                  </a:cubicBezTo>
                  <a:cubicBezTo>
                    <a:pt x="17" y="8303"/>
                    <a:pt x="17" y="8537"/>
                    <a:pt x="17" y="8788"/>
                  </a:cubicBezTo>
                  <a:cubicBezTo>
                    <a:pt x="0" y="9255"/>
                    <a:pt x="34" y="9740"/>
                    <a:pt x="67" y="10225"/>
                  </a:cubicBezTo>
                  <a:cubicBezTo>
                    <a:pt x="184" y="11194"/>
                    <a:pt x="468" y="12113"/>
                    <a:pt x="903" y="12981"/>
                  </a:cubicBezTo>
                  <a:cubicBezTo>
                    <a:pt x="2206" y="15571"/>
                    <a:pt x="4796" y="17292"/>
                    <a:pt x="7703" y="17459"/>
                  </a:cubicBezTo>
                  <a:cubicBezTo>
                    <a:pt x="8171" y="17493"/>
                    <a:pt x="8639" y="17493"/>
                    <a:pt x="9090" y="17493"/>
                  </a:cubicBezTo>
                  <a:lnTo>
                    <a:pt x="10477" y="17476"/>
                  </a:lnTo>
                  <a:lnTo>
                    <a:pt x="15924" y="17476"/>
                  </a:lnTo>
                  <a:lnTo>
                    <a:pt x="26467" y="17443"/>
                  </a:lnTo>
                  <a:cubicBezTo>
                    <a:pt x="40185" y="17409"/>
                    <a:pt x="52549" y="17376"/>
                    <a:pt x="62925" y="17359"/>
                  </a:cubicBezTo>
                  <a:lnTo>
                    <a:pt x="87503" y="17276"/>
                  </a:lnTo>
                  <a:cubicBezTo>
                    <a:pt x="90410" y="17259"/>
                    <a:pt x="92649" y="17259"/>
                    <a:pt x="94187" y="17242"/>
                  </a:cubicBezTo>
                  <a:lnTo>
                    <a:pt x="95924" y="17225"/>
                  </a:lnTo>
                  <a:lnTo>
                    <a:pt x="96526" y="17225"/>
                  </a:lnTo>
                  <a:cubicBezTo>
                    <a:pt x="96526" y="17225"/>
                    <a:pt x="96325" y="17225"/>
                    <a:pt x="95924" y="17209"/>
                  </a:cubicBezTo>
                  <a:lnTo>
                    <a:pt x="87503" y="17209"/>
                  </a:lnTo>
                  <a:cubicBezTo>
                    <a:pt x="81705" y="17209"/>
                    <a:pt x="73301" y="17225"/>
                    <a:pt x="62925" y="17225"/>
                  </a:cubicBezTo>
                  <a:cubicBezTo>
                    <a:pt x="52549" y="17242"/>
                    <a:pt x="40185" y="17259"/>
                    <a:pt x="26467" y="17276"/>
                  </a:cubicBezTo>
                  <a:lnTo>
                    <a:pt x="15924" y="17309"/>
                  </a:lnTo>
                  <a:lnTo>
                    <a:pt x="9090" y="17309"/>
                  </a:lnTo>
                  <a:cubicBezTo>
                    <a:pt x="8864" y="17309"/>
                    <a:pt x="8635" y="17313"/>
                    <a:pt x="8405" y="17313"/>
                  </a:cubicBezTo>
                  <a:cubicBezTo>
                    <a:pt x="8175" y="17313"/>
                    <a:pt x="7945" y="17309"/>
                    <a:pt x="7720" y="17292"/>
                  </a:cubicBezTo>
                  <a:cubicBezTo>
                    <a:pt x="4879" y="17108"/>
                    <a:pt x="2340" y="15438"/>
                    <a:pt x="1070" y="12898"/>
                  </a:cubicBezTo>
                  <a:cubicBezTo>
                    <a:pt x="635" y="12062"/>
                    <a:pt x="351" y="11143"/>
                    <a:pt x="251" y="10208"/>
                  </a:cubicBezTo>
                  <a:cubicBezTo>
                    <a:pt x="201" y="9740"/>
                    <a:pt x="184" y="9255"/>
                    <a:pt x="184" y="8788"/>
                  </a:cubicBezTo>
                  <a:cubicBezTo>
                    <a:pt x="184" y="8537"/>
                    <a:pt x="184" y="8303"/>
                    <a:pt x="201" y="8069"/>
                  </a:cubicBezTo>
                  <a:cubicBezTo>
                    <a:pt x="201" y="7818"/>
                    <a:pt x="234" y="7585"/>
                    <a:pt x="268" y="7351"/>
                  </a:cubicBezTo>
                  <a:cubicBezTo>
                    <a:pt x="502" y="5429"/>
                    <a:pt x="1437" y="3658"/>
                    <a:pt x="2891" y="2372"/>
                  </a:cubicBezTo>
                  <a:cubicBezTo>
                    <a:pt x="4361" y="1068"/>
                    <a:pt x="6266" y="333"/>
                    <a:pt x="8221" y="333"/>
                  </a:cubicBezTo>
                  <a:lnTo>
                    <a:pt x="89324" y="133"/>
                  </a:lnTo>
                  <a:cubicBezTo>
                    <a:pt x="91062" y="133"/>
                    <a:pt x="92740" y="118"/>
                    <a:pt x="94354" y="118"/>
                  </a:cubicBezTo>
                  <a:cubicBezTo>
                    <a:pt x="95161" y="118"/>
                    <a:pt x="95952" y="121"/>
                    <a:pt x="96726" y="133"/>
                  </a:cubicBezTo>
                  <a:cubicBezTo>
                    <a:pt x="101020" y="250"/>
                    <a:pt x="104479" y="3708"/>
                    <a:pt x="104579" y="8002"/>
                  </a:cubicBezTo>
                  <a:cubicBezTo>
                    <a:pt x="104596" y="8437"/>
                    <a:pt x="104596" y="8871"/>
                    <a:pt x="104579" y="9289"/>
                  </a:cubicBezTo>
                  <a:cubicBezTo>
                    <a:pt x="104579" y="9506"/>
                    <a:pt x="104563" y="9707"/>
                    <a:pt x="104563" y="9924"/>
                  </a:cubicBezTo>
                  <a:cubicBezTo>
                    <a:pt x="104529" y="10124"/>
                    <a:pt x="104496" y="10325"/>
                    <a:pt x="104462" y="10525"/>
                  </a:cubicBezTo>
                  <a:cubicBezTo>
                    <a:pt x="104329" y="11277"/>
                    <a:pt x="104095" y="11996"/>
                    <a:pt x="103761" y="12681"/>
                  </a:cubicBezTo>
                  <a:lnTo>
                    <a:pt x="103644" y="12931"/>
                  </a:lnTo>
                  <a:lnTo>
                    <a:pt x="103493" y="13148"/>
                  </a:lnTo>
                  <a:cubicBezTo>
                    <a:pt x="103410" y="13299"/>
                    <a:pt x="103326" y="13449"/>
                    <a:pt x="103226" y="13600"/>
                  </a:cubicBezTo>
                  <a:cubicBezTo>
                    <a:pt x="103025" y="13867"/>
                    <a:pt x="102842" y="14151"/>
                    <a:pt x="102624" y="14385"/>
                  </a:cubicBezTo>
                  <a:cubicBezTo>
                    <a:pt x="102424" y="14619"/>
                    <a:pt x="102207" y="14836"/>
                    <a:pt x="101973" y="15053"/>
                  </a:cubicBezTo>
                  <a:cubicBezTo>
                    <a:pt x="101873" y="15154"/>
                    <a:pt x="101756" y="15254"/>
                    <a:pt x="101655" y="15354"/>
                  </a:cubicBezTo>
                  <a:cubicBezTo>
                    <a:pt x="101538" y="15438"/>
                    <a:pt x="101421" y="15521"/>
                    <a:pt x="101321" y="15605"/>
                  </a:cubicBezTo>
                  <a:cubicBezTo>
                    <a:pt x="100553" y="16156"/>
                    <a:pt x="99717" y="16590"/>
                    <a:pt x="98815" y="16858"/>
                  </a:cubicBezTo>
                  <a:cubicBezTo>
                    <a:pt x="98497" y="16958"/>
                    <a:pt x="98163" y="17042"/>
                    <a:pt x="97829" y="17092"/>
                  </a:cubicBezTo>
                  <a:cubicBezTo>
                    <a:pt x="97595" y="17142"/>
                    <a:pt x="97345" y="17175"/>
                    <a:pt x="97111" y="17175"/>
                  </a:cubicBezTo>
                  <a:cubicBezTo>
                    <a:pt x="96710" y="17209"/>
                    <a:pt x="96526" y="17225"/>
                    <a:pt x="96526" y="17225"/>
                  </a:cubicBezTo>
                  <a:cubicBezTo>
                    <a:pt x="96526" y="17225"/>
                    <a:pt x="96726" y="17225"/>
                    <a:pt x="97111" y="17192"/>
                  </a:cubicBezTo>
                  <a:cubicBezTo>
                    <a:pt x="97361" y="17192"/>
                    <a:pt x="97595" y="17159"/>
                    <a:pt x="97829" y="17125"/>
                  </a:cubicBezTo>
                  <a:cubicBezTo>
                    <a:pt x="98163" y="17075"/>
                    <a:pt x="98497" y="16991"/>
                    <a:pt x="98815" y="16891"/>
                  </a:cubicBezTo>
                  <a:cubicBezTo>
                    <a:pt x="99734" y="16624"/>
                    <a:pt x="100586" y="16206"/>
                    <a:pt x="101338" y="15638"/>
                  </a:cubicBezTo>
                  <a:lnTo>
                    <a:pt x="101689" y="15387"/>
                  </a:lnTo>
                  <a:cubicBezTo>
                    <a:pt x="101806" y="15287"/>
                    <a:pt x="101906" y="15187"/>
                    <a:pt x="102023" y="15087"/>
                  </a:cubicBezTo>
                  <a:cubicBezTo>
                    <a:pt x="102257" y="14886"/>
                    <a:pt x="102474" y="14669"/>
                    <a:pt x="102675" y="14418"/>
                  </a:cubicBezTo>
                  <a:cubicBezTo>
                    <a:pt x="102892" y="14184"/>
                    <a:pt x="103076" y="13900"/>
                    <a:pt x="103293" y="13633"/>
                  </a:cubicBezTo>
                  <a:cubicBezTo>
                    <a:pt x="103376" y="13483"/>
                    <a:pt x="103460" y="13332"/>
                    <a:pt x="103560" y="13182"/>
                  </a:cubicBezTo>
                  <a:lnTo>
                    <a:pt x="103694" y="12965"/>
                  </a:lnTo>
                  <a:cubicBezTo>
                    <a:pt x="103744" y="12881"/>
                    <a:pt x="103777" y="12798"/>
                    <a:pt x="103811" y="12714"/>
                  </a:cubicBezTo>
                  <a:cubicBezTo>
                    <a:pt x="104162" y="12029"/>
                    <a:pt x="104412" y="11294"/>
                    <a:pt x="104546" y="10525"/>
                  </a:cubicBezTo>
                  <a:cubicBezTo>
                    <a:pt x="104579" y="10325"/>
                    <a:pt x="104596" y="10124"/>
                    <a:pt x="104629" y="9924"/>
                  </a:cubicBezTo>
                  <a:cubicBezTo>
                    <a:pt x="104646" y="9723"/>
                    <a:pt x="104663" y="9506"/>
                    <a:pt x="104663" y="9289"/>
                  </a:cubicBezTo>
                  <a:cubicBezTo>
                    <a:pt x="104680" y="8871"/>
                    <a:pt x="104680" y="8437"/>
                    <a:pt x="104663" y="8002"/>
                  </a:cubicBezTo>
                  <a:cubicBezTo>
                    <a:pt x="104563" y="3658"/>
                    <a:pt x="101087" y="149"/>
                    <a:pt x="96743" y="16"/>
                  </a:cubicBezTo>
                  <a:cubicBezTo>
                    <a:pt x="95963" y="4"/>
                    <a:pt x="95169" y="1"/>
                    <a:pt x="943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36"/>
          <p:cNvGrpSpPr/>
          <p:nvPr/>
        </p:nvGrpSpPr>
        <p:grpSpPr>
          <a:xfrm>
            <a:off x="3486915" y="634482"/>
            <a:ext cx="1920875" cy="1315249"/>
            <a:chOff x="3486915" y="482082"/>
            <a:chExt cx="1920875" cy="1315249"/>
          </a:xfrm>
        </p:grpSpPr>
        <p:sp>
          <p:nvSpPr>
            <p:cNvPr id="1213" name="Google Shape;1213;p36"/>
            <p:cNvSpPr/>
            <p:nvPr/>
          </p:nvSpPr>
          <p:spPr>
            <a:xfrm>
              <a:off x="4088085" y="675706"/>
              <a:ext cx="1149844" cy="917996"/>
            </a:xfrm>
            <a:custGeom>
              <a:avLst/>
              <a:gdLst/>
              <a:ahLst/>
              <a:cxnLst/>
              <a:rect l="l" t="t" r="r" b="b"/>
              <a:pathLst>
                <a:path w="35857" h="28627" extrusionOk="0">
                  <a:moveTo>
                    <a:pt x="17945" y="0"/>
                  </a:moveTo>
                  <a:lnTo>
                    <a:pt x="2624" y="886"/>
                  </a:lnTo>
                  <a:cubicBezTo>
                    <a:pt x="0" y="14838"/>
                    <a:pt x="7619" y="20719"/>
                    <a:pt x="9574" y="22624"/>
                  </a:cubicBezTo>
                  <a:cubicBezTo>
                    <a:pt x="13718" y="26667"/>
                    <a:pt x="19583" y="28472"/>
                    <a:pt x="25314" y="28622"/>
                  </a:cubicBezTo>
                  <a:cubicBezTo>
                    <a:pt x="25478" y="28625"/>
                    <a:pt x="25644" y="28627"/>
                    <a:pt x="25810" y="28627"/>
                  </a:cubicBezTo>
                  <a:cubicBezTo>
                    <a:pt x="28268" y="28627"/>
                    <a:pt x="30825" y="28253"/>
                    <a:pt x="32766" y="26751"/>
                  </a:cubicBezTo>
                  <a:cubicBezTo>
                    <a:pt x="34838" y="25130"/>
                    <a:pt x="35857" y="21855"/>
                    <a:pt x="34320" y="19683"/>
                  </a:cubicBezTo>
                  <a:cubicBezTo>
                    <a:pt x="33401" y="18380"/>
                    <a:pt x="31780" y="17711"/>
                    <a:pt x="30978" y="16341"/>
                  </a:cubicBezTo>
                  <a:cubicBezTo>
                    <a:pt x="29641" y="14102"/>
                    <a:pt x="30777" y="10660"/>
                    <a:pt x="28823" y="8990"/>
                  </a:cubicBezTo>
                  <a:cubicBezTo>
                    <a:pt x="27670" y="8020"/>
                    <a:pt x="25999" y="8188"/>
                    <a:pt x="24562" y="7837"/>
                  </a:cubicBezTo>
                  <a:cubicBezTo>
                    <a:pt x="21805" y="7168"/>
                    <a:pt x="18096" y="3025"/>
                    <a:pt x="179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6"/>
            <p:cNvSpPr/>
            <p:nvPr/>
          </p:nvSpPr>
          <p:spPr>
            <a:xfrm>
              <a:off x="3486915" y="1133277"/>
              <a:ext cx="1920875" cy="480115"/>
            </a:xfrm>
            <a:custGeom>
              <a:avLst/>
              <a:gdLst/>
              <a:ahLst/>
              <a:cxnLst/>
              <a:rect l="l" t="t" r="r" b="b"/>
              <a:pathLst>
                <a:path w="59901" h="14972" extrusionOk="0">
                  <a:moveTo>
                    <a:pt x="32448" y="0"/>
                  </a:moveTo>
                  <a:lnTo>
                    <a:pt x="25097" y="67"/>
                  </a:lnTo>
                  <a:cubicBezTo>
                    <a:pt x="24127" y="84"/>
                    <a:pt x="23175" y="284"/>
                    <a:pt x="22290" y="669"/>
                  </a:cubicBezTo>
                  <a:lnTo>
                    <a:pt x="2473" y="7285"/>
                  </a:lnTo>
                  <a:cubicBezTo>
                    <a:pt x="1003" y="7753"/>
                    <a:pt x="0" y="9257"/>
                    <a:pt x="0" y="10978"/>
                  </a:cubicBezTo>
                  <a:cubicBezTo>
                    <a:pt x="0" y="13083"/>
                    <a:pt x="1537" y="14804"/>
                    <a:pt x="3409" y="14804"/>
                  </a:cubicBezTo>
                  <a:lnTo>
                    <a:pt x="12565" y="14771"/>
                  </a:lnTo>
                  <a:lnTo>
                    <a:pt x="12565" y="14771"/>
                  </a:lnTo>
                  <a:cubicBezTo>
                    <a:pt x="12532" y="14871"/>
                    <a:pt x="12532" y="14904"/>
                    <a:pt x="12532" y="14904"/>
                  </a:cubicBezTo>
                  <a:lnTo>
                    <a:pt x="44362" y="14971"/>
                  </a:lnTo>
                  <a:lnTo>
                    <a:pt x="44362" y="14955"/>
                  </a:lnTo>
                  <a:lnTo>
                    <a:pt x="56509" y="14955"/>
                  </a:lnTo>
                  <a:cubicBezTo>
                    <a:pt x="58397" y="14955"/>
                    <a:pt x="59901" y="13217"/>
                    <a:pt x="59901" y="11095"/>
                  </a:cubicBezTo>
                  <a:cubicBezTo>
                    <a:pt x="59901" y="9357"/>
                    <a:pt x="58881" y="7837"/>
                    <a:pt x="57411" y="7369"/>
                  </a:cubicBezTo>
                  <a:lnTo>
                    <a:pt x="35623" y="953"/>
                  </a:lnTo>
                  <a:cubicBezTo>
                    <a:pt x="34604" y="518"/>
                    <a:pt x="33551" y="201"/>
                    <a:pt x="3244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6"/>
            <p:cNvSpPr/>
            <p:nvPr/>
          </p:nvSpPr>
          <p:spPr>
            <a:xfrm>
              <a:off x="4569771" y="1421628"/>
              <a:ext cx="618326" cy="33158"/>
            </a:xfrm>
            <a:custGeom>
              <a:avLst/>
              <a:gdLst/>
              <a:ahLst/>
              <a:cxnLst/>
              <a:rect l="l" t="t" r="r" b="b"/>
              <a:pathLst>
                <a:path w="19282" h="1034" extrusionOk="0">
                  <a:moveTo>
                    <a:pt x="10441" y="0"/>
                  </a:moveTo>
                  <a:cubicBezTo>
                    <a:pt x="7889" y="0"/>
                    <a:pt x="5338" y="177"/>
                    <a:pt x="2807" y="532"/>
                  </a:cubicBezTo>
                  <a:cubicBezTo>
                    <a:pt x="1938" y="666"/>
                    <a:pt x="1237" y="783"/>
                    <a:pt x="752" y="866"/>
                  </a:cubicBezTo>
                  <a:lnTo>
                    <a:pt x="201" y="983"/>
                  </a:lnTo>
                  <a:cubicBezTo>
                    <a:pt x="134" y="1000"/>
                    <a:pt x="67" y="1017"/>
                    <a:pt x="0" y="1034"/>
                  </a:cubicBezTo>
                  <a:cubicBezTo>
                    <a:pt x="67" y="1034"/>
                    <a:pt x="134" y="1034"/>
                    <a:pt x="201" y="1017"/>
                  </a:cubicBezTo>
                  <a:lnTo>
                    <a:pt x="769" y="950"/>
                  </a:lnTo>
                  <a:cubicBezTo>
                    <a:pt x="1253" y="866"/>
                    <a:pt x="1955" y="766"/>
                    <a:pt x="2824" y="666"/>
                  </a:cubicBezTo>
                  <a:cubicBezTo>
                    <a:pt x="5427" y="339"/>
                    <a:pt x="8046" y="173"/>
                    <a:pt x="10666" y="173"/>
                  </a:cubicBezTo>
                  <a:cubicBezTo>
                    <a:pt x="12604" y="173"/>
                    <a:pt x="14543" y="264"/>
                    <a:pt x="16475" y="449"/>
                  </a:cubicBezTo>
                  <a:cubicBezTo>
                    <a:pt x="17344" y="532"/>
                    <a:pt x="18046" y="616"/>
                    <a:pt x="18530" y="666"/>
                  </a:cubicBezTo>
                  <a:lnTo>
                    <a:pt x="19098" y="733"/>
                  </a:lnTo>
                  <a:cubicBezTo>
                    <a:pt x="19165" y="750"/>
                    <a:pt x="19232" y="750"/>
                    <a:pt x="19282" y="750"/>
                  </a:cubicBezTo>
                  <a:cubicBezTo>
                    <a:pt x="19232" y="716"/>
                    <a:pt x="19165" y="716"/>
                    <a:pt x="19098" y="699"/>
                  </a:cubicBezTo>
                  <a:cubicBezTo>
                    <a:pt x="18948" y="683"/>
                    <a:pt x="18764" y="649"/>
                    <a:pt x="18547" y="599"/>
                  </a:cubicBezTo>
                  <a:cubicBezTo>
                    <a:pt x="18062" y="516"/>
                    <a:pt x="17360" y="432"/>
                    <a:pt x="16475" y="332"/>
                  </a:cubicBezTo>
                  <a:cubicBezTo>
                    <a:pt x="14470" y="111"/>
                    <a:pt x="12455" y="0"/>
                    <a:pt x="104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6"/>
            <p:cNvSpPr/>
            <p:nvPr/>
          </p:nvSpPr>
          <p:spPr>
            <a:xfrm>
              <a:off x="3965395" y="1236695"/>
              <a:ext cx="1058773" cy="147094"/>
            </a:xfrm>
            <a:custGeom>
              <a:avLst/>
              <a:gdLst/>
              <a:ahLst/>
              <a:cxnLst/>
              <a:rect l="l" t="t" r="r" b="b"/>
              <a:pathLst>
                <a:path w="33017" h="4587" extrusionOk="0">
                  <a:moveTo>
                    <a:pt x="0" y="0"/>
                  </a:moveTo>
                  <a:cubicBezTo>
                    <a:pt x="468" y="67"/>
                    <a:pt x="919" y="234"/>
                    <a:pt x="1337" y="501"/>
                  </a:cubicBezTo>
                  <a:cubicBezTo>
                    <a:pt x="1805" y="802"/>
                    <a:pt x="2239" y="1153"/>
                    <a:pt x="2640" y="1554"/>
                  </a:cubicBezTo>
                  <a:cubicBezTo>
                    <a:pt x="3158" y="2089"/>
                    <a:pt x="3726" y="2590"/>
                    <a:pt x="4328" y="3041"/>
                  </a:cubicBezTo>
                  <a:cubicBezTo>
                    <a:pt x="5769" y="4052"/>
                    <a:pt x="7488" y="4586"/>
                    <a:pt x="9238" y="4586"/>
                  </a:cubicBezTo>
                  <a:cubicBezTo>
                    <a:pt x="9456" y="4586"/>
                    <a:pt x="9674" y="4578"/>
                    <a:pt x="9891" y="4562"/>
                  </a:cubicBezTo>
                  <a:cubicBezTo>
                    <a:pt x="10460" y="4528"/>
                    <a:pt x="11028" y="4428"/>
                    <a:pt x="11579" y="4278"/>
                  </a:cubicBezTo>
                  <a:cubicBezTo>
                    <a:pt x="11863" y="4194"/>
                    <a:pt x="12130" y="4110"/>
                    <a:pt x="12414" y="3994"/>
                  </a:cubicBezTo>
                  <a:cubicBezTo>
                    <a:pt x="12682" y="3877"/>
                    <a:pt x="12949" y="3760"/>
                    <a:pt x="13217" y="3609"/>
                  </a:cubicBezTo>
                  <a:cubicBezTo>
                    <a:pt x="14286" y="3041"/>
                    <a:pt x="15255" y="2256"/>
                    <a:pt x="16408" y="1738"/>
                  </a:cubicBezTo>
                  <a:cubicBezTo>
                    <a:pt x="17041" y="1441"/>
                    <a:pt x="17729" y="1292"/>
                    <a:pt x="18422" y="1292"/>
                  </a:cubicBezTo>
                  <a:cubicBezTo>
                    <a:pt x="18936" y="1292"/>
                    <a:pt x="19452" y="1374"/>
                    <a:pt x="19950" y="1537"/>
                  </a:cubicBezTo>
                  <a:cubicBezTo>
                    <a:pt x="21086" y="1888"/>
                    <a:pt x="22089" y="2473"/>
                    <a:pt x="23058" y="2991"/>
                  </a:cubicBezTo>
                  <a:cubicBezTo>
                    <a:pt x="24027" y="3509"/>
                    <a:pt x="24963" y="3994"/>
                    <a:pt x="25915" y="4244"/>
                  </a:cubicBezTo>
                  <a:cubicBezTo>
                    <a:pt x="26387" y="4387"/>
                    <a:pt x="26879" y="4458"/>
                    <a:pt x="27369" y="4458"/>
                  </a:cubicBezTo>
                  <a:cubicBezTo>
                    <a:pt x="27797" y="4458"/>
                    <a:pt x="28225" y="4403"/>
                    <a:pt x="28639" y="4294"/>
                  </a:cubicBezTo>
                  <a:cubicBezTo>
                    <a:pt x="29374" y="4094"/>
                    <a:pt x="30059" y="3760"/>
                    <a:pt x="30677" y="3325"/>
                  </a:cubicBezTo>
                  <a:cubicBezTo>
                    <a:pt x="31145" y="3008"/>
                    <a:pt x="31579" y="2640"/>
                    <a:pt x="31997" y="2256"/>
                  </a:cubicBezTo>
                  <a:cubicBezTo>
                    <a:pt x="32348" y="1938"/>
                    <a:pt x="32598" y="1688"/>
                    <a:pt x="32766" y="1504"/>
                  </a:cubicBezTo>
                  <a:cubicBezTo>
                    <a:pt x="32849" y="1420"/>
                    <a:pt x="32899" y="1354"/>
                    <a:pt x="32949" y="1303"/>
                  </a:cubicBezTo>
                  <a:cubicBezTo>
                    <a:pt x="32983" y="1287"/>
                    <a:pt x="32999" y="1253"/>
                    <a:pt x="33016" y="1237"/>
                  </a:cubicBezTo>
                  <a:lnTo>
                    <a:pt x="33016" y="1237"/>
                  </a:lnTo>
                  <a:cubicBezTo>
                    <a:pt x="32983" y="1253"/>
                    <a:pt x="32966" y="1270"/>
                    <a:pt x="32949" y="1287"/>
                  </a:cubicBezTo>
                  <a:lnTo>
                    <a:pt x="32732" y="1487"/>
                  </a:lnTo>
                  <a:cubicBezTo>
                    <a:pt x="32565" y="1654"/>
                    <a:pt x="32298" y="1905"/>
                    <a:pt x="31947" y="2206"/>
                  </a:cubicBezTo>
                  <a:cubicBezTo>
                    <a:pt x="31529" y="2573"/>
                    <a:pt x="31078" y="2924"/>
                    <a:pt x="30610" y="3242"/>
                  </a:cubicBezTo>
                  <a:cubicBezTo>
                    <a:pt x="30009" y="3659"/>
                    <a:pt x="29324" y="3977"/>
                    <a:pt x="28605" y="4177"/>
                  </a:cubicBezTo>
                  <a:cubicBezTo>
                    <a:pt x="28217" y="4274"/>
                    <a:pt x="27819" y="4321"/>
                    <a:pt x="27421" y="4321"/>
                  </a:cubicBezTo>
                  <a:cubicBezTo>
                    <a:pt x="26929" y="4321"/>
                    <a:pt x="26437" y="4249"/>
                    <a:pt x="25965" y="4110"/>
                  </a:cubicBezTo>
                  <a:cubicBezTo>
                    <a:pt x="25029" y="3860"/>
                    <a:pt x="24094" y="3375"/>
                    <a:pt x="23125" y="2841"/>
                  </a:cubicBezTo>
                  <a:cubicBezTo>
                    <a:pt x="22172" y="2339"/>
                    <a:pt x="21170" y="1721"/>
                    <a:pt x="20000" y="1370"/>
                  </a:cubicBezTo>
                  <a:cubicBezTo>
                    <a:pt x="19485" y="1198"/>
                    <a:pt x="18948" y="1112"/>
                    <a:pt x="18411" y="1112"/>
                  </a:cubicBezTo>
                  <a:cubicBezTo>
                    <a:pt x="17696" y="1112"/>
                    <a:pt x="16983" y="1265"/>
                    <a:pt x="16324" y="1571"/>
                  </a:cubicBezTo>
                  <a:cubicBezTo>
                    <a:pt x="15155" y="2105"/>
                    <a:pt x="14186" y="2891"/>
                    <a:pt x="13133" y="3459"/>
                  </a:cubicBezTo>
                  <a:cubicBezTo>
                    <a:pt x="12882" y="3609"/>
                    <a:pt x="12598" y="3709"/>
                    <a:pt x="12348" y="3843"/>
                  </a:cubicBezTo>
                  <a:cubicBezTo>
                    <a:pt x="12080" y="3943"/>
                    <a:pt x="11796" y="4027"/>
                    <a:pt x="11529" y="4110"/>
                  </a:cubicBezTo>
                  <a:cubicBezTo>
                    <a:pt x="10994" y="4261"/>
                    <a:pt x="10443" y="4361"/>
                    <a:pt x="9891" y="4411"/>
                  </a:cubicBezTo>
                  <a:cubicBezTo>
                    <a:pt x="9670" y="4428"/>
                    <a:pt x="9449" y="4437"/>
                    <a:pt x="9228" y="4437"/>
                  </a:cubicBezTo>
                  <a:cubicBezTo>
                    <a:pt x="7502" y="4437"/>
                    <a:pt x="5817" y="3919"/>
                    <a:pt x="4394" y="2941"/>
                  </a:cubicBezTo>
                  <a:cubicBezTo>
                    <a:pt x="3793" y="2490"/>
                    <a:pt x="3225" y="2005"/>
                    <a:pt x="2707" y="1487"/>
                  </a:cubicBezTo>
                  <a:cubicBezTo>
                    <a:pt x="2289" y="1086"/>
                    <a:pt x="1855" y="735"/>
                    <a:pt x="1370" y="435"/>
                  </a:cubicBezTo>
                  <a:cubicBezTo>
                    <a:pt x="1053" y="251"/>
                    <a:pt x="718" y="117"/>
                    <a:pt x="368" y="34"/>
                  </a:cubicBezTo>
                  <a:cubicBezTo>
                    <a:pt x="251" y="17"/>
                    <a:pt x="11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6"/>
            <p:cNvSpPr/>
            <p:nvPr/>
          </p:nvSpPr>
          <p:spPr>
            <a:xfrm>
              <a:off x="4755153" y="1356691"/>
              <a:ext cx="520840" cy="247593"/>
            </a:xfrm>
            <a:custGeom>
              <a:avLst/>
              <a:gdLst/>
              <a:ahLst/>
              <a:cxnLst/>
              <a:rect l="l" t="t" r="r" b="b"/>
              <a:pathLst>
                <a:path w="16242" h="7721" extrusionOk="0">
                  <a:moveTo>
                    <a:pt x="16224" y="1"/>
                  </a:moveTo>
                  <a:cubicBezTo>
                    <a:pt x="16208" y="1"/>
                    <a:pt x="16208" y="285"/>
                    <a:pt x="16108" y="803"/>
                  </a:cubicBezTo>
                  <a:cubicBezTo>
                    <a:pt x="15957" y="1521"/>
                    <a:pt x="15656" y="2206"/>
                    <a:pt x="15239" y="2808"/>
                  </a:cubicBezTo>
                  <a:cubicBezTo>
                    <a:pt x="14265" y="4188"/>
                    <a:pt x="12660" y="5016"/>
                    <a:pt x="10960" y="5016"/>
                  </a:cubicBezTo>
                  <a:cubicBezTo>
                    <a:pt x="10911" y="5016"/>
                    <a:pt x="10861" y="5015"/>
                    <a:pt x="10811" y="5013"/>
                  </a:cubicBezTo>
                  <a:cubicBezTo>
                    <a:pt x="10126" y="4963"/>
                    <a:pt x="9458" y="4846"/>
                    <a:pt x="8789" y="4646"/>
                  </a:cubicBezTo>
                  <a:cubicBezTo>
                    <a:pt x="8104" y="4445"/>
                    <a:pt x="7436" y="4228"/>
                    <a:pt x="6767" y="4094"/>
                  </a:cubicBezTo>
                  <a:cubicBezTo>
                    <a:pt x="6365" y="4010"/>
                    <a:pt x="5950" y="3965"/>
                    <a:pt x="5534" y="3965"/>
                  </a:cubicBezTo>
                  <a:cubicBezTo>
                    <a:pt x="5293" y="3965"/>
                    <a:pt x="5052" y="3980"/>
                    <a:pt x="4813" y="4011"/>
                  </a:cubicBezTo>
                  <a:cubicBezTo>
                    <a:pt x="3710" y="4161"/>
                    <a:pt x="2657" y="4612"/>
                    <a:pt x="1788" y="5297"/>
                  </a:cubicBezTo>
                  <a:cubicBezTo>
                    <a:pt x="1203" y="5765"/>
                    <a:pt x="719" y="6333"/>
                    <a:pt x="335" y="6985"/>
                  </a:cubicBezTo>
                  <a:lnTo>
                    <a:pt x="168" y="7286"/>
                  </a:lnTo>
                  <a:cubicBezTo>
                    <a:pt x="134" y="7369"/>
                    <a:pt x="101" y="7453"/>
                    <a:pt x="84" y="7520"/>
                  </a:cubicBezTo>
                  <a:cubicBezTo>
                    <a:pt x="51" y="7587"/>
                    <a:pt x="17" y="7653"/>
                    <a:pt x="0" y="7720"/>
                  </a:cubicBezTo>
                  <a:cubicBezTo>
                    <a:pt x="51" y="7670"/>
                    <a:pt x="84" y="7603"/>
                    <a:pt x="117" y="7536"/>
                  </a:cubicBezTo>
                  <a:cubicBezTo>
                    <a:pt x="151" y="7470"/>
                    <a:pt x="184" y="7403"/>
                    <a:pt x="218" y="7319"/>
                  </a:cubicBezTo>
                  <a:lnTo>
                    <a:pt x="401" y="7018"/>
                  </a:lnTo>
                  <a:cubicBezTo>
                    <a:pt x="786" y="6384"/>
                    <a:pt x="1287" y="5849"/>
                    <a:pt x="1872" y="5398"/>
                  </a:cubicBezTo>
                  <a:cubicBezTo>
                    <a:pt x="2741" y="4729"/>
                    <a:pt x="3760" y="4312"/>
                    <a:pt x="4829" y="4178"/>
                  </a:cubicBezTo>
                  <a:cubicBezTo>
                    <a:pt x="5046" y="4156"/>
                    <a:pt x="5262" y="4145"/>
                    <a:pt x="5475" y="4145"/>
                  </a:cubicBezTo>
                  <a:cubicBezTo>
                    <a:pt x="5902" y="4145"/>
                    <a:pt x="6322" y="4189"/>
                    <a:pt x="6734" y="4278"/>
                  </a:cubicBezTo>
                  <a:cubicBezTo>
                    <a:pt x="7402" y="4412"/>
                    <a:pt x="8054" y="4612"/>
                    <a:pt x="8739" y="4813"/>
                  </a:cubicBezTo>
                  <a:cubicBezTo>
                    <a:pt x="9424" y="5013"/>
                    <a:pt x="10109" y="5147"/>
                    <a:pt x="10811" y="5181"/>
                  </a:cubicBezTo>
                  <a:cubicBezTo>
                    <a:pt x="10867" y="5182"/>
                    <a:pt x="10924" y="5183"/>
                    <a:pt x="10980" y="5183"/>
                  </a:cubicBezTo>
                  <a:cubicBezTo>
                    <a:pt x="13532" y="5183"/>
                    <a:pt x="15733" y="3337"/>
                    <a:pt x="16174" y="820"/>
                  </a:cubicBezTo>
                  <a:cubicBezTo>
                    <a:pt x="16208" y="619"/>
                    <a:pt x="16224" y="419"/>
                    <a:pt x="16224" y="218"/>
                  </a:cubicBezTo>
                  <a:cubicBezTo>
                    <a:pt x="16241" y="151"/>
                    <a:pt x="16224" y="68"/>
                    <a:pt x="16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6"/>
            <p:cNvSpPr/>
            <p:nvPr/>
          </p:nvSpPr>
          <p:spPr>
            <a:xfrm>
              <a:off x="4532252" y="1132219"/>
              <a:ext cx="648373" cy="289249"/>
            </a:xfrm>
            <a:custGeom>
              <a:avLst/>
              <a:gdLst/>
              <a:ahLst/>
              <a:cxnLst/>
              <a:rect l="l" t="t" r="r" b="b"/>
              <a:pathLst>
                <a:path w="20219" h="9020" extrusionOk="0">
                  <a:moveTo>
                    <a:pt x="402" y="0"/>
                  </a:moveTo>
                  <a:lnTo>
                    <a:pt x="402" y="0"/>
                  </a:lnTo>
                  <a:cubicBezTo>
                    <a:pt x="1" y="1153"/>
                    <a:pt x="619" y="2389"/>
                    <a:pt x="1220" y="3442"/>
                  </a:cubicBezTo>
                  <a:cubicBezTo>
                    <a:pt x="1638" y="4194"/>
                    <a:pt x="2056" y="4946"/>
                    <a:pt x="2657" y="5547"/>
                  </a:cubicBezTo>
                  <a:cubicBezTo>
                    <a:pt x="3238" y="6112"/>
                    <a:pt x="4021" y="6552"/>
                    <a:pt x="4841" y="6552"/>
                  </a:cubicBezTo>
                  <a:cubicBezTo>
                    <a:pt x="4870" y="6552"/>
                    <a:pt x="4900" y="6551"/>
                    <a:pt x="4930" y="6550"/>
                  </a:cubicBezTo>
                  <a:cubicBezTo>
                    <a:pt x="6006" y="6518"/>
                    <a:pt x="6959" y="5744"/>
                    <a:pt x="8026" y="5744"/>
                  </a:cubicBezTo>
                  <a:cubicBezTo>
                    <a:pt x="8069" y="5744"/>
                    <a:pt x="8111" y="5745"/>
                    <a:pt x="8154" y="5748"/>
                  </a:cubicBezTo>
                  <a:cubicBezTo>
                    <a:pt x="8923" y="5781"/>
                    <a:pt x="9591" y="6232"/>
                    <a:pt x="10210" y="6667"/>
                  </a:cubicBezTo>
                  <a:cubicBezTo>
                    <a:pt x="11312" y="7402"/>
                    <a:pt x="12432" y="8120"/>
                    <a:pt x="13668" y="8571"/>
                  </a:cubicBezTo>
                  <a:cubicBezTo>
                    <a:pt x="14430" y="8849"/>
                    <a:pt x="15248" y="9019"/>
                    <a:pt x="16057" y="9019"/>
                  </a:cubicBezTo>
                  <a:cubicBezTo>
                    <a:pt x="16562" y="9019"/>
                    <a:pt x="17063" y="8953"/>
                    <a:pt x="17545" y="8805"/>
                  </a:cubicBezTo>
                  <a:cubicBezTo>
                    <a:pt x="18815" y="8421"/>
                    <a:pt x="19917" y="7419"/>
                    <a:pt x="20218" y="6132"/>
                  </a:cubicBezTo>
                  <a:lnTo>
                    <a:pt x="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6"/>
            <p:cNvSpPr/>
            <p:nvPr/>
          </p:nvSpPr>
          <p:spPr>
            <a:xfrm>
              <a:off x="4278822" y="521397"/>
              <a:ext cx="377242" cy="714817"/>
            </a:xfrm>
            <a:custGeom>
              <a:avLst/>
              <a:gdLst/>
              <a:ahLst/>
              <a:cxnLst/>
              <a:rect l="l" t="t" r="r" b="b"/>
              <a:pathLst>
                <a:path w="11764" h="22291" extrusionOk="0">
                  <a:moveTo>
                    <a:pt x="5932" y="0"/>
                  </a:moveTo>
                  <a:lnTo>
                    <a:pt x="1" y="4796"/>
                  </a:lnTo>
                  <a:lnTo>
                    <a:pt x="970" y="18831"/>
                  </a:lnTo>
                  <a:cubicBezTo>
                    <a:pt x="1102" y="20781"/>
                    <a:pt x="2722" y="22290"/>
                    <a:pt x="4665" y="22290"/>
                  </a:cubicBezTo>
                  <a:cubicBezTo>
                    <a:pt x="4687" y="22290"/>
                    <a:pt x="4708" y="22290"/>
                    <a:pt x="4729" y="22289"/>
                  </a:cubicBezTo>
                  <a:cubicBezTo>
                    <a:pt x="6701" y="22273"/>
                    <a:pt x="8321" y="20702"/>
                    <a:pt x="8405" y="18731"/>
                  </a:cubicBezTo>
                  <a:cubicBezTo>
                    <a:pt x="8455" y="17377"/>
                    <a:pt x="8522" y="16174"/>
                    <a:pt x="8522" y="16174"/>
                  </a:cubicBezTo>
                  <a:cubicBezTo>
                    <a:pt x="8522" y="16174"/>
                    <a:pt x="11513" y="15790"/>
                    <a:pt x="11646" y="12732"/>
                  </a:cubicBezTo>
                  <a:cubicBezTo>
                    <a:pt x="11763" y="9675"/>
                    <a:pt x="11446" y="2640"/>
                    <a:pt x="11446" y="2640"/>
                  </a:cubicBezTo>
                  <a:lnTo>
                    <a:pt x="5932"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6"/>
            <p:cNvSpPr/>
            <p:nvPr/>
          </p:nvSpPr>
          <p:spPr>
            <a:xfrm>
              <a:off x="4600844" y="771074"/>
              <a:ext cx="28957" cy="24435"/>
            </a:xfrm>
            <a:custGeom>
              <a:avLst/>
              <a:gdLst/>
              <a:ahLst/>
              <a:cxnLst/>
              <a:rect l="l" t="t" r="r" b="b"/>
              <a:pathLst>
                <a:path w="903" h="762" extrusionOk="0">
                  <a:moveTo>
                    <a:pt x="502" y="0"/>
                  </a:moveTo>
                  <a:cubicBezTo>
                    <a:pt x="167" y="0"/>
                    <a:pt x="0" y="418"/>
                    <a:pt x="251" y="652"/>
                  </a:cubicBezTo>
                  <a:cubicBezTo>
                    <a:pt x="326" y="727"/>
                    <a:pt x="419" y="761"/>
                    <a:pt x="510" y="761"/>
                  </a:cubicBezTo>
                  <a:cubicBezTo>
                    <a:pt x="703" y="761"/>
                    <a:pt x="891" y="611"/>
                    <a:pt x="903" y="385"/>
                  </a:cubicBezTo>
                  <a:cubicBezTo>
                    <a:pt x="886" y="168"/>
                    <a:pt x="719" y="0"/>
                    <a:pt x="5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6"/>
            <p:cNvSpPr/>
            <p:nvPr/>
          </p:nvSpPr>
          <p:spPr>
            <a:xfrm>
              <a:off x="4592282" y="742374"/>
              <a:ext cx="49833" cy="15040"/>
            </a:xfrm>
            <a:custGeom>
              <a:avLst/>
              <a:gdLst/>
              <a:ahLst/>
              <a:cxnLst/>
              <a:rect l="l" t="t" r="r" b="b"/>
              <a:pathLst>
                <a:path w="1554" h="469" extrusionOk="0">
                  <a:moveTo>
                    <a:pt x="758" y="1"/>
                  </a:moveTo>
                  <a:cubicBezTo>
                    <a:pt x="558" y="1"/>
                    <a:pt x="356" y="60"/>
                    <a:pt x="184" y="177"/>
                  </a:cubicBezTo>
                  <a:cubicBezTo>
                    <a:pt x="50" y="277"/>
                    <a:pt x="0" y="361"/>
                    <a:pt x="33" y="394"/>
                  </a:cubicBezTo>
                  <a:cubicBezTo>
                    <a:pt x="37" y="399"/>
                    <a:pt x="44" y="402"/>
                    <a:pt x="53" y="402"/>
                  </a:cubicBezTo>
                  <a:cubicBezTo>
                    <a:pt x="127" y="402"/>
                    <a:pt x="381" y="257"/>
                    <a:pt x="700" y="257"/>
                  </a:cubicBezTo>
                  <a:cubicBezTo>
                    <a:pt x="728" y="257"/>
                    <a:pt x="756" y="258"/>
                    <a:pt x="785" y="261"/>
                  </a:cubicBezTo>
                  <a:cubicBezTo>
                    <a:pt x="1163" y="276"/>
                    <a:pt x="1431" y="468"/>
                    <a:pt x="1516" y="468"/>
                  </a:cubicBezTo>
                  <a:cubicBezTo>
                    <a:pt x="1525" y="468"/>
                    <a:pt x="1532" y="466"/>
                    <a:pt x="1537" y="461"/>
                  </a:cubicBezTo>
                  <a:cubicBezTo>
                    <a:pt x="1554" y="428"/>
                    <a:pt x="1521" y="344"/>
                    <a:pt x="1387" y="227"/>
                  </a:cubicBezTo>
                  <a:cubicBezTo>
                    <a:pt x="1209" y="76"/>
                    <a:pt x="985" y="1"/>
                    <a:pt x="7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6"/>
            <p:cNvSpPr/>
            <p:nvPr/>
          </p:nvSpPr>
          <p:spPr>
            <a:xfrm>
              <a:off x="4455097" y="771074"/>
              <a:ext cx="28957" cy="24435"/>
            </a:xfrm>
            <a:custGeom>
              <a:avLst/>
              <a:gdLst/>
              <a:ahLst/>
              <a:cxnLst/>
              <a:rect l="l" t="t" r="r" b="b"/>
              <a:pathLst>
                <a:path w="903" h="762" extrusionOk="0">
                  <a:moveTo>
                    <a:pt x="502" y="0"/>
                  </a:moveTo>
                  <a:cubicBezTo>
                    <a:pt x="168" y="17"/>
                    <a:pt x="1" y="418"/>
                    <a:pt x="251" y="652"/>
                  </a:cubicBezTo>
                  <a:cubicBezTo>
                    <a:pt x="327" y="727"/>
                    <a:pt x="419" y="761"/>
                    <a:pt x="511" y="761"/>
                  </a:cubicBezTo>
                  <a:cubicBezTo>
                    <a:pt x="704" y="761"/>
                    <a:pt x="892" y="611"/>
                    <a:pt x="903" y="385"/>
                  </a:cubicBezTo>
                  <a:cubicBezTo>
                    <a:pt x="903" y="168"/>
                    <a:pt x="719" y="0"/>
                    <a:pt x="5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6"/>
            <p:cNvSpPr/>
            <p:nvPr/>
          </p:nvSpPr>
          <p:spPr>
            <a:xfrm>
              <a:off x="4446535" y="745068"/>
              <a:ext cx="49865" cy="15008"/>
            </a:xfrm>
            <a:custGeom>
              <a:avLst/>
              <a:gdLst/>
              <a:ahLst/>
              <a:cxnLst/>
              <a:rect l="l" t="t" r="r" b="b"/>
              <a:pathLst>
                <a:path w="1555" h="468" extrusionOk="0">
                  <a:moveTo>
                    <a:pt x="758" y="0"/>
                  </a:moveTo>
                  <a:cubicBezTo>
                    <a:pt x="558" y="0"/>
                    <a:pt x="356" y="59"/>
                    <a:pt x="184" y="177"/>
                  </a:cubicBezTo>
                  <a:cubicBezTo>
                    <a:pt x="50" y="277"/>
                    <a:pt x="0" y="377"/>
                    <a:pt x="34" y="394"/>
                  </a:cubicBezTo>
                  <a:cubicBezTo>
                    <a:pt x="37" y="399"/>
                    <a:pt x="45" y="402"/>
                    <a:pt x="55" y="402"/>
                  </a:cubicBezTo>
                  <a:cubicBezTo>
                    <a:pt x="135" y="402"/>
                    <a:pt x="404" y="259"/>
                    <a:pt x="738" y="259"/>
                  </a:cubicBezTo>
                  <a:cubicBezTo>
                    <a:pt x="754" y="259"/>
                    <a:pt x="770" y="259"/>
                    <a:pt x="786" y="260"/>
                  </a:cubicBezTo>
                  <a:cubicBezTo>
                    <a:pt x="1163" y="275"/>
                    <a:pt x="1431" y="468"/>
                    <a:pt x="1517" y="468"/>
                  </a:cubicBezTo>
                  <a:cubicBezTo>
                    <a:pt x="1526" y="468"/>
                    <a:pt x="1533" y="465"/>
                    <a:pt x="1538" y="461"/>
                  </a:cubicBezTo>
                  <a:cubicBezTo>
                    <a:pt x="1554" y="444"/>
                    <a:pt x="1521" y="344"/>
                    <a:pt x="1387" y="227"/>
                  </a:cubicBezTo>
                  <a:cubicBezTo>
                    <a:pt x="1210" y="76"/>
                    <a:pt x="985" y="0"/>
                    <a:pt x="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6"/>
            <p:cNvSpPr/>
            <p:nvPr/>
          </p:nvSpPr>
          <p:spPr>
            <a:xfrm>
              <a:off x="4539210" y="755009"/>
              <a:ext cx="40245" cy="119195"/>
            </a:xfrm>
            <a:custGeom>
              <a:avLst/>
              <a:gdLst/>
              <a:ahLst/>
              <a:cxnLst/>
              <a:rect l="l" t="t" r="r" b="b"/>
              <a:pathLst>
                <a:path w="1255" h="3717" extrusionOk="0">
                  <a:moveTo>
                    <a:pt x="52" y="0"/>
                  </a:moveTo>
                  <a:cubicBezTo>
                    <a:pt x="52" y="0"/>
                    <a:pt x="51" y="0"/>
                    <a:pt x="51" y="0"/>
                  </a:cubicBezTo>
                  <a:cubicBezTo>
                    <a:pt x="1" y="17"/>
                    <a:pt x="302" y="1036"/>
                    <a:pt x="719" y="2273"/>
                  </a:cubicBezTo>
                  <a:cubicBezTo>
                    <a:pt x="820" y="2573"/>
                    <a:pt x="920" y="2857"/>
                    <a:pt x="1020" y="3141"/>
                  </a:cubicBezTo>
                  <a:cubicBezTo>
                    <a:pt x="1070" y="3242"/>
                    <a:pt x="1087" y="3359"/>
                    <a:pt x="1087" y="3476"/>
                  </a:cubicBezTo>
                  <a:cubicBezTo>
                    <a:pt x="1070" y="3542"/>
                    <a:pt x="970" y="3559"/>
                    <a:pt x="853" y="3576"/>
                  </a:cubicBezTo>
                  <a:cubicBezTo>
                    <a:pt x="636" y="3576"/>
                    <a:pt x="402" y="3609"/>
                    <a:pt x="185" y="3676"/>
                  </a:cubicBezTo>
                  <a:cubicBezTo>
                    <a:pt x="356" y="3701"/>
                    <a:pt x="518" y="3716"/>
                    <a:pt x="685" y="3716"/>
                  </a:cubicBezTo>
                  <a:cubicBezTo>
                    <a:pt x="746" y="3716"/>
                    <a:pt x="807" y="3714"/>
                    <a:pt x="870" y="3710"/>
                  </a:cubicBezTo>
                  <a:cubicBezTo>
                    <a:pt x="920" y="3710"/>
                    <a:pt x="987" y="3693"/>
                    <a:pt x="1037" y="3676"/>
                  </a:cubicBezTo>
                  <a:cubicBezTo>
                    <a:pt x="1120" y="3659"/>
                    <a:pt x="1187" y="3593"/>
                    <a:pt x="1221" y="3526"/>
                  </a:cubicBezTo>
                  <a:cubicBezTo>
                    <a:pt x="1254" y="3375"/>
                    <a:pt x="1237" y="3225"/>
                    <a:pt x="1171" y="3075"/>
                  </a:cubicBezTo>
                  <a:cubicBezTo>
                    <a:pt x="1087" y="2807"/>
                    <a:pt x="987" y="2506"/>
                    <a:pt x="886" y="2206"/>
                  </a:cubicBezTo>
                  <a:cubicBezTo>
                    <a:pt x="472" y="980"/>
                    <a:pt x="107"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6"/>
            <p:cNvSpPr/>
            <p:nvPr/>
          </p:nvSpPr>
          <p:spPr>
            <a:xfrm>
              <a:off x="4494220" y="884754"/>
              <a:ext cx="71831" cy="39315"/>
            </a:xfrm>
            <a:custGeom>
              <a:avLst/>
              <a:gdLst/>
              <a:ahLst/>
              <a:cxnLst/>
              <a:rect l="l" t="t" r="r" b="b"/>
              <a:pathLst>
                <a:path w="2240" h="1226" extrusionOk="0">
                  <a:moveTo>
                    <a:pt x="182" y="0"/>
                  </a:moveTo>
                  <a:cubicBezTo>
                    <a:pt x="178" y="0"/>
                    <a:pt x="200" y="15"/>
                    <a:pt x="251" y="48"/>
                  </a:cubicBezTo>
                  <a:cubicBezTo>
                    <a:pt x="251" y="48"/>
                    <a:pt x="0" y="783"/>
                    <a:pt x="886" y="1134"/>
                  </a:cubicBezTo>
                  <a:cubicBezTo>
                    <a:pt x="1044" y="1199"/>
                    <a:pt x="1191" y="1226"/>
                    <a:pt x="1324" y="1226"/>
                  </a:cubicBezTo>
                  <a:cubicBezTo>
                    <a:pt x="1907" y="1226"/>
                    <a:pt x="2239" y="716"/>
                    <a:pt x="2239" y="716"/>
                  </a:cubicBezTo>
                  <a:lnTo>
                    <a:pt x="2239" y="716"/>
                  </a:lnTo>
                  <a:cubicBezTo>
                    <a:pt x="2232" y="716"/>
                    <a:pt x="2225" y="716"/>
                    <a:pt x="2217" y="716"/>
                  </a:cubicBezTo>
                  <a:cubicBezTo>
                    <a:pt x="1481" y="716"/>
                    <a:pt x="209" y="0"/>
                    <a:pt x="1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6"/>
            <p:cNvSpPr/>
            <p:nvPr/>
          </p:nvSpPr>
          <p:spPr>
            <a:xfrm>
              <a:off x="4425082" y="998786"/>
              <a:ext cx="127019" cy="65738"/>
            </a:xfrm>
            <a:custGeom>
              <a:avLst/>
              <a:gdLst/>
              <a:ahLst/>
              <a:cxnLst/>
              <a:rect l="l" t="t" r="r" b="b"/>
              <a:pathLst>
                <a:path w="3961" h="2050" extrusionOk="0">
                  <a:moveTo>
                    <a:pt x="1" y="1"/>
                  </a:moveTo>
                  <a:cubicBezTo>
                    <a:pt x="1" y="1"/>
                    <a:pt x="864" y="2050"/>
                    <a:pt x="3566" y="2050"/>
                  </a:cubicBezTo>
                  <a:cubicBezTo>
                    <a:pt x="3678" y="2050"/>
                    <a:pt x="3793" y="2046"/>
                    <a:pt x="3911" y="2039"/>
                  </a:cubicBezTo>
                  <a:lnTo>
                    <a:pt x="3961" y="1287"/>
                  </a:lnTo>
                  <a:cubicBezTo>
                    <a:pt x="2541" y="1254"/>
                    <a:pt x="1154" y="803"/>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6"/>
            <p:cNvSpPr/>
            <p:nvPr/>
          </p:nvSpPr>
          <p:spPr>
            <a:xfrm>
              <a:off x="4153984" y="482082"/>
              <a:ext cx="546558" cy="629806"/>
            </a:xfrm>
            <a:custGeom>
              <a:avLst/>
              <a:gdLst/>
              <a:ahLst/>
              <a:cxnLst/>
              <a:rect l="l" t="t" r="r" b="b"/>
              <a:pathLst>
                <a:path w="17044" h="19640" extrusionOk="0">
                  <a:moveTo>
                    <a:pt x="10564" y="0"/>
                  </a:moveTo>
                  <a:cubicBezTo>
                    <a:pt x="9182" y="0"/>
                    <a:pt x="7992" y="621"/>
                    <a:pt x="7070" y="621"/>
                  </a:cubicBezTo>
                  <a:cubicBezTo>
                    <a:pt x="6995" y="621"/>
                    <a:pt x="6922" y="617"/>
                    <a:pt x="6851" y="608"/>
                  </a:cubicBezTo>
                  <a:cubicBezTo>
                    <a:pt x="6728" y="595"/>
                    <a:pt x="6570" y="583"/>
                    <a:pt x="6384" y="583"/>
                  </a:cubicBezTo>
                  <a:cubicBezTo>
                    <a:pt x="4957" y="583"/>
                    <a:pt x="1899" y="1261"/>
                    <a:pt x="569" y="6924"/>
                  </a:cubicBezTo>
                  <a:lnTo>
                    <a:pt x="685" y="9029"/>
                  </a:lnTo>
                  <a:cubicBezTo>
                    <a:pt x="685" y="11686"/>
                    <a:pt x="0" y="18670"/>
                    <a:pt x="4829" y="19639"/>
                  </a:cubicBezTo>
                  <a:lnTo>
                    <a:pt x="4629" y="9998"/>
                  </a:lnTo>
                  <a:cubicBezTo>
                    <a:pt x="4629" y="9998"/>
                    <a:pt x="9307" y="7793"/>
                    <a:pt x="10076" y="3215"/>
                  </a:cubicBezTo>
                  <a:lnTo>
                    <a:pt x="10109" y="3231"/>
                  </a:lnTo>
                  <a:cubicBezTo>
                    <a:pt x="10410" y="3916"/>
                    <a:pt x="10945" y="5403"/>
                    <a:pt x="10627" y="6623"/>
                  </a:cubicBezTo>
                  <a:lnTo>
                    <a:pt x="14988" y="7693"/>
                  </a:lnTo>
                  <a:lnTo>
                    <a:pt x="15506" y="8144"/>
                  </a:lnTo>
                  <a:cubicBezTo>
                    <a:pt x="15506" y="8144"/>
                    <a:pt x="17043" y="4735"/>
                    <a:pt x="14036" y="1644"/>
                  </a:cubicBezTo>
                  <a:cubicBezTo>
                    <a:pt x="12790" y="363"/>
                    <a:pt x="11621" y="0"/>
                    <a:pt x="105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6"/>
            <p:cNvSpPr/>
            <p:nvPr/>
          </p:nvSpPr>
          <p:spPr>
            <a:xfrm>
              <a:off x="4231074" y="802853"/>
              <a:ext cx="90655" cy="108003"/>
            </a:xfrm>
            <a:custGeom>
              <a:avLst/>
              <a:gdLst/>
              <a:ahLst/>
              <a:cxnLst/>
              <a:rect l="l" t="t" r="r" b="b"/>
              <a:pathLst>
                <a:path w="2827" h="3368" extrusionOk="0">
                  <a:moveTo>
                    <a:pt x="1943" y="0"/>
                  </a:moveTo>
                  <a:cubicBezTo>
                    <a:pt x="1622" y="0"/>
                    <a:pt x="1291" y="171"/>
                    <a:pt x="1072" y="413"/>
                  </a:cubicBezTo>
                  <a:cubicBezTo>
                    <a:pt x="0" y="1590"/>
                    <a:pt x="906" y="3368"/>
                    <a:pt x="2347" y="3368"/>
                  </a:cubicBezTo>
                  <a:cubicBezTo>
                    <a:pt x="2501" y="3368"/>
                    <a:pt x="2661" y="3347"/>
                    <a:pt x="2826" y="3304"/>
                  </a:cubicBezTo>
                  <a:lnTo>
                    <a:pt x="2358" y="112"/>
                  </a:lnTo>
                  <a:cubicBezTo>
                    <a:pt x="2229" y="35"/>
                    <a:pt x="2087" y="0"/>
                    <a:pt x="194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6"/>
            <p:cNvSpPr/>
            <p:nvPr/>
          </p:nvSpPr>
          <p:spPr>
            <a:xfrm>
              <a:off x="4040914" y="1420986"/>
              <a:ext cx="443686" cy="153828"/>
            </a:xfrm>
            <a:custGeom>
              <a:avLst/>
              <a:gdLst/>
              <a:ahLst/>
              <a:cxnLst/>
              <a:rect l="l" t="t" r="r" b="b"/>
              <a:pathLst>
                <a:path w="13836" h="4797" extrusionOk="0">
                  <a:moveTo>
                    <a:pt x="1" y="1"/>
                  </a:moveTo>
                  <a:lnTo>
                    <a:pt x="11914" y="4796"/>
                  </a:lnTo>
                  <a:lnTo>
                    <a:pt x="12332" y="4780"/>
                  </a:lnTo>
                  <a:lnTo>
                    <a:pt x="13836" y="2140"/>
                  </a:lnTo>
                  <a:lnTo>
                    <a:pt x="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6"/>
            <p:cNvSpPr/>
            <p:nvPr/>
          </p:nvSpPr>
          <p:spPr>
            <a:xfrm>
              <a:off x="4270260" y="831554"/>
              <a:ext cx="33254" cy="48518"/>
            </a:xfrm>
            <a:custGeom>
              <a:avLst/>
              <a:gdLst/>
              <a:ahLst/>
              <a:cxnLst/>
              <a:rect l="l" t="t" r="r" b="b"/>
              <a:pathLst>
                <a:path w="1037" h="1513" extrusionOk="0">
                  <a:moveTo>
                    <a:pt x="619" y="0"/>
                  </a:moveTo>
                  <a:cubicBezTo>
                    <a:pt x="560" y="0"/>
                    <a:pt x="454" y="27"/>
                    <a:pt x="334" y="103"/>
                  </a:cubicBezTo>
                  <a:cubicBezTo>
                    <a:pt x="217" y="186"/>
                    <a:pt x="117" y="287"/>
                    <a:pt x="67" y="420"/>
                  </a:cubicBezTo>
                  <a:cubicBezTo>
                    <a:pt x="0" y="571"/>
                    <a:pt x="0" y="754"/>
                    <a:pt x="50" y="905"/>
                  </a:cubicBezTo>
                  <a:cubicBezTo>
                    <a:pt x="151" y="1189"/>
                    <a:pt x="401" y="1406"/>
                    <a:pt x="685" y="1473"/>
                  </a:cubicBezTo>
                  <a:cubicBezTo>
                    <a:pt x="784" y="1503"/>
                    <a:pt x="865" y="1513"/>
                    <a:pt x="924" y="1513"/>
                  </a:cubicBezTo>
                  <a:cubicBezTo>
                    <a:pt x="996" y="1513"/>
                    <a:pt x="1036" y="1499"/>
                    <a:pt x="1036" y="1490"/>
                  </a:cubicBezTo>
                  <a:cubicBezTo>
                    <a:pt x="1036" y="1456"/>
                    <a:pt x="919" y="1439"/>
                    <a:pt x="735" y="1356"/>
                  </a:cubicBezTo>
                  <a:cubicBezTo>
                    <a:pt x="501" y="1272"/>
                    <a:pt x="318" y="1089"/>
                    <a:pt x="217" y="855"/>
                  </a:cubicBezTo>
                  <a:cubicBezTo>
                    <a:pt x="134" y="621"/>
                    <a:pt x="217" y="370"/>
                    <a:pt x="401" y="203"/>
                  </a:cubicBezTo>
                  <a:cubicBezTo>
                    <a:pt x="552" y="86"/>
                    <a:pt x="669" y="36"/>
                    <a:pt x="669" y="19"/>
                  </a:cubicBezTo>
                  <a:cubicBezTo>
                    <a:pt x="669" y="8"/>
                    <a:pt x="650" y="0"/>
                    <a:pt x="61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6"/>
            <p:cNvSpPr/>
            <p:nvPr/>
          </p:nvSpPr>
          <p:spPr>
            <a:xfrm>
              <a:off x="4277924" y="898607"/>
              <a:ext cx="30400" cy="21998"/>
            </a:xfrm>
            <a:custGeom>
              <a:avLst/>
              <a:gdLst/>
              <a:ahLst/>
              <a:cxnLst/>
              <a:rect l="l" t="t" r="r" b="b"/>
              <a:pathLst>
                <a:path w="948" h="686" extrusionOk="0">
                  <a:moveTo>
                    <a:pt x="396" y="0"/>
                  </a:moveTo>
                  <a:cubicBezTo>
                    <a:pt x="1" y="99"/>
                    <a:pt x="76" y="685"/>
                    <a:pt x="479" y="685"/>
                  </a:cubicBezTo>
                  <a:cubicBezTo>
                    <a:pt x="485" y="685"/>
                    <a:pt x="491" y="685"/>
                    <a:pt x="496" y="685"/>
                  </a:cubicBezTo>
                  <a:cubicBezTo>
                    <a:pt x="914" y="668"/>
                    <a:pt x="948" y="67"/>
                    <a:pt x="53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6"/>
            <p:cNvSpPr/>
            <p:nvPr/>
          </p:nvSpPr>
          <p:spPr>
            <a:xfrm>
              <a:off x="4332952" y="1453150"/>
              <a:ext cx="243264" cy="161300"/>
            </a:xfrm>
            <a:custGeom>
              <a:avLst/>
              <a:gdLst/>
              <a:ahLst/>
              <a:cxnLst/>
              <a:rect l="l" t="t" r="r" b="b"/>
              <a:pathLst>
                <a:path w="7586" h="5030" extrusionOk="0">
                  <a:moveTo>
                    <a:pt x="7586" y="0"/>
                  </a:moveTo>
                  <a:cubicBezTo>
                    <a:pt x="7586" y="0"/>
                    <a:pt x="134" y="1571"/>
                    <a:pt x="0" y="4980"/>
                  </a:cubicBezTo>
                  <a:lnTo>
                    <a:pt x="7586" y="5030"/>
                  </a:lnTo>
                  <a:lnTo>
                    <a:pt x="758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6"/>
            <p:cNvSpPr/>
            <p:nvPr/>
          </p:nvSpPr>
          <p:spPr>
            <a:xfrm>
              <a:off x="4550466" y="1094700"/>
              <a:ext cx="654786" cy="316250"/>
            </a:xfrm>
            <a:custGeom>
              <a:avLst/>
              <a:gdLst/>
              <a:ahLst/>
              <a:cxnLst/>
              <a:rect l="l" t="t" r="r" b="b"/>
              <a:pathLst>
                <a:path w="20419" h="9862" extrusionOk="0">
                  <a:moveTo>
                    <a:pt x="302" y="0"/>
                  </a:moveTo>
                  <a:lnTo>
                    <a:pt x="1" y="318"/>
                  </a:lnTo>
                  <a:cubicBezTo>
                    <a:pt x="268" y="3526"/>
                    <a:pt x="2925" y="5999"/>
                    <a:pt x="6133" y="6049"/>
                  </a:cubicBezTo>
                  <a:cubicBezTo>
                    <a:pt x="6169" y="6049"/>
                    <a:pt x="6206" y="6050"/>
                    <a:pt x="6243" y="6050"/>
                  </a:cubicBezTo>
                  <a:cubicBezTo>
                    <a:pt x="6790" y="6050"/>
                    <a:pt x="7348" y="5992"/>
                    <a:pt x="7895" y="5992"/>
                  </a:cubicBezTo>
                  <a:cubicBezTo>
                    <a:pt x="8416" y="5992"/>
                    <a:pt x="8927" y="6044"/>
                    <a:pt x="9408" y="6249"/>
                  </a:cubicBezTo>
                  <a:cubicBezTo>
                    <a:pt x="10277" y="6650"/>
                    <a:pt x="10845" y="7486"/>
                    <a:pt x="11530" y="8154"/>
                  </a:cubicBezTo>
                  <a:cubicBezTo>
                    <a:pt x="12715" y="9268"/>
                    <a:pt x="14270" y="9861"/>
                    <a:pt x="15855" y="9861"/>
                  </a:cubicBezTo>
                  <a:cubicBezTo>
                    <a:pt x="16505" y="9861"/>
                    <a:pt x="17159" y="9762"/>
                    <a:pt x="17795" y="9558"/>
                  </a:cubicBezTo>
                  <a:cubicBezTo>
                    <a:pt x="18698" y="9257"/>
                    <a:pt x="20118" y="8605"/>
                    <a:pt x="20285" y="7670"/>
                  </a:cubicBezTo>
                  <a:cubicBezTo>
                    <a:pt x="20419" y="6951"/>
                    <a:pt x="19550" y="6233"/>
                    <a:pt x="19032" y="5731"/>
                  </a:cubicBezTo>
                  <a:cubicBezTo>
                    <a:pt x="18514" y="5213"/>
                    <a:pt x="17846" y="4896"/>
                    <a:pt x="17194" y="4579"/>
                  </a:cubicBezTo>
                  <a:cubicBezTo>
                    <a:pt x="11864" y="2106"/>
                    <a:pt x="6166" y="301"/>
                    <a:pt x="3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6"/>
            <p:cNvSpPr/>
            <p:nvPr/>
          </p:nvSpPr>
          <p:spPr>
            <a:xfrm>
              <a:off x="4349018" y="1554163"/>
              <a:ext cx="381988" cy="224152"/>
            </a:xfrm>
            <a:custGeom>
              <a:avLst/>
              <a:gdLst/>
              <a:ahLst/>
              <a:cxnLst/>
              <a:rect l="l" t="t" r="r" b="b"/>
              <a:pathLst>
                <a:path w="11912" h="6990" extrusionOk="0">
                  <a:moveTo>
                    <a:pt x="9201" y="0"/>
                  </a:moveTo>
                  <a:cubicBezTo>
                    <a:pt x="9084" y="0"/>
                    <a:pt x="8962" y="38"/>
                    <a:pt x="8856" y="125"/>
                  </a:cubicBezTo>
                  <a:cubicBezTo>
                    <a:pt x="8421" y="409"/>
                    <a:pt x="7937" y="643"/>
                    <a:pt x="7436" y="794"/>
                  </a:cubicBezTo>
                  <a:cubicBezTo>
                    <a:pt x="7051" y="944"/>
                    <a:pt x="6634" y="1011"/>
                    <a:pt x="6216" y="1028"/>
                  </a:cubicBezTo>
                  <a:cubicBezTo>
                    <a:pt x="5848" y="1028"/>
                    <a:pt x="5531" y="1028"/>
                    <a:pt x="5247" y="1011"/>
                  </a:cubicBezTo>
                  <a:cubicBezTo>
                    <a:pt x="5247" y="1011"/>
                    <a:pt x="3576" y="944"/>
                    <a:pt x="2774" y="510"/>
                  </a:cubicBezTo>
                  <a:lnTo>
                    <a:pt x="0" y="4737"/>
                  </a:lnTo>
                  <a:lnTo>
                    <a:pt x="1905" y="6274"/>
                  </a:lnTo>
                  <a:cubicBezTo>
                    <a:pt x="1905" y="6274"/>
                    <a:pt x="2585" y="6990"/>
                    <a:pt x="3613" y="6990"/>
                  </a:cubicBezTo>
                  <a:cubicBezTo>
                    <a:pt x="3801" y="6990"/>
                    <a:pt x="4001" y="6966"/>
                    <a:pt x="4211" y="6909"/>
                  </a:cubicBezTo>
                  <a:cubicBezTo>
                    <a:pt x="5564" y="6541"/>
                    <a:pt x="7235" y="5238"/>
                    <a:pt x="7235" y="5238"/>
                  </a:cubicBezTo>
                  <a:cubicBezTo>
                    <a:pt x="7267" y="5167"/>
                    <a:pt x="7364" y="5136"/>
                    <a:pt x="7509" y="5136"/>
                  </a:cubicBezTo>
                  <a:cubicBezTo>
                    <a:pt x="8207" y="5136"/>
                    <a:pt x="9996" y="5858"/>
                    <a:pt x="10660" y="6190"/>
                  </a:cubicBezTo>
                  <a:cubicBezTo>
                    <a:pt x="10939" y="6327"/>
                    <a:pt x="11181" y="6387"/>
                    <a:pt x="11374" y="6387"/>
                  </a:cubicBezTo>
                  <a:cubicBezTo>
                    <a:pt x="11725" y="6387"/>
                    <a:pt x="11911" y="6186"/>
                    <a:pt x="11847" y="5873"/>
                  </a:cubicBezTo>
                  <a:cubicBezTo>
                    <a:pt x="11763" y="5539"/>
                    <a:pt x="9357" y="4286"/>
                    <a:pt x="8555" y="3918"/>
                  </a:cubicBezTo>
                  <a:cubicBezTo>
                    <a:pt x="8121" y="3718"/>
                    <a:pt x="7269" y="3350"/>
                    <a:pt x="6817" y="2982"/>
                  </a:cubicBezTo>
                  <a:cubicBezTo>
                    <a:pt x="6450" y="2665"/>
                    <a:pt x="6366" y="2381"/>
                    <a:pt x="7051" y="2197"/>
                  </a:cubicBezTo>
                  <a:cubicBezTo>
                    <a:pt x="8538" y="1796"/>
                    <a:pt x="9558" y="944"/>
                    <a:pt x="9658" y="526"/>
                  </a:cubicBezTo>
                  <a:cubicBezTo>
                    <a:pt x="9741" y="229"/>
                    <a:pt x="9487" y="0"/>
                    <a:pt x="92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6"/>
            <p:cNvSpPr/>
            <p:nvPr/>
          </p:nvSpPr>
          <p:spPr>
            <a:xfrm>
              <a:off x="3543162" y="1334725"/>
              <a:ext cx="924827" cy="462606"/>
            </a:xfrm>
            <a:custGeom>
              <a:avLst/>
              <a:gdLst/>
              <a:ahLst/>
              <a:cxnLst/>
              <a:rect l="l" t="t" r="r" b="b"/>
              <a:pathLst>
                <a:path w="28840" h="14426" extrusionOk="0">
                  <a:moveTo>
                    <a:pt x="7286" y="1"/>
                  </a:moveTo>
                  <a:lnTo>
                    <a:pt x="1" y="8021"/>
                  </a:lnTo>
                  <a:cubicBezTo>
                    <a:pt x="1" y="8021"/>
                    <a:pt x="25538" y="14426"/>
                    <a:pt x="26204" y="14426"/>
                  </a:cubicBezTo>
                  <a:cubicBezTo>
                    <a:pt x="26215" y="14426"/>
                    <a:pt x="26219" y="14424"/>
                    <a:pt x="26216" y="14420"/>
                  </a:cubicBezTo>
                  <a:cubicBezTo>
                    <a:pt x="26049" y="14186"/>
                    <a:pt x="28840" y="6400"/>
                    <a:pt x="28840" y="6400"/>
                  </a:cubicBezTo>
                  <a:lnTo>
                    <a:pt x="728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6"/>
            <p:cNvSpPr/>
            <p:nvPr/>
          </p:nvSpPr>
          <p:spPr>
            <a:xfrm>
              <a:off x="3928934" y="1384045"/>
              <a:ext cx="434579" cy="129136"/>
            </a:xfrm>
            <a:custGeom>
              <a:avLst/>
              <a:gdLst/>
              <a:ahLst/>
              <a:cxnLst/>
              <a:rect l="l" t="t" r="r" b="b"/>
              <a:pathLst>
                <a:path w="13552" h="4027" extrusionOk="0">
                  <a:moveTo>
                    <a:pt x="1" y="0"/>
                  </a:moveTo>
                  <a:lnTo>
                    <a:pt x="1" y="0"/>
                  </a:lnTo>
                  <a:cubicBezTo>
                    <a:pt x="168" y="84"/>
                    <a:pt x="352" y="134"/>
                    <a:pt x="519" y="184"/>
                  </a:cubicBezTo>
                  <a:lnTo>
                    <a:pt x="1972" y="652"/>
                  </a:lnTo>
                  <a:cubicBezTo>
                    <a:pt x="3192" y="1036"/>
                    <a:pt x="4880" y="1537"/>
                    <a:pt x="6751" y="2105"/>
                  </a:cubicBezTo>
                  <a:cubicBezTo>
                    <a:pt x="8622" y="2657"/>
                    <a:pt x="10310" y="3141"/>
                    <a:pt x="11546" y="3492"/>
                  </a:cubicBezTo>
                  <a:lnTo>
                    <a:pt x="13000" y="3893"/>
                  </a:lnTo>
                  <a:cubicBezTo>
                    <a:pt x="13184" y="3960"/>
                    <a:pt x="13368" y="3993"/>
                    <a:pt x="13551" y="4027"/>
                  </a:cubicBezTo>
                  <a:cubicBezTo>
                    <a:pt x="13384" y="3943"/>
                    <a:pt x="13201" y="3876"/>
                    <a:pt x="13017" y="3843"/>
                  </a:cubicBezTo>
                  <a:lnTo>
                    <a:pt x="11580" y="3375"/>
                  </a:lnTo>
                  <a:cubicBezTo>
                    <a:pt x="10360" y="2991"/>
                    <a:pt x="8673" y="2490"/>
                    <a:pt x="6801" y="1922"/>
                  </a:cubicBezTo>
                  <a:cubicBezTo>
                    <a:pt x="4930" y="1370"/>
                    <a:pt x="3242" y="869"/>
                    <a:pt x="2006" y="535"/>
                  </a:cubicBezTo>
                  <a:cubicBezTo>
                    <a:pt x="1421" y="368"/>
                    <a:pt x="920" y="234"/>
                    <a:pt x="552" y="117"/>
                  </a:cubicBezTo>
                  <a:cubicBezTo>
                    <a:pt x="368" y="67"/>
                    <a:pt x="185" y="1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6"/>
            <p:cNvSpPr/>
            <p:nvPr/>
          </p:nvSpPr>
          <p:spPr>
            <a:xfrm>
              <a:off x="3534055" y="1439746"/>
              <a:ext cx="532609" cy="152192"/>
            </a:xfrm>
            <a:custGeom>
              <a:avLst/>
              <a:gdLst/>
              <a:ahLst/>
              <a:cxnLst/>
              <a:rect l="l" t="t" r="r" b="b"/>
              <a:pathLst>
                <a:path w="16609" h="4746" extrusionOk="0">
                  <a:moveTo>
                    <a:pt x="16592" y="1"/>
                  </a:moveTo>
                  <a:lnTo>
                    <a:pt x="16592" y="1"/>
                  </a:lnTo>
                  <a:cubicBezTo>
                    <a:pt x="16559" y="251"/>
                    <a:pt x="16509" y="502"/>
                    <a:pt x="16425" y="736"/>
                  </a:cubicBezTo>
                  <a:cubicBezTo>
                    <a:pt x="16191" y="1388"/>
                    <a:pt x="15774" y="1956"/>
                    <a:pt x="15205" y="2373"/>
                  </a:cubicBezTo>
                  <a:cubicBezTo>
                    <a:pt x="14821" y="2657"/>
                    <a:pt x="14403" y="2891"/>
                    <a:pt x="13952" y="3058"/>
                  </a:cubicBezTo>
                  <a:cubicBezTo>
                    <a:pt x="13434" y="3225"/>
                    <a:pt x="12883" y="3326"/>
                    <a:pt x="12348" y="3326"/>
                  </a:cubicBezTo>
                  <a:cubicBezTo>
                    <a:pt x="12258" y="3330"/>
                    <a:pt x="12167" y="3331"/>
                    <a:pt x="12075" y="3331"/>
                  </a:cubicBezTo>
                  <a:cubicBezTo>
                    <a:pt x="10982" y="3331"/>
                    <a:pt x="9808" y="3065"/>
                    <a:pt x="8606" y="2741"/>
                  </a:cubicBezTo>
                  <a:cubicBezTo>
                    <a:pt x="7302" y="2373"/>
                    <a:pt x="6049" y="2039"/>
                    <a:pt x="4863" y="1972"/>
                  </a:cubicBezTo>
                  <a:cubicBezTo>
                    <a:pt x="4721" y="1964"/>
                    <a:pt x="4580" y="1960"/>
                    <a:pt x="4439" y="1960"/>
                  </a:cubicBezTo>
                  <a:cubicBezTo>
                    <a:pt x="4018" y="1960"/>
                    <a:pt x="3601" y="1997"/>
                    <a:pt x="3175" y="2073"/>
                  </a:cubicBezTo>
                  <a:cubicBezTo>
                    <a:pt x="2707" y="2173"/>
                    <a:pt x="2240" y="2357"/>
                    <a:pt x="1805" y="2591"/>
                  </a:cubicBezTo>
                  <a:cubicBezTo>
                    <a:pt x="1170" y="2908"/>
                    <a:pt x="636" y="3409"/>
                    <a:pt x="285" y="4027"/>
                  </a:cubicBezTo>
                  <a:cubicBezTo>
                    <a:pt x="151" y="4245"/>
                    <a:pt x="51" y="4495"/>
                    <a:pt x="1" y="4746"/>
                  </a:cubicBezTo>
                  <a:cubicBezTo>
                    <a:pt x="101" y="4512"/>
                    <a:pt x="218" y="4278"/>
                    <a:pt x="335" y="4061"/>
                  </a:cubicBezTo>
                  <a:cubicBezTo>
                    <a:pt x="719" y="3476"/>
                    <a:pt x="1237" y="3008"/>
                    <a:pt x="1872" y="2691"/>
                  </a:cubicBezTo>
                  <a:cubicBezTo>
                    <a:pt x="2290" y="2474"/>
                    <a:pt x="2741" y="2323"/>
                    <a:pt x="3209" y="2223"/>
                  </a:cubicBezTo>
                  <a:cubicBezTo>
                    <a:pt x="3589" y="2154"/>
                    <a:pt x="3970" y="2116"/>
                    <a:pt x="4345" y="2116"/>
                  </a:cubicBezTo>
                  <a:cubicBezTo>
                    <a:pt x="4513" y="2116"/>
                    <a:pt x="4681" y="2124"/>
                    <a:pt x="4846" y="2139"/>
                  </a:cubicBezTo>
                  <a:cubicBezTo>
                    <a:pt x="6016" y="2206"/>
                    <a:pt x="7269" y="2557"/>
                    <a:pt x="8572" y="2908"/>
                  </a:cubicBezTo>
                  <a:cubicBezTo>
                    <a:pt x="9775" y="3232"/>
                    <a:pt x="10963" y="3499"/>
                    <a:pt x="12071" y="3499"/>
                  </a:cubicBezTo>
                  <a:cubicBezTo>
                    <a:pt x="12164" y="3499"/>
                    <a:pt x="12256" y="3497"/>
                    <a:pt x="12348" y="3493"/>
                  </a:cubicBezTo>
                  <a:cubicBezTo>
                    <a:pt x="12916" y="3476"/>
                    <a:pt x="13468" y="3376"/>
                    <a:pt x="14002" y="3192"/>
                  </a:cubicBezTo>
                  <a:cubicBezTo>
                    <a:pt x="14470" y="3025"/>
                    <a:pt x="14905" y="2774"/>
                    <a:pt x="15289" y="2474"/>
                  </a:cubicBezTo>
                  <a:cubicBezTo>
                    <a:pt x="15857" y="2039"/>
                    <a:pt x="16275" y="1438"/>
                    <a:pt x="16492" y="753"/>
                  </a:cubicBezTo>
                  <a:cubicBezTo>
                    <a:pt x="16576" y="519"/>
                    <a:pt x="16609" y="251"/>
                    <a:pt x="165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6"/>
            <p:cNvSpPr/>
            <p:nvPr/>
          </p:nvSpPr>
          <p:spPr>
            <a:xfrm>
              <a:off x="4164149" y="1619260"/>
              <a:ext cx="277063" cy="133433"/>
            </a:xfrm>
            <a:custGeom>
              <a:avLst/>
              <a:gdLst/>
              <a:ahLst/>
              <a:cxnLst/>
              <a:rect l="l" t="t" r="r" b="b"/>
              <a:pathLst>
                <a:path w="8640" h="4161" extrusionOk="0">
                  <a:moveTo>
                    <a:pt x="8238" y="0"/>
                  </a:moveTo>
                  <a:cubicBezTo>
                    <a:pt x="7887" y="0"/>
                    <a:pt x="7536" y="33"/>
                    <a:pt x="7186" y="67"/>
                  </a:cubicBezTo>
                  <a:cubicBezTo>
                    <a:pt x="6668" y="134"/>
                    <a:pt x="6150" y="234"/>
                    <a:pt x="5632" y="384"/>
                  </a:cubicBezTo>
                  <a:cubicBezTo>
                    <a:pt x="4395" y="735"/>
                    <a:pt x="3209" y="1287"/>
                    <a:pt x="2156" y="2039"/>
                  </a:cubicBezTo>
                  <a:cubicBezTo>
                    <a:pt x="1739" y="2356"/>
                    <a:pt x="1321" y="2690"/>
                    <a:pt x="953" y="3058"/>
                  </a:cubicBezTo>
                  <a:cubicBezTo>
                    <a:pt x="686" y="3308"/>
                    <a:pt x="452" y="3559"/>
                    <a:pt x="235" y="3843"/>
                  </a:cubicBezTo>
                  <a:cubicBezTo>
                    <a:pt x="135" y="3927"/>
                    <a:pt x="68" y="4044"/>
                    <a:pt x="1" y="4160"/>
                  </a:cubicBezTo>
                  <a:cubicBezTo>
                    <a:pt x="2" y="4161"/>
                    <a:pt x="2" y="4161"/>
                    <a:pt x="3" y="4161"/>
                  </a:cubicBezTo>
                  <a:cubicBezTo>
                    <a:pt x="47" y="4161"/>
                    <a:pt x="381" y="3732"/>
                    <a:pt x="1037" y="3141"/>
                  </a:cubicBezTo>
                  <a:cubicBezTo>
                    <a:pt x="1421" y="2807"/>
                    <a:pt x="1822" y="2473"/>
                    <a:pt x="2257" y="2172"/>
                  </a:cubicBezTo>
                  <a:cubicBezTo>
                    <a:pt x="3309" y="1454"/>
                    <a:pt x="4462" y="902"/>
                    <a:pt x="5682" y="535"/>
                  </a:cubicBezTo>
                  <a:cubicBezTo>
                    <a:pt x="6183" y="401"/>
                    <a:pt x="6684" y="284"/>
                    <a:pt x="7202" y="201"/>
                  </a:cubicBezTo>
                  <a:cubicBezTo>
                    <a:pt x="8088" y="67"/>
                    <a:pt x="8639" y="67"/>
                    <a:pt x="8639" y="33"/>
                  </a:cubicBezTo>
                  <a:cubicBezTo>
                    <a:pt x="8506" y="0"/>
                    <a:pt x="8372" y="0"/>
                    <a:pt x="8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6"/>
            <p:cNvSpPr/>
            <p:nvPr/>
          </p:nvSpPr>
          <p:spPr>
            <a:xfrm>
              <a:off x="4472253" y="1737108"/>
              <a:ext cx="48775" cy="28668"/>
            </a:xfrm>
            <a:custGeom>
              <a:avLst/>
              <a:gdLst/>
              <a:ahLst/>
              <a:cxnLst/>
              <a:rect l="l" t="t" r="r" b="b"/>
              <a:pathLst>
                <a:path w="1521" h="894" extrusionOk="0">
                  <a:moveTo>
                    <a:pt x="20" y="0"/>
                  </a:moveTo>
                  <a:cubicBezTo>
                    <a:pt x="19" y="0"/>
                    <a:pt x="18" y="1"/>
                    <a:pt x="17" y="1"/>
                  </a:cubicBezTo>
                  <a:cubicBezTo>
                    <a:pt x="0" y="1"/>
                    <a:pt x="0" y="118"/>
                    <a:pt x="84" y="285"/>
                  </a:cubicBezTo>
                  <a:cubicBezTo>
                    <a:pt x="297" y="665"/>
                    <a:pt x="704" y="893"/>
                    <a:pt x="1128" y="893"/>
                  </a:cubicBezTo>
                  <a:cubicBezTo>
                    <a:pt x="1170" y="893"/>
                    <a:pt x="1212" y="891"/>
                    <a:pt x="1253" y="886"/>
                  </a:cubicBezTo>
                  <a:cubicBezTo>
                    <a:pt x="1437" y="853"/>
                    <a:pt x="1521" y="803"/>
                    <a:pt x="1521" y="770"/>
                  </a:cubicBezTo>
                  <a:cubicBezTo>
                    <a:pt x="1518" y="763"/>
                    <a:pt x="1501" y="762"/>
                    <a:pt x="1473" y="762"/>
                  </a:cubicBezTo>
                  <a:cubicBezTo>
                    <a:pt x="1442" y="762"/>
                    <a:pt x="1398" y="764"/>
                    <a:pt x="1344" y="764"/>
                  </a:cubicBezTo>
                  <a:cubicBezTo>
                    <a:pt x="1179" y="764"/>
                    <a:pt x="918" y="746"/>
                    <a:pt x="652" y="602"/>
                  </a:cubicBezTo>
                  <a:cubicBezTo>
                    <a:pt x="226" y="390"/>
                    <a:pt x="73" y="0"/>
                    <a:pt x="2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6"/>
            <p:cNvSpPr/>
            <p:nvPr/>
          </p:nvSpPr>
          <p:spPr>
            <a:xfrm>
              <a:off x="4514583" y="1712993"/>
              <a:ext cx="46626" cy="27482"/>
            </a:xfrm>
            <a:custGeom>
              <a:avLst/>
              <a:gdLst/>
              <a:ahLst/>
              <a:cxnLst/>
              <a:rect l="l" t="t" r="r" b="b"/>
              <a:pathLst>
                <a:path w="1454" h="857" extrusionOk="0">
                  <a:moveTo>
                    <a:pt x="20" y="1"/>
                  </a:moveTo>
                  <a:cubicBezTo>
                    <a:pt x="19" y="1"/>
                    <a:pt x="18" y="1"/>
                    <a:pt x="17" y="1"/>
                  </a:cubicBezTo>
                  <a:cubicBezTo>
                    <a:pt x="0" y="1"/>
                    <a:pt x="0" y="118"/>
                    <a:pt x="84" y="268"/>
                  </a:cubicBezTo>
                  <a:cubicBezTo>
                    <a:pt x="286" y="642"/>
                    <a:pt x="678" y="857"/>
                    <a:pt x="1109" y="857"/>
                  </a:cubicBezTo>
                  <a:cubicBezTo>
                    <a:pt x="1141" y="857"/>
                    <a:pt x="1172" y="855"/>
                    <a:pt x="1203" y="853"/>
                  </a:cubicBezTo>
                  <a:cubicBezTo>
                    <a:pt x="1370" y="836"/>
                    <a:pt x="1454" y="786"/>
                    <a:pt x="1454" y="770"/>
                  </a:cubicBezTo>
                  <a:cubicBezTo>
                    <a:pt x="1437" y="720"/>
                    <a:pt x="1053" y="786"/>
                    <a:pt x="635" y="569"/>
                  </a:cubicBezTo>
                  <a:cubicBezTo>
                    <a:pt x="227" y="357"/>
                    <a:pt x="74" y="1"/>
                    <a:pt x="2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1" name="Google Shape;1241;p36"/>
          <p:cNvSpPr txBox="1">
            <a:spLocks noGrp="1"/>
          </p:cNvSpPr>
          <p:nvPr>
            <p:ph type="title"/>
          </p:nvPr>
        </p:nvSpPr>
        <p:spPr>
          <a:xfrm>
            <a:off x="720000" y="188126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Team </a:t>
            </a:r>
            <a:endParaRPr/>
          </a:p>
        </p:txBody>
      </p:sp>
      <p:sp>
        <p:nvSpPr>
          <p:cNvPr id="1242" name="Google Shape;1242;p36"/>
          <p:cNvSpPr txBox="1">
            <a:spLocks noGrp="1"/>
          </p:cNvSpPr>
          <p:nvPr>
            <p:ph type="subTitle" idx="1"/>
          </p:nvPr>
        </p:nvSpPr>
        <p:spPr>
          <a:xfrm rot="-537">
            <a:off x="304375" y="2892416"/>
            <a:ext cx="19209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t>Love Kumar Paikra</a:t>
            </a:r>
            <a:endParaRPr sz="1700"/>
          </a:p>
        </p:txBody>
      </p:sp>
      <p:sp>
        <p:nvSpPr>
          <p:cNvPr id="1243" name="Google Shape;1243;p36"/>
          <p:cNvSpPr txBox="1">
            <a:spLocks noGrp="1"/>
          </p:cNvSpPr>
          <p:nvPr>
            <p:ph type="subTitle" idx="3"/>
          </p:nvPr>
        </p:nvSpPr>
        <p:spPr>
          <a:xfrm>
            <a:off x="3599563" y="2892425"/>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t>Mayank Sonu</a:t>
            </a:r>
            <a:endParaRPr sz="1700"/>
          </a:p>
        </p:txBody>
      </p:sp>
      <p:sp>
        <p:nvSpPr>
          <p:cNvPr id="1244" name="Google Shape;1244;p36"/>
          <p:cNvSpPr txBox="1">
            <a:spLocks noGrp="1"/>
          </p:cNvSpPr>
          <p:nvPr>
            <p:ph type="subTitle" idx="5"/>
          </p:nvPr>
        </p:nvSpPr>
        <p:spPr>
          <a:xfrm>
            <a:off x="2028600" y="3903600"/>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t>Sayan Biswas</a:t>
            </a:r>
            <a:endParaRPr sz="1700"/>
          </a:p>
        </p:txBody>
      </p:sp>
      <p:sp>
        <p:nvSpPr>
          <p:cNvPr id="1245" name="Google Shape;1245;p36"/>
          <p:cNvSpPr txBox="1">
            <a:spLocks noGrp="1"/>
          </p:cNvSpPr>
          <p:nvPr>
            <p:ph type="subTitle" idx="5"/>
          </p:nvPr>
        </p:nvSpPr>
        <p:spPr>
          <a:xfrm>
            <a:off x="6669475" y="2932750"/>
            <a:ext cx="1695600" cy="3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P Nishanth</a:t>
            </a:r>
            <a:endParaRPr sz="1700"/>
          </a:p>
        </p:txBody>
      </p:sp>
      <p:sp>
        <p:nvSpPr>
          <p:cNvPr id="1246" name="Google Shape;1246;p36"/>
          <p:cNvSpPr txBox="1">
            <a:spLocks noGrp="1"/>
          </p:cNvSpPr>
          <p:nvPr>
            <p:ph type="subTitle" idx="5"/>
          </p:nvPr>
        </p:nvSpPr>
        <p:spPr>
          <a:xfrm>
            <a:off x="5295175" y="3984250"/>
            <a:ext cx="16956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t>Tejas Taral</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grpSp>
        <p:nvGrpSpPr>
          <p:cNvPr id="1251" name="Google Shape;1251;p37"/>
          <p:cNvGrpSpPr/>
          <p:nvPr/>
        </p:nvGrpSpPr>
        <p:grpSpPr>
          <a:xfrm>
            <a:off x="897421" y="1248371"/>
            <a:ext cx="1591514" cy="3426812"/>
            <a:chOff x="1418399" y="1248430"/>
            <a:chExt cx="1510405" cy="3426812"/>
          </a:xfrm>
        </p:grpSpPr>
        <p:sp>
          <p:nvSpPr>
            <p:cNvPr id="1252" name="Google Shape;1252;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6" name="Google Shape;1316;p37"/>
          <p:cNvSpPr txBox="1">
            <a:spLocks noGrp="1"/>
          </p:cNvSpPr>
          <p:nvPr>
            <p:ph type="title"/>
          </p:nvPr>
        </p:nvSpPr>
        <p:spPr>
          <a:xfrm>
            <a:off x="3132675" y="1248400"/>
            <a:ext cx="3240300" cy="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a:solidFill>
                  <a:schemeClr val="dk2"/>
                </a:solidFill>
                <a:latin typeface="Josefin Sans"/>
                <a:ea typeface="Josefin Sans"/>
                <a:cs typeface="Josefin Sans"/>
                <a:sym typeface="Josefin Sans"/>
              </a:rPr>
              <a:t>Problem Statement</a:t>
            </a:r>
            <a:endParaRPr sz="3800" b="1"/>
          </a:p>
        </p:txBody>
      </p:sp>
      <p:sp>
        <p:nvSpPr>
          <p:cNvPr id="1317" name="Google Shape;1317;p37"/>
          <p:cNvSpPr txBox="1">
            <a:spLocks noGrp="1"/>
          </p:cNvSpPr>
          <p:nvPr>
            <p:ph type="subTitle" idx="2"/>
          </p:nvPr>
        </p:nvSpPr>
        <p:spPr>
          <a:xfrm>
            <a:off x="3132675" y="1896525"/>
            <a:ext cx="5774100" cy="10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dirty="0"/>
              <a:t>Authenticate the user by training and testing an </a:t>
            </a:r>
            <a:r>
              <a:rPr lang="en" sz="1700" b="1" dirty="0"/>
              <a:t>Artificial Neural Network(ANN)</a:t>
            </a:r>
            <a:r>
              <a:rPr lang="en" sz="1700" dirty="0"/>
              <a:t>  by the neutral, happy and sad mood data. </a:t>
            </a:r>
            <a:r>
              <a:rPr lang="en" sz="1700"/>
              <a:t>Use five-fold cross validation to report results.</a:t>
            </a:r>
            <a:endParaRPr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38"/>
          <p:cNvSpPr txBox="1">
            <a:spLocks noGrp="1"/>
          </p:cNvSpPr>
          <p:nvPr>
            <p:ph type="title"/>
          </p:nvPr>
        </p:nvSpPr>
        <p:spPr>
          <a:xfrm>
            <a:off x="141900" y="2451825"/>
            <a:ext cx="38004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Introduction</a:t>
            </a:r>
            <a:endParaRPr/>
          </a:p>
        </p:txBody>
      </p:sp>
      <p:sp>
        <p:nvSpPr>
          <p:cNvPr id="1323" name="Google Shape;1323;p38"/>
          <p:cNvSpPr txBox="1">
            <a:spLocks noGrp="1"/>
          </p:cNvSpPr>
          <p:nvPr>
            <p:ph type="body" idx="1"/>
          </p:nvPr>
        </p:nvSpPr>
        <p:spPr>
          <a:xfrm>
            <a:off x="254000" y="2997200"/>
            <a:ext cx="4687200" cy="1603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Identity theft is a crime in which hackers perpetrate fraudulent activity under stolen identities by using credentials, such as passwords and smartcards, unlawfully obtained from legitimate users or by using logged-on computers that are left unattended. User verification methods provide a security layer in addition to the username and password by continuously validating the identity of logged-on users based on their physiological and behavioral characteristics.</a:t>
            </a:r>
            <a:endParaRPr/>
          </a:p>
        </p:txBody>
      </p:sp>
      <p:grpSp>
        <p:nvGrpSpPr>
          <p:cNvPr id="1324" name="Google Shape;1324;p38"/>
          <p:cNvGrpSpPr/>
          <p:nvPr/>
        </p:nvGrpSpPr>
        <p:grpSpPr>
          <a:xfrm>
            <a:off x="5010970" y="678211"/>
            <a:ext cx="3270564" cy="3996027"/>
            <a:chOff x="5010970" y="678211"/>
            <a:chExt cx="3270564" cy="3996027"/>
          </a:xfrm>
        </p:grpSpPr>
        <p:sp>
          <p:nvSpPr>
            <p:cNvPr id="1325" name="Google Shape;1325;p38"/>
            <p:cNvSpPr/>
            <p:nvPr/>
          </p:nvSpPr>
          <p:spPr>
            <a:xfrm>
              <a:off x="6756051" y="1610509"/>
              <a:ext cx="522444" cy="640324"/>
            </a:xfrm>
            <a:custGeom>
              <a:avLst/>
              <a:gdLst/>
              <a:ahLst/>
              <a:cxnLst/>
              <a:rect l="l" t="t" r="r" b="b"/>
              <a:pathLst>
                <a:path w="16292" h="19968" extrusionOk="0">
                  <a:moveTo>
                    <a:pt x="6083" y="0"/>
                  </a:moveTo>
                  <a:cubicBezTo>
                    <a:pt x="2173" y="4796"/>
                    <a:pt x="736" y="10059"/>
                    <a:pt x="1" y="15573"/>
                  </a:cubicBezTo>
                  <a:lnTo>
                    <a:pt x="11162" y="19967"/>
                  </a:lnTo>
                  <a:cubicBezTo>
                    <a:pt x="12048" y="14537"/>
                    <a:pt x="13786" y="9290"/>
                    <a:pt x="16292" y="4395"/>
                  </a:cubicBezTo>
                  <a:lnTo>
                    <a:pt x="608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8"/>
            <p:cNvSpPr/>
            <p:nvPr/>
          </p:nvSpPr>
          <p:spPr>
            <a:xfrm>
              <a:off x="7318130" y="2452794"/>
              <a:ext cx="348830" cy="489735"/>
            </a:xfrm>
            <a:custGeom>
              <a:avLst/>
              <a:gdLst/>
              <a:ahLst/>
              <a:cxnLst/>
              <a:rect l="l" t="t" r="r" b="b"/>
              <a:pathLst>
                <a:path w="10878" h="15272" extrusionOk="0">
                  <a:moveTo>
                    <a:pt x="10878" y="0"/>
                  </a:moveTo>
                  <a:lnTo>
                    <a:pt x="0" y="7202"/>
                  </a:lnTo>
                  <a:lnTo>
                    <a:pt x="10560" y="15272"/>
                  </a:lnTo>
                  <a:lnTo>
                    <a:pt x="1087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8"/>
            <p:cNvSpPr/>
            <p:nvPr/>
          </p:nvSpPr>
          <p:spPr>
            <a:xfrm>
              <a:off x="6667673" y="1199532"/>
              <a:ext cx="386862" cy="466742"/>
            </a:xfrm>
            <a:custGeom>
              <a:avLst/>
              <a:gdLst/>
              <a:ahLst/>
              <a:cxnLst/>
              <a:rect l="l" t="t" r="r" b="b"/>
              <a:pathLst>
                <a:path w="12064" h="14555" extrusionOk="0">
                  <a:moveTo>
                    <a:pt x="284" y="1"/>
                  </a:moveTo>
                  <a:lnTo>
                    <a:pt x="0" y="9308"/>
                  </a:lnTo>
                  <a:lnTo>
                    <a:pt x="11780" y="14554"/>
                  </a:lnTo>
                  <a:lnTo>
                    <a:pt x="12064" y="5565"/>
                  </a:lnTo>
                  <a:lnTo>
                    <a:pt x="28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8"/>
            <p:cNvSpPr/>
            <p:nvPr/>
          </p:nvSpPr>
          <p:spPr>
            <a:xfrm>
              <a:off x="5758944" y="2152739"/>
              <a:ext cx="998774" cy="2521500"/>
            </a:xfrm>
            <a:custGeom>
              <a:avLst/>
              <a:gdLst/>
              <a:ahLst/>
              <a:cxnLst/>
              <a:rect l="l" t="t" r="r" b="b"/>
              <a:pathLst>
                <a:path w="31146" h="78631" extrusionOk="0">
                  <a:moveTo>
                    <a:pt x="30443" y="0"/>
                  </a:moveTo>
                  <a:lnTo>
                    <a:pt x="0" y="1086"/>
                  </a:lnTo>
                  <a:lnTo>
                    <a:pt x="0" y="78631"/>
                  </a:lnTo>
                  <a:lnTo>
                    <a:pt x="31145" y="78631"/>
                  </a:lnTo>
                  <a:lnTo>
                    <a:pt x="304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8"/>
            <p:cNvSpPr/>
            <p:nvPr/>
          </p:nvSpPr>
          <p:spPr>
            <a:xfrm>
              <a:off x="6230978" y="2571733"/>
              <a:ext cx="473156" cy="353672"/>
            </a:xfrm>
            <a:custGeom>
              <a:avLst/>
              <a:gdLst/>
              <a:ahLst/>
              <a:cxnLst/>
              <a:rect l="l" t="t" r="r" b="b"/>
              <a:pathLst>
                <a:path w="14755" h="11029" extrusionOk="0">
                  <a:moveTo>
                    <a:pt x="14754" y="0"/>
                  </a:moveTo>
                  <a:lnTo>
                    <a:pt x="1" y="518"/>
                  </a:lnTo>
                  <a:lnTo>
                    <a:pt x="1" y="11028"/>
                  </a:lnTo>
                  <a:lnTo>
                    <a:pt x="14754" y="11028"/>
                  </a:lnTo>
                  <a:lnTo>
                    <a:pt x="147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8"/>
            <p:cNvSpPr/>
            <p:nvPr/>
          </p:nvSpPr>
          <p:spPr>
            <a:xfrm>
              <a:off x="5758944" y="2172011"/>
              <a:ext cx="447406" cy="2502227"/>
            </a:xfrm>
            <a:custGeom>
              <a:avLst/>
              <a:gdLst/>
              <a:ahLst/>
              <a:cxnLst/>
              <a:rect l="l" t="t" r="r" b="b"/>
              <a:pathLst>
                <a:path w="13952" h="78030" extrusionOk="0">
                  <a:moveTo>
                    <a:pt x="13668" y="1"/>
                  </a:moveTo>
                  <a:lnTo>
                    <a:pt x="0" y="485"/>
                  </a:lnTo>
                  <a:lnTo>
                    <a:pt x="0" y="78030"/>
                  </a:lnTo>
                  <a:lnTo>
                    <a:pt x="13952" y="78030"/>
                  </a:lnTo>
                  <a:lnTo>
                    <a:pt x="136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8"/>
            <p:cNvSpPr/>
            <p:nvPr/>
          </p:nvSpPr>
          <p:spPr>
            <a:xfrm>
              <a:off x="6230978" y="2183812"/>
              <a:ext cx="473156" cy="353672"/>
            </a:xfrm>
            <a:custGeom>
              <a:avLst/>
              <a:gdLst/>
              <a:ahLst/>
              <a:cxnLst/>
              <a:rect l="l" t="t" r="r" b="b"/>
              <a:pathLst>
                <a:path w="14755" h="11029" extrusionOk="0">
                  <a:moveTo>
                    <a:pt x="14754" y="0"/>
                  </a:moveTo>
                  <a:lnTo>
                    <a:pt x="1" y="535"/>
                  </a:lnTo>
                  <a:lnTo>
                    <a:pt x="1" y="11028"/>
                  </a:lnTo>
                  <a:lnTo>
                    <a:pt x="14754" y="11028"/>
                  </a:lnTo>
                  <a:lnTo>
                    <a:pt x="147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8"/>
            <p:cNvSpPr/>
            <p:nvPr/>
          </p:nvSpPr>
          <p:spPr>
            <a:xfrm>
              <a:off x="6395997" y="2276519"/>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8"/>
            <p:cNvSpPr/>
            <p:nvPr/>
          </p:nvSpPr>
          <p:spPr>
            <a:xfrm>
              <a:off x="6391187" y="2377243"/>
              <a:ext cx="149531" cy="21453"/>
            </a:xfrm>
            <a:custGeom>
              <a:avLst/>
              <a:gdLst/>
              <a:ahLst/>
              <a:cxnLst/>
              <a:rect l="l" t="t" r="r" b="b"/>
              <a:pathLst>
                <a:path w="4663" h="669" extrusionOk="0">
                  <a:moveTo>
                    <a:pt x="0" y="0"/>
                  </a:moveTo>
                  <a:lnTo>
                    <a:pt x="0" y="669"/>
                  </a:lnTo>
                  <a:lnTo>
                    <a:pt x="4662" y="669"/>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8"/>
            <p:cNvSpPr/>
            <p:nvPr/>
          </p:nvSpPr>
          <p:spPr>
            <a:xfrm>
              <a:off x="6395997" y="2276519"/>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8"/>
            <p:cNvSpPr/>
            <p:nvPr/>
          </p:nvSpPr>
          <p:spPr>
            <a:xfrm>
              <a:off x="6391187" y="2377243"/>
              <a:ext cx="149531" cy="21453"/>
            </a:xfrm>
            <a:custGeom>
              <a:avLst/>
              <a:gdLst/>
              <a:ahLst/>
              <a:cxnLst/>
              <a:rect l="l" t="t" r="r" b="b"/>
              <a:pathLst>
                <a:path w="4663" h="669" extrusionOk="0">
                  <a:moveTo>
                    <a:pt x="0" y="0"/>
                  </a:moveTo>
                  <a:lnTo>
                    <a:pt x="0" y="669"/>
                  </a:lnTo>
                  <a:lnTo>
                    <a:pt x="4662" y="669"/>
                  </a:lnTo>
                  <a:lnTo>
                    <a:pt x="4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8"/>
            <p:cNvSpPr/>
            <p:nvPr/>
          </p:nvSpPr>
          <p:spPr>
            <a:xfrm>
              <a:off x="6230978" y="3422580"/>
              <a:ext cx="473156" cy="353127"/>
            </a:xfrm>
            <a:custGeom>
              <a:avLst/>
              <a:gdLst/>
              <a:ahLst/>
              <a:cxnLst/>
              <a:rect l="l" t="t" r="r" b="b"/>
              <a:pathLst>
                <a:path w="14755" h="11012" extrusionOk="0">
                  <a:moveTo>
                    <a:pt x="14754" y="1"/>
                  </a:moveTo>
                  <a:lnTo>
                    <a:pt x="1" y="519"/>
                  </a:lnTo>
                  <a:lnTo>
                    <a:pt x="1" y="11011"/>
                  </a:lnTo>
                  <a:lnTo>
                    <a:pt x="14754" y="11011"/>
                  </a:lnTo>
                  <a:lnTo>
                    <a:pt x="147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8"/>
            <p:cNvSpPr/>
            <p:nvPr/>
          </p:nvSpPr>
          <p:spPr>
            <a:xfrm>
              <a:off x="6395997" y="3514742"/>
              <a:ext cx="144721" cy="57369"/>
            </a:xfrm>
            <a:custGeom>
              <a:avLst/>
              <a:gdLst/>
              <a:ahLst/>
              <a:cxnLst/>
              <a:rect l="l" t="t" r="r" b="b"/>
              <a:pathLst>
                <a:path w="4513" h="1789" extrusionOk="0">
                  <a:moveTo>
                    <a:pt x="1" y="0"/>
                  </a:moveTo>
                  <a:lnTo>
                    <a:pt x="1" y="1788"/>
                  </a:lnTo>
                  <a:lnTo>
                    <a:pt x="4512" y="1788"/>
                  </a:lnTo>
                  <a:lnTo>
                    <a:pt x="4512" y="151"/>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8"/>
            <p:cNvSpPr/>
            <p:nvPr/>
          </p:nvSpPr>
          <p:spPr>
            <a:xfrm>
              <a:off x="6391187" y="3616011"/>
              <a:ext cx="149531" cy="20908"/>
            </a:xfrm>
            <a:custGeom>
              <a:avLst/>
              <a:gdLst/>
              <a:ahLst/>
              <a:cxnLst/>
              <a:rect l="l" t="t" r="r" b="b"/>
              <a:pathLst>
                <a:path w="4663" h="652" extrusionOk="0">
                  <a:moveTo>
                    <a:pt x="0" y="0"/>
                  </a:moveTo>
                  <a:lnTo>
                    <a:pt x="0" y="652"/>
                  </a:lnTo>
                  <a:lnTo>
                    <a:pt x="4662" y="652"/>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8"/>
            <p:cNvSpPr/>
            <p:nvPr/>
          </p:nvSpPr>
          <p:spPr>
            <a:xfrm>
              <a:off x="6395997" y="3514742"/>
              <a:ext cx="144721" cy="57369"/>
            </a:xfrm>
            <a:custGeom>
              <a:avLst/>
              <a:gdLst/>
              <a:ahLst/>
              <a:cxnLst/>
              <a:rect l="l" t="t" r="r" b="b"/>
              <a:pathLst>
                <a:path w="4513" h="1789" extrusionOk="0">
                  <a:moveTo>
                    <a:pt x="1" y="0"/>
                  </a:moveTo>
                  <a:lnTo>
                    <a:pt x="1" y="1788"/>
                  </a:lnTo>
                  <a:lnTo>
                    <a:pt x="4512" y="1788"/>
                  </a:lnTo>
                  <a:lnTo>
                    <a:pt x="4512" y="15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8"/>
            <p:cNvSpPr/>
            <p:nvPr/>
          </p:nvSpPr>
          <p:spPr>
            <a:xfrm>
              <a:off x="6391187" y="3616011"/>
              <a:ext cx="149531" cy="20908"/>
            </a:xfrm>
            <a:custGeom>
              <a:avLst/>
              <a:gdLst/>
              <a:ahLst/>
              <a:cxnLst/>
              <a:rect l="l" t="t" r="r" b="b"/>
              <a:pathLst>
                <a:path w="4663" h="652" extrusionOk="0">
                  <a:moveTo>
                    <a:pt x="0" y="0"/>
                  </a:moveTo>
                  <a:lnTo>
                    <a:pt x="0" y="652"/>
                  </a:lnTo>
                  <a:lnTo>
                    <a:pt x="4662" y="652"/>
                  </a:lnTo>
                  <a:lnTo>
                    <a:pt x="4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8"/>
            <p:cNvSpPr/>
            <p:nvPr/>
          </p:nvSpPr>
          <p:spPr>
            <a:xfrm>
              <a:off x="6230978" y="3820666"/>
              <a:ext cx="473156" cy="353672"/>
            </a:xfrm>
            <a:custGeom>
              <a:avLst/>
              <a:gdLst/>
              <a:ahLst/>
              <a:cxnLst/>
              <a:rect l="l" t="t" r="r" b="b"/>
              <a:pathLst>
                <a:path w="14755" h="11029" extrusionOk="0">
                  <a:moveTo>
                    <a:pt x="14754" y="1"/>
                  </a:moveTo>
                  <a:lnTo>
                    <a:pt x="1" y="519"/>
                  </a:lnTo>
                  <a:lnTo>
                    <a:pt x="1" y="11029"/>
                  </a:lnTo>
                  <a:lnTo>
                    <a:pt x="14754" y="11029"/>
                  </a:lnTo>
                  <a:lnTo>
                    <a:pt x="147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8"/>
            <p:cNvSpPr/>
            <p:nvPr/>
          </p:nvSpPr>
          <p:spPr>
            <a:xfrm>
              <a:off x="6395997" y="3913373"/>
              <a:ext cx="144721" cy="56824"/>
            </a:xfrm>
            <a:custGeom>
              <a:avLst/>
              <a:gdLst/>
              <a:ahLst/>
              <a:cxnLst/>
              <a:rect l="l" t="t" r="r" b="b"/>
              <a:pathLst>
                <a:path w="4513" h="1772" extrusionOk="0">
                  <a:moveTo>
                    <a:pt x="1" y="1"/>
                  </a:moveTo>
                  <a:lnTo>
                    <a:pt x="1" y="1772"/>
                  </a:lnTo>
                  <a:lnTo>
                    <a:pt x="4512" y="1772"/>
                  </a:lnTo>
                  <a:lnTo>
                    <a:pt x="4512" y="151"/>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8"/>
            <p:cNvSpPr/>
            <p:nvPr/>
          </p:nvSpPr>
          <p:spPr>
            <a:xfrm>
              <a:off x="6391187" y="4014097"/>
              <a:ext cx="149531" cy="21485"/>
            </a:xfrm>
            <a:custGeom>
              <a:avLst/>
              <a:gdLst/>
              <a:ahLst/>
              <a:cxnLst/>
              <a:rect l="l" t="t" r="r" b="b"/>
              <a:pathLst>
                <a:path w="4663" h="670" extrusionOk="0">
                  <a:moveTo>
                    <a:pt x="0" y="1"/>
                  </a:moveTo>
                  <a:lnTo>
                    <a:pt x="0" y="669"/>
                  </a:lnTo>
                  <a:lnTo>
                    <a:pt x="4662" y="669"/>
                  </a:lnTo>
                  <a:lnTo>
                    <a:pt x="466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8"/>
            <p:cNvSpPr/>
            <p:nvPr/>
          </p:nvSpPr>
          <p:spPr>
            <a:xfrm>
              <a:off x="6395997" y="3913373"/>
              <a:ext cx="144721" cy="56824"/>
            </a:xfrm>
            <a:custGeom>
              <a:avLst/>
              <a:gdLst/>
              <a:ahLst/>
              <a:cxnLst/>
              <a:rect l="l" t="t" r="r" b="b"/>
              <a:pathLst>
                <a:path w="4513" h="1772" extrusionOk="0">
                  <a:moveTo>
                    <a:pt x="1" y="1"/>
                  </a:moveTo>
                  <a:lnTo>
                    <a:pt x="1" y="1772"/>
                  </a:lnTo>
                  <a:lnTo>
                    <a:pt x="4512" y="1772"/>
                  </a:lnTo>
                  <a:lnTo>
                    <a:pt x="4512" y="15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8"/>
            <p:cNvSpPr/>
            <p:nvPr/>
          </p:nvSpPr>
          <p:spPr>
            <a:xfrm>
              <a:off x="6391187" y="4014097"/>
              <a:ext cx="149531" cy="21485"/>
            </a:xfrm>
            <a:custGeom>
              <a:avLst/>
              <a:gdLst/>
              <a:ahLst/>
              <a:cxnLst/>
              <a:rect l="l" t="t" r="r" b="b"/>
              <a:pathLst>
                <a:path w="4663" h="670" extrusionOk="0">
                  <a:moveTo>
                    <a:pt x="0" y="1"/>
                  </a:moveTo>
                  <a:lnTo>
                    <a:pt x="0" y="669"/>
                  </a:lnTo>
                  <a:lnTo>
                    <a:pt x="4662" y="669"/>
                  </a:lnTo>
                  <a:lnTo>
                    <a:pt x="46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8"/>
            <p:cNvSpPr/>
            <p:nvPr/>
          </p:nvSpPr>
          <p:spPr>
            <a:xfrm>
              <a:off x="6235788" y="4219329"/>
              <a:ext cx="473156" cy="353127"/>
            </a:xfrm>
            <a:custGeom>
              <a:avLst/>
              <a:gdLst/>
              <a:ahLst/>
              <a:cxnLst/>
              <a:rect l="l" t="t" r="r" b="b"/>
              <a:pathLst>
                <a:path w="14755" h="11012" extrusionOk="0">
                  <a:moveTo>
                    <a:pt x="14755" y="0"/>
                  </a:moveTo>
                  <a:lnTo>
                    <a:pt x="1" y="518"/>
                  </a:lnTo>
                  <a:lnTo>
                    <a:pt x="1" y="11011"/>
                  </a:lnTo>
                  <a:lnTo>
                    <a:pt x="14755" y="11011"/>
                  </a:lnTo>
                  <a:lnTo>
                    <a:pt x="147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8"/>
            <p:cNvSpPr/>
            <p:nvPr/>
          </p:nvSpPr>
          <p:spPr>
            <a:xfrm>
              <a:off x="6401352" y="4311491"/>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8"/>
            <p:cNvSpPr/>
            <p:nvPr/>
          </p:nvSpPr>
          <p:spPr>
            <a:xfrm>
              <a:off x="6396542" y="4412215"/>
              <a:ext cx="149531" cy="21453"/>
            </a:xfrm>
            <a:custGeom>
              <a:avLst/>
              <a:gdLst/>
              <a:ahLst/>
              <a:cxnLst/>
              <a:rect l="l" t="t" r="r" b="b"/>
              <a:pathLst>
                <a:path w="4663" h="669" extrusionOk="0">
                  <a:moveTo>
                    <a:pt x="1" y="0"/>
                  </a:moveTo>
                  <a:lnTo>
                    <a:pt x="1" y="669"/>
                  </a:lnTo>
                  <a:lnTo>
                    <a:pt x="4662" y="669"/>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8"/>
            <p:cNvSpPr/>
            <p:nvPr/>
          </p:nvSpPr>
          <p:spPr>
            <a:xfrm>
              <a:off x="6401352" y="4311491"/>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8"/>
            <p:cNvSpPr/>
            <p:nvPr/>
          </p:nvSpPr>
          <p:spPr>
            <a:xfrm>
              <a:off x="6396542" y="4412215"/>
              <a:ext cx="149531" cy="21453"/>
            </a:xfrm>
            <a:custGeom>
              <a:avLst/>
              <a:gdLst/>
              <a:ahLst/>
              <a:cxnLst/>
              <a:rect l="l" t="t" r="r" b="b"/>
              <a:pathLst>
                <a:path w="4663" h="669" extrusionOk="0">
                  <a:moveTo>
                    <a:pt x="1" y="0"/>
                  </a:moveTo>
                  <a:lnTo>
                    <a:pt x="1" y="669"/>
                  </a:lnTo>
                  <a:lnTo>
                    <a:pt x="4662" y="669"/>
                  </a:lnTo>
                  <a:lnTo>
                    <a:pt x="4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8"/>
            <p:cNvSpPr/>
            <p:nvPr/>
          </p:nvSpPr>
          <p:spPr>
            <a:xfrm>
              <a:off x="6713209" y="2988578"/>
              <a:ext cx="473124" cy="353127"/>
            </a:xfrm>
            <a:custGeom>
              <a:avLst/>
              <a:gdLst/>
              <a:ahLst/>
              <a:cxnLst/>
              <a:rect l="l" t="t" r="r" b="b"/>
              <a:pathLst>
                <a:path w="14754" h="11012" extrusionOk="0">
                  <a:moveTo>
                    <a:pt x="0" y="1"/>
                  </a:moveTo>
                  <a:lnTo>
                    <a:pt x="0" y="11012"/>
                  </a:lnTo>
                  <a:lnTo>
                    <a:pt x="14754" y="11012"/>
                  </a:lnTo>
                  <a:lnTo>
                    <a:pt x="1475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8"/>
            <p:cNvSpPr/>
            <p:nvPr/>
          </p:nvSpPr>
          <p:spPr>
            <a:xfrm>
              <a:off x="6883583" y="3143432"/>
              <a:ext cx="136127" cy="53617"/>
            </a:xfrm>
            <a:custGeom>
              <a:avLst/>
              <a:gdLst/>
              <a:ahLst/>
              <a:cxnLst/>
              <a:rect l="l" t="t" r="r" b="b"/>
              <a:pathLst>
                <a:path w="4245" h="1672" extrusionOk="0">
                  <a:moveTo>
                    <a:pt x="1" y="0"/>
                  </a:moveTo>
                  <a:lnTo>
                    <a:pt x="1" y="1671"/>
                  </a:lnTo>
                  <a:lnTo>
                    <a:pt x="4245" y="1671"/>
                  </a:lnTo>
                  <a:lnTo>
                    <a:pt x="4245" y="1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8"/>
            <p:cNvSpPr/>
            <p:nvPr/>
          </p:nvSpPr>
          <p:spPr>
            <a:xfrm>
              <a:off x="6879286" y="3238256"/>
              <a:ext cx="140424" cy="19882"/>
            </a:xfrm>
            <a:custGeom>
              <a:avLst/>
              <a:gdLst/>
              <a:ahLst/>
              <a:cxnLst/>
              <a:rect l="l" t="t" r="r" b="b"/>
              <a:pathLst>
                <a:path w="4379" h="620" extrusionOk="0">
                  <a:moveTo>
                    <a:pt x="1" y="1"/>
                  </a:moveTo>
                  <a:lnTo>
                    <a:pt x="1" y="619"/>
                  </a:lnTo>
                  <a:lnTo>
                    <a:pt x="4379" y="619"/>
                  </a:lnTo>
                  <a:lnTo>
                    <a:pt x="43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8"/>
            <p:cNvSpPr/>
            <p:nvPr/>
          </p:nvSpPr>
          <p:spPr>
            <a:xfrm>
              <a:off x="6883583" y="3143432"/>
              <a:ext cx="136127" cy="53617"/>
            </a:xfrm>
            <a:custGeom>
              <a:avLst/>
              <a:gdLst/>
              <a:ahLst/>
              <a:cxnLst/>
              <a:rect l="l" t="t" r="r" b="b"/>
              <a:pathLst>
                <a:path w="4245" h="1672" extrusionOk="0">
                  <a:moveTo>
                    <a:pt x="1" y="0"/>
                  </a:moveTo>
                  <a:lnTo>
                    <a:pt x="1" y="1671"/>
                  </a:lnTo>
                  <a:lnTo>
                    <a:pt x="4245" y="1671"/>
                  </a:lnTo>
                  <a:lnTo>
                    <a:pt x="4245" y="13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8"/>
            <p:cNvSpPr/>
            <p:nvPr/>
          </p:nvSpPr>
          <p:spPr>
            <a:xfrm>
              <a:off x="6879286" y="3238256"/>
              <a:ext cx="140424" cy="19882"/>
            </a:xfrm>
            <a:custGeom>
              <a:avLst/>
              <a:gdLst/>
              <a:ahLst/>
              <a:cxnLst/>
              <a:rect l="l" t="t" r="r" b="b"/>
              <a:pathLst>
                <a:path w="4379" h="620" extrusionOk="0">
                  <a:moveTo>
                    <a:pt x="1" y="1"/>
                  </a:moveTo>
                  <a:lnTo>
                    <a:pt x="1" y="619"/>
                  </a:lnTo>
                  <a:lnTo>
                    <a:pt x="4379" y="619"/>
                  </a:lnTo>
                  <a:lnTo>
                    <a:pt x="43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8"/>
            <p:cNvSpPr/>
            <p:nvPr/>
          </p:nvSpPr>
          <p:spPr>
            <a:xfrm>
              <a:off x="6246531" y="2984826"/>
              <a:ext cx="466710" cy="356879"/>
            </a:xfrm>
            <a:custGeom>
              <a:avLst/>
              <a:gdLst/>
              <a:ahLst/>
              <a:cxnLst/>
              <a:rect l="l" t="t" r="r" b="b"/>
              <a:pathLst>
                <a:path w="14554" h="11129" extrusionOk="0">
                  <a:moveTo>
                    <a:pt x="0" y="1"/>
                  </a:moveTo>
                  <a:lnTo>
                    <a:pt x="267" y="11129"/>
                  </a:lnTo>
                  <a:lnTo>
                    <a:pt x="14553" y="11129"/>
                  </a:lnTo>
                  <a:lnTo>
                    <a:pt x="14553" y="11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8"/>
            <p:cNvSpPr/>
            <p:nvPr/>
          </p:nvSpPr>
          <p:spPr>
            <a:xfrm>
              <a:off x="6246531" y="2984826"/>
              <a:ext cx="466710" cy="356879"/>
            </a:xfrm>
            <a:custGeom>
              <a:avLst/>
              <a:gdLst/>
              <a:ahLst/>
              <a:cxnLst/>
              <a:rect l="l" t="t" r="r" b="b"/>
              <a:pathLst>
                <a:path w="14554" h="11129" extrusionOk="0">
                  <a:moveTo>
                    <a:pt x="0" y="1"/>
                  </a:moveTo>
                  <a:lnTo>
                    <a:pt x="267" y="11129"/>
                  </a:lnTo>
                  <a:lnTo>
                    <a:pt x="14553" y="11129"/>
                  </a:lnTo>
                  <a:lnTo>
                    <a:pt x="14553" y="11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8"/>
            <p:cNvSpPr/>
            <p:nvPr/>
          </p:nvSpPr>
          <p:spPr>
            <a:xfrm>
              <a:off x="6263142" y="2667647"/>
              <a:ext cx="466165" cy="317212"/>
            </a:xfrm>
            <a:custGeom>
              <a:avLst/>
              <a:gdLst/>
              <a:ahLst/>
              <a:cxnLst/>
              <a:rect l="l" t="t" r="r" b="b"/>
              <a:pathLst>
                <a:path w="14537" h="9892" extrusionOk="0">
                  <a:moveTo>
                    <a:pt x="0" y="0"/>
                  </a:moveTo>
                  <a:lnTo>
                    <a:pt x="0" y="9892"/>
                  </a:lnTo>
                  <a:lnTo>
                    <a:pt x="14537" y="9892"/>
                  </a:lnTo>
                  <a:lnTo>
                    <a:pt x="145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8"/>
            <p:cNvSpPr/>
            <p:nvPr/>
          </p:nvSpPr>
          <p:spPr>
            <a:xfrm>
              <a:off x="6263142" y="2681981"/>
              <a:ext cx="579748" cy="306084"/>
            </a:xfrm>
            <a:custGeom>
              <a:avLst/>
              <a:gdLst/>
              <a:ahLst/>
              <a:cxnLst/>
              <a:rect l="l" t="t" r="r" b="b"/>
              <a:pathLst>
                <a:path w="18079" h="9545" extrusionOk="0">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8"/>
            <p:cNvSpPr/>
            <p:nvPr/>
          </p:nvSpPr>
          <p:spPr>
            <a:xfrm>
              <a:off x="6263142" y="2681981"/>
              <a:ext cx="579748" cy="306084"/>
            </a:xfrm>
            <a:custGeom>
              <a:avLst/>
              <a:gdLst/>
              <a:ahLst/>
              <a:cxnLst/>
              <a:rect l="l" t="t" r="r" b="b"/>
              <a:pathLst>
                <a:path w="18079" h="9545" extrusionOk="0">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6454424" y="2813361"/>
              <a:ext cx="559385" cy="174191"/>
            </a:xfrm>
            <a:custGeom>
              <a:avLst/>
              <a:gdLst/>
              <a:ahLst/>
              <a:cxnLst/>
              <a:rect l="l" t="t" r="r" b="b"/>
              <a:pathLst>
                <a:path w="17444" h="5432" extrusionOk="0">
                  <a:moveTo>
                    <a:pt x="1420" y="1"/>
                  </a:moveTo>
                  <a:lnTo>
                    <a:pt x="0" y="5431"/>
                  </a:lnTo>
                  <a:lnTo>
                    <a:pt x="16759" y="5348"/>
                  </a:lnTo>
                  <a:lnTo>
                    <a:pt x="17076" y="3259"/>
                  </a:lnTo>
                  <a:lnTo>
                    <a:pt x="17444" y="1070"/>
                  </a:lnTo>
                  <a:lnTo>
                    <a:pt x="142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8"/>
            <p:cNvSpPr/>
            <p:nvPr/>
          </p:nvSpPr>
          <p:spPr>
            <a:xfrm>
              <a:off x="6508522" y="2847545"/>
              <a:ext cx="559418" cy="140520"/>
            </a:xfrm>
            <a:custGeom>
              <a:avLst/>
              <a:gdLst/>
              <a:ahLst/>
              <a:cxnLst/>
              <a:rect l="l" t="t" r="r" b="b"/>
              <a:pathLst>
                <a:path w="17445" h="4382" extrusionOk="0">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8"/>
            <p:cNvSpPr/>
            <p:nvPr/>
          </p:nvSpPr>
          <p:spPr>
            <a:xfrm>
              <a:off x="6508522" y="2847545"/>
              <a:ext cx="559418" cy="140520"/>
            </a:xfrm>
            <a:custGeom>
              <a:avLst/>
              <a:gdLst/>
              <a:ahLst/>
              <a:cxnLst/>
              <a:rect l="l" t="t" r="r" b="b"/>
              <a:pathLst>
                <a:path w="17445" h="4382" extrusionOk="0">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6393849" y="2860533"/>
              <a:ext cx="93797" cy="124326"/>
            </a:xfrm>
            <a:custGeom>
              <a:avLst/>
              <a:gdLst/>
              <a:ahLst/>
              <a:cxnLst/>
              <a:rect l="l" t="t" r="r" b="b"/>
              <a:pathLst>
                <a:path w="2925" h="3877" extrusionOk="0">
                  <a:moveTo>
                    <a:pt x="653" y="0"/>
                  </a:moveTo>
                  <a:cubicBezTo>
                    <a:pt x="285" y="0"/>
                    <a:pt x="1" y="351"/>
                    <a:pt x="85" y="702"/>
                  </a:cubicBezTo>
                  <a:lnTo>
                    <a:pt x="820" y="3877"/>
                  </a:lnTo>
                  <a:lnTo>
                    <a:pt x="1889" y="3877"/>
                  </a:lnTo>
                  <a:lnTo>
                    <a:pt x="29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5507118" y="1192766"/>
              <a:ext cx="416332" cy="334175"/>
            </a:xfrm>
            <a:custGeom>
              <a:avLst/>
              <a:gdLst/>
              <a:ahLst/>
              <a:cxnLst/>
              <a:rect l="l" t="t" r="r" b="b"/>
              <a:pathLst>
                <a:path w="12983" h="10421" extrusionOk="0">
                  <a:moveTo>
                    <a:pt x="2114" y="0"/>
                  </a:moveTo>
                  <a:cubicBezTo>
                    <a:pt x="1795" y="0"/>
                    <a:pt x="1513" y="221"/>
                    <a:pt x="1454" y="546"/>
                  </a:cubicBezTo>
                  <a:lnTo>
                    <a:pt x="84" y="7413"/>
                  </a:lnTo>
                  <a:cubicBezTo>
                    <a:pt x="0" y="7781"/>
                    <a:pt x="234" y="8132"/>
                    <a:pt x="585" y="8215"/>
                  </a:cubicBezTo>
                  <a:lnTo>
                    <a:pt x="10761" y="10404"/>
                  </a:lnTo>
                  <a:cubicBezTo>
                    <a:pt x="10806" y="10415"/>
                    <a:pt x="10852" y="10420"/>
                    <a:pt x="10897" y="10420"/>
                  </a:cubicBezTo>
                  <a:cubicBezTo>
                    <a:pt x="11198" y="10420"/>
                    <a:pt x="11471" y="10189"/>
                    <a:pt x="11529" y="9869"/>
                  </a:cubicBezTo>
                  <a:lnTo>
                    <a:pt x="12916" y="3002"/>
                  </a:lnTo>
                  <a:cubicBezTo>
                    <a:pt x="12983" y="2635"/>
                    <a:pt x="12766" y="2284"/>
                    <a:pt x="12398" y="2200"/>
                  </a:cubicBezTo>
                  <a:lnTo>
                    <a:pt x="2239" y="11"/>
                  </a:lnTo>
                  <a:cubicBezTo>
                    <a:pt x="2197" y="4"/>
                    <a:pt x="2155" y="0"/>
                    <a:pt x="211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5656585" y="1317413"/>
              <a:ext cx="99698" cy="106657"/>
            </a:xfrm>
            <a:custGeom>
              <a:avLst/>
              <a:gdLst/>
              <a:ahLst/>
              <a:cxnLst/>
              <a:rect l="l" t="t" r="r" b="b"/>
              <a:pathLst>
                <a:path w="3109" h="3326" extrusionOk="0">
                  <a:moveTo>
                    <a:pt x="3109" y="1"/>
                  </a:moveTo>
                  <a:lnTo>
                    <a:pt x="1555" y="535"/>
                  </a:lnTo>
                  <a:lnTo>
                    <a:pt x="1" y="1070"/>
                  </a:lnTo>
                  <a:lnTo>
                    <a:pt x="1221" y="2206"/>
                  </a:lnTo>
                  <a:lnTo>
                    <a:pt x="2457" y="3326"/>
                  </a:lnTo>
                  <a:lnTo>
                    <a:pt x="2791" y="1655"/>
                  </a:lnTo>
                  <a:lnTo>
                    <a:pt x="3109"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5925567" y="678211"/>
              <a:ext cx="642472" cy="662803"/>
            </a:xfrm>
            <a:custGeom>
              <a:avLst/>
              <a:gdLst/>
              <a:ahLst/>
              <a:cxnLst/>
              <a:rect l="l" t="t" r="r" b="b"/>
              <a:pathLst>
                <a:path w="20035" h="20669" extrusionOk="0">
                  <a:moveTo>
                    <a:pt x="37" y="2984"/>
                  </a:moveTo>
                  <a:cubicBezTo>
                    <a:pt x="36" y="2984"/>
                    <a:pt x="35" y="2987"/>
                    <a:pt x="34" y="2991"/>
                  </a:cubicBezTo>
                  <a:lnTo>
                    <a:pt x="35" y="2991"/>
                  </a:lnTo>
                  <a:cubicBezTo>
                    <a:pt x="36" y="2986"/>
                    <a:pt x="37" y="2984"/>
                    <a:pt x="37" y="2984"/>
                  </a:cubicBezTo>
                  <a:close/>
                  <a:moveTo>
                    <a:pt x="34" y="2991"/>
                  </a:moveTo>
                  <a:cubicBezTo>
                    <a:pt x="31" y="3002"/>
                    <a:pt x="30" y="3006"/>
                    <a:pt x="30" y="3006"/>
                  </a:cubicBezTo>
                  <a:cubicBezTo>
                    <a:pt x="30" y="3006"/>
                    <a:pt x="33" y="2998"/>
                    <a:pt x="34" y="2991"/>
                  </a:cubicBezTo>
                  <a:close/>
                  <a:moveTo>
                    <a:pt x="12215" y="1"/>
                  </a:moveTo>
                  <a:lnTo>
                    <a:pt x="12165" y="17"/>
                  </a:lnTo>
                  <a:lnTo>
                    <a:pt x="11363" y="218"/>
                  </a:lnTo>
                  <a:lnTo>
                    <a:pt x="9758" y="619"/>
                  </a:lnTo>
                  <a:cubicBezTo>
                    <a:pt x="8689" y="869"/>
                    <a:pt x="7653" y="1120"/>
                    <a:pt x="6617" y="1387"/>
                  </a:cubicBezTo>
                  <a:lnTo>
                    <a:pt x="702" y="2841"/>
                  </a:lnTo>
                  <a:lnTo>
                    <a:pt x="352" y="2925"/>
                  </a:lnTo>
                  <a:lnTo>
                    <a:pt x="168" y="2958"/>
                  </a:lnTo>
                  <a:lnTo>
                    <a:pt x="84" y="2991"/>
                  </a:lnTo>
                  <a:lnTo>
                    <a:pt x="35" y="2991"/>
                  </a:lnTo>
                  <a:cubicBezTo>
                    <a:pt x="32" y="3006"/>
                    <a:pt x="23" y="3047"/>
                    <a:pt x="1" y="3142"/>
                  </a:cubicBezTo>
                  <a:lnTo>
                    <a:pt x="17" y="3142"/>
                  </a:lnTo>
                  <a:lnTo>
                    <a:pt x="34" y="3158"/>
                  </a:lnTo>
                  <a:cubicBezTo>
                    <a:pt x="201" y="3309"/>
                    <a:pt x="385" y="3476"/>
                    <a:pt x="535" y="3643"/>
                  </a:cubicBezTo>
                  <a:cubicBezTo>
                    <a:pt x="870" y="3977"/>
                    <a:pt x="1154" y="4345"/>
                    <a:pt x="1388" y="4729"/>
                  </a:cubicBezTo>
                  <a:cubicBezTo>
                    <a:pt x="1638" y="5113"/>
                    <a:pt x="1822" y="5514"/>
                    <a:pt x="1989" y="5932"/>
                  </a:cubicBezTo>
                  <a:cubicBezTo>
                    <a:pt x="2139" y="6350"/>
                    <a:pt x="2256" y="6767"/>
                    <a:pt x="2340" y="7185"/>
                  </a:cubicBezTo>
                  <a:cubicBezTo>
                    <a:pt x="2758" y="8873"/>
                    <a:pt x="3142" y="10427"/>
                    <a:pt x="3493" y="11864"/>
                  </a:cubicBezTo>
                  <a:lnTo>
                    <a:pt x="4462" y="15707"/>
                  </a:lnTo>
                  <a:cubicBezTo>
                    <a:pt x="4596" y="16275"/>
                    <a:pt x="4713" y="16809"/>
                    <a:pt x="4863" y="17294"/>
                  </a:cubicBezTo>
                  <a:cubicBezTo>
                    <a:pt x="4997" y="17728"/>
                    <a:pt x="5164" y="18146"/>
                    <a:pt x="5364" y="18564"/>
                  </a:cubicBezTo>
                  <a:cubicBezTo>
                    <a:pt x="5648" y="19132"/>
                    <a:pt x="5982" y="19666"/>
                    <a:pt x="6383" y="20168"/>
                  </a:cubicBezTo>
                  <a:cubicBezTo>
                    <a:pt x="6517" y="20352"/>
                    <a:pt x="6651" y="20519"/>
                    <a:pt x="6801" y="20669"/>
                  </a:cubicBezTo>
                  <a:cubicBezTo>
                    <a:pt x="6801" y="20669"/>
                    <a:pt x="6768" y="20619"/>
                    <a:pt x="6701" y="20535"/>
                  </a:cubicBezTo>
                  <a:cubicBezTo>
                    <a:pt x="6634" y="20452"/>
                    <a:pt x="6534" y="20318"/>
                    <a:pt x="6400" y="20151"/>
                  </a:cubicBezTo>
                  <a:cubicBezTo>
                    <a:pt x="5748" y="19282"/>
                    <a:pt x="5264" y="18313"/>
                    <a:pt x="4946" y="17260"/>
                  </a:cubicBezTo>
                  <a:cubicBezTo>
                    <a:pt x="4796" y="16793"/>
                    <a:pt x="4696" y="16258"/>
                    <a:pt x="4545" y="15690"/>
                  </a:cubicBezTo>
                  <a:cubicBezTo>
                    <a:pt x="4278" y="14554"/>
                    <a:pt x="3961" y="13267"/>
                    <a:pt x="3610" y="11830"/>
                  </a:cubicBezTo>
                  <a:cubicBezTo>
                    <a:pt x="3276" y="10410"/>
                    <a:pt x="2891" y="8839"/>
                    <a:pt x="2490" y="7168"/>
                  </a:cubicBezTo>
                  <a:cubicBezTo>
                    <a:pt x="2390" y="6734"/>
                    <a:pt x="2273" y="6300"/>
                    <a:pt x="2123" y="5882"/>
                  </a:cubicBezTo>
                  <a:cubicBezTo>
                    <a:pt x="1956" y="5448"/>
                    <a:pt x="1755" y="5046"/>
                    <a:pt x="1521" y="4645"/>
                  </a:cubicBezTo>
                  <a:cubicBezTo>
                    <a:pt x="1155" y="4073"/>
                    <a:pt x="713" y="3545"/>
                    <a:pt x="210" y="3107"/>
                  </a:cubicBezTo>
                  <a:lnTo>
                    <a:pt x="210" y="3107"/>
                  </a:lnTo>
                  <a:lnTo>
                    <a:pt x="385" y="3075"/>
                  </a:lnTo>
                  <a:lnTo>
                    <a:pt x="736" y="2991"/>
                  </a:lnTo>
                  <a:cubicBezTo>
                    <a:pt x="2624" y="2524"/>
                    <a:pt x="4612" y="2039"/>
                    <a:pt x="6667" y="1538"/>
                  </a:cubicBezTo>
                  <a:lnTo>
                    <a:pt x="9792" y="769"/>
                  </a:lnTo>
                  <a:lnTo>
                    <a:pt x="11396" y="385"/>
                  </a:lnTo>
                  <a:cubicBezTo>
                    <a:pt x="11663" y="318"/>
                    <a:pt x="11931" y="251"/>
                    <a:pt x="12198" y="184"/>
                  </a:cubicBezTo>
                  <a:lnTo>
                    <a:pt x="12248" y="168"/>
                  </a:lnTo>
                  <a:lnTo>
                    <a:pt x="12265" y="168"/>
                  </a:lnTo>
                  <a:lnTo>
                    <a:pt x="12348" y="201"/>
                  </a:lnTo>
                  <a:lnTo>
                    <a:pt x="12549" y="285"/>
                  </a:lnTo>
                  <a:cubicBezTo>
                    <a:pt x="12666" y="351"/>
                    <a:pt x="12799" y="385"/>
                    <a:pt x="12916" y="468"/>
                  </a:cubicBezTo>
                  <a:cubicBezTo>
                    <a:pt x="13886" y="970"/>
                    <a:pt x="14671" y="1788"/>
                    <a:pt x="15155" y="2774"/>
                  </a:cubicBezTo>
                  <a:cubicBezTo>
                    <a:pt x="15373" y="3259"/>
                    <a:pt x="15540" y="3777"/>
                    <a:pt x="15640" y="4295"/>
                  </a:cubicBezTo>
                  <a:cubicBezTo>
                    <a:pt x="15757" y="4829"/>
                    <a:pt x="15874" y="5347"/>
                    <a:pt x="15991" y="5865"/>
                  </a:cubicBezTo>
                  <a:cubicBezTo>
                    <a:pt x="16475" y="7920"/>
                    <a:pt x="16926" y="9909"/>
                    <a:pt x="17361" y="11797"/>
                  </a:cubicBezTo>
                  <a:cubicBezTo>
                    <a:pt x="17478" y="12281"/>
                    <a:pt x="17578" y="12749"/>
                    <a:pt x="17695" y="13200"/>
                  </a:cubicBezTo>
                  <a:cubicBezTo>
                    <a:pt x="17812" y="13668"/>
                    <a:pt x="17962" y="14103"/>
                    <a:pt x="18129" y="14554"/>
                  </a:cubicBezTo>
                  <a:cubicBezTo>
                    <a:pt x="18464" y="15389"/>
                    <a:pt x="18915" y="16174"/>
                    <a:pt x="19449" y="16893"/>
                  </a:cubicBezTo>
                  <a:cubicBezTo>
                    <a:pt x="19583" y="17060"/>
                    <a:pt x="19717" y="17227"/>
                    <a:pt x="19850" y="17394"/>
                  </a:cubicBezTo>
                  <a:lnTo>
                    <a:pt x="19861" y="17409"/>
                  </a:lnTo>
                  <a:lnTo>
                    <a:pt x="19861" y="17409"/>
                  </a:lnTo>
                  <a:lnTo>
                    <a:pt x="19767" y="17428"/>
                  </a:lnTo>
                  <a:lnTo>
                    <a:pt x="19466" y="17494"/>
                  </a:lnTo>
                  <a:lnTo>
                    <a:pt x="18280" y="17795"/>
                  </a:lnTo>
                  <a:lnTo>
                    <a:pt x="16041" y="18346"/>
                  </a:lnTo>
                  <a:cubicBezTo>
                    <a:pt x="13184" y="19065"/>
                    <a:pt x="10878" y="19633"/>
                    <a:pt x="9274" y="20034"/>
                  </a:cubicBezTo>
                  <a:lnTo>
                    <a:pt x="7453" y="20502"/>
                  </a:lnTo>
                  <a:lnTo>
                    <a:pt x="6968" y="20619"/>
                  </a:lnTo>
                  <a:cubicBezTo>
                    <a:pt x="6868" y="20652"/>
                    <a:pt x="6818" y="20669"/>
                    <a:pt x="6818" y="20669"/>
                  </a:cubicBezTo>
                  <a:cubicBezTo>
                    <a:pt x="6818" y="20669"/>
                    <a:pt x="6868" y="20669"/>
                    <a:pt x="6968" y="20636"/>
                  </a:cubicBezTo>
                  <a:lnTo>
                    <a:pt x="7453" y="20535"/>
                  </a:lnTo>
                  <a:lnTo>
                    <a:pt x="9291" y="20101"/>
                  </a:lnTo>
                  <a:cubicBezTo>
                    <a:pt x="10895" y="19717"/>
                    <a:pt x="13217" y="19148"/>
                    <a:pt x="16074" y="18463"/>
                  </a:cubicBezTo>
                  <a:lnTo>
                    <a:pt x="18313" y="17929"/>
                  </a:lnTo>
                  <a:lnTo>
                    <a:pt x="19500" y="17628"/>
                  </a:lnTo>
                  <a:lnTo>
                    <a:pt x="19800" y="17561"/>
                  </a:lnTo>
                  <a:lnTo>
                    <a:pt x="19967" y="17528"/>
                  </a:lnTo>
                  <a:lnTo>
                    <a:pt x="19984" y="17511"/>
                  </a:lnTo>
                  <a:cubicBezTo>
                    <a:pt x="19987" y="17504"/>
                    <a:pt x="19988" y="17501"/>
                    <a:pt x="19989" y="17501"/>
                  </a:cubicBezTo>
                  <a:lnTo>
                    <a:pt x="19989" y="17501"/>
                  </a:lnTo>
                  <a:cubicBezTo>
                    <a:pt x="19991" y="17501"/>
                    <a:pt x="19988" y="17523"/>
                    <a:pt x="19991" y="17523"/>
                  </a:cubicBezTo>
                  <a:cubicBezTo>
                    <a:pt x="19995" y="17523"/>
                    <a:pt x="20005" y="17498"/>
                    <a:pt x="20034" y="17394"/>
                  </a:cubicBezTo>
                  <a:lnTo>
                    <a:pt x="20001" y="17377"/>
                  </a:lnTo>
                  <a:lnTo>
                    <a:pt x="19951" y="17311"/>
                  </a:lnTo>
                  <a:cubicBezTo>
                    <a:pt x="19817" y="17143"/>
                    <a:pt x="19683" y="16976"/>
                    <a:pt x="19566" y="16809"/>
                  </a:cubicBezTo>
                  <a:cubicBezTo>
                    <a:pt x="19032" y="16091"/>
                    <a:pt x="18597" y="15322"/>
                    <a:pt x="18263" y="14487"/>
                  </a:cubicBezTo>
                  <a:cubicBezTo>
                    <a:pt x="17912" y="13651"/>
                    <a:pt x="17745" y="12716"/>
                    <a:pt x="17511" y="11763"/>
                  </a:cubicBezTo>
                  <a:cubicBezTo>
                    <a:pt x="17077" y="9875"/>
                    <a:pt x="16626" y="7887"/>
                    <a:pt x="16158" y="5832"/>
                  </a:cubicBezTo>
                  <a:lnTo>
                    <a:pt x="15790" y="4261"/>
                  </a:lnTo>
                  <a:cubicBezTo>
                    <a:pt x="15707" y="3727"/>
                    <a:pt x="15540" y="3192"/>
                    <a:pt x="15306" y="2707"/>
                  </a:cubicBezTo>
                  <a:cubicBezTo>
                    <a:pt x="14804" y="1671"/>
                    <a:pt x="14002" y="836"/>
                    <a:pt x="13000" y="318"/>
                  </a:cubicBezTo>
                  <a:cubicBezTo>
                    <a:pt x="12866" y="234"/>
                    <a:pt x="12749" y="184"/>
                    <a:pt x="12616" y="134"/>
                  </a:cubicBezTo>
                  <a:lnTo>
                    <a:pt x="12415" y="51"/>
                  </a:lnTo>
                  <a:lnTo>
                    <a:pt x="12315" y="17"/>
                  </a:lnTo>
                  <a:lnTo>
                    <a:pt x="122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6074520" y="815909"/>
              <a:ext cx="290980" cy="75583"/>
            </a:xfrm>
            <a:custGeom>
              <a:avLst/>
              <a:gdLst/>
              <a:ahLst/>
              <a:cxnLst/>
              <a:rect l="l" t="t" r="r" b="b"/>
              <a:pathLst>
                <a:path w="9074" h="2357" extrusionOk="0">
                  <a:moveTo>
                    <a:pt x="9073" y="1"/>
                  </a:moveTo>
                  <a:lnTo>
                    <a:pt x="9073" y="1"/>
                  </a:lnTo>
                  <a:cubicBezTo>
                    <a:pt x="8956" y="17"/>
                    <a:pt x="8823" y="34"/>
                    <a:pt x="8706" y="67"/>
                  </a:cubicBezTo>
                  <a:lnTo>
                    <a:pt x="7737" y="318"/>
                  </a:lnTo>
                  <a:cubicBezTo>
                    <a:pt x="6885" y="535"/>
                    <a:pt x="5765" y="836"/>
                    <a:pt x="4529" y="1154"/>
                  </a:cubicBezTo>
                  <a:lnTo>
                    <a:pt x="1321" y="1972"/>
                  </a:lnTo>
                  <a:lnTo>
                    <a:pt x="352" y="2240"/>
                  </a:lnTo>
                  <a:cubicBezTo>
                    <a:pt x="218" y="2273"/>
                    <a:pt x="101" y="2306"/>
                    <a:pt x="1" y="2357"/>
                  </a:cubicBezTo>
                  <a:cubicBezTo>
                    <a:pt x="118" y="2357"/>
                    <a:pt x="235" y="2340"/>
                    <a:pt x="368" y="2306"/>
                  </a:cubicBezTo>
                  <a:cubicBezTo>
                    <a:pt x="602" y="2256"/>
                    <a:pt x="936" y="2189"/>
                    <a:pt x="1337" y="2089"/>
                  </a:cubicBezTo>
                  <a:cubicBezTo>
                    <a:pt x="2173" y="1905"/>
                    <a:pt x="3309" y="1638"/>
                    <a:pt x="4562" y="1321"/>
                  </a:cubicBezTo>
                  <a:cubicBezTo>
                    <a:pt x="5832" y="1003"/>
                    <a:pt x="6951" y="686"/>
                    <a:pt x="7770" y="435"/>
                  </a:cubicBezTo>
                  <a:cubicBezTo>
                    <a:pt x="8171" y="318"/>
                    <a:pt x="8505" y="218"/>
                    <a:pt x="8723" y="134"/>
                  </a:cubicBezTo>
                  <a:cubicBezTo>
                    <a:pt x="8856" y="101"/>
                    <a:pt x="8956" y="67"/>
                    <a:pt x="90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6081479" y="859841"/>
              <a:ext cx="291526" cy="75583"/>
            </a:xfrm>
            <a:custGeom>
              <a:avLst/>
              <a:gdLst/>
              <a:ahLst/>
              <a:cxnLst/>
              <a:rect l="l" t="t" r="r" b="b"/>
              <a:pathLst>
                <a:path w="9091" h="2357" extrusionOk="0">
                  <a:moveTo>
                    <a:pt x="9090" y="1"/>
                  </a:moveTo>
                  <a:cubicBezTo>
                    <a:pt x="8957" y="1"/>
                    <a:pt x="8840" y="34"/>
                    <a:pt x="8723" y="68"/>
                  </a:cubicBezTo>
                  <a:lnTo>
                    <a:pt x="7754" y="318"/>
                  </a:lnTo>
                  <a:cubicBezTo>
                    <a:pt x="6885" y="535"/>
                    <a:pt x="5765" y="836"/>
                    <a:pt x="4529" y="1154"/>
                  </a:cubicBezTo>
                  <a:lnTo>
                    <a:pt x="1321" y="1972"/>
                  </a:lnTo>
                  <a:lnTo>
                    <a:pt x="352" y="2240"/>
                  </a:lnTo>
                  <a:cubicBezTo>
                    <a:pt x="235" y="2256"/>
                    <a:pt x="118" y="2306"/>
                    <a:pt x="1" y="2357"/>
                  </a:cubicBezTo>
                  <a:cubicBezTo>
                    <a:pt x="135" y="2357"/>
                    <a:pt x="252" y="2340"/>
                    <a:pt x="368" y="2306"/>
                  </a:cubicBezTo>
                  <a:cubicBezTo>
                    <a:pt x="602" y="2256"/>
                    <a:pt x="937" y="2190"/>
                    <a:pt x="1354" y="2089"/>
                  </a:cubicBezTo>
                  <a:cubicBezTo>
                    <a:pt x="2190" y="1905"/>
                    <a:pt x="3326" y="1638"/>
                    <a:pt x="4579" y="1321"/>
                  </a:cubicBezTo>
                  <a:cubicBezTo>
                    <a:pt x="5832" y="987"/>
                    <a:pt x="6968" y="686"/>
                    <a:pt x="7770" y="435"/>
                  </a:cubicBezTo>
                  <a:cubicBezTo>
                    <a:pt x="8188" y="318"/>
                    <a:pt x="8506" y="218"/>
                    <a:pt x="8739" y="134"/>
                  </a:cubicBezTo>
                  <a:cubicBezTo>
                    <a:pt x="8856" y="101"/>
                    <a:pt x="8973" y="51"/>
                    <a:pt x="9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6091677" y="903774"/>
              <a:ext cx="291494" cy="75583"/>
            </a:xfrm>
            <a:custGeom>
              <a:avLst/>
              <a:gdLst/>
              <a:ahLst/>
              <a:cxnLst/>
              <a:rect l="l" t="t" r="r" b="b"/>
              <a:pathLst>
                <a:path w="9090" h="2357" extrusionOk="0">
                  <a:moveTo>
                    <a:pt x="9090" y="1"/>
                  </a:moveTo>
                  <a:cubicBezTo>
                    <a:pt x="8956" y="1"/>
                    <a:pt x="8839" y="34"/>
                    <a:pt x="8722" y="68"/>
                  </a:cubicBezTo>
                  <a:lnTo>
                    <a:pt x="7753" y="318"/>
                  </a:lnTo>
                  <a:lnTo>
                    <a:pt x="4528" y="1154"/>
                  </a:lnTo>
                  <a:cubicBezTo>
                    <a:pt x="3309" y="1471"/>
                    <a:pt x="2189" y="1755"/>
                    <a:pt x="1320" y="1972"/>
                  </a:cubicBezTo>
                  <a:cubicBezTo>
                    <a:pt x="936" y="2073"/>
                    <a:pt x="619" y="2156"/>
                    <a:pt x="351" y="2240"/>
                  </a:cubicBezTo>
                  <a:cubicBezTo>
                    <a:pt x="234" y="2256"/>
                    <a:pt x="117" y="2307"/>
                    <a:pt x="0" y="2357"/>
                  </a:cubicBezTo>
                  <a:cubicBezTo>
                    <a:pt x="134" y="2357"/>
                    <a:pt x="251" y="2340"/>
                    <a:pt x="368" y="2307"/>
                  </a:cubicBezTo>
                  <a:cubicBezTo>
                    <a:pt x="602" y="2256"/>
                    <a:pt x="936" y="2190"/>
                    <a:pt x="1354" y="2089"/>
                  </a:cubicBezTo>
                  <a:cubicBezTo>
                    <a:pt x="2189" y="1906"/>
                    <a:pt x="3325" y="1638"/>
                    <a:pt x="4578" y="1321"/>
                  </a:cubicBezTo>
                  <a:cubicBezTo>
                    <a:pt x="5832" y="987"/>
                    <a:pt x="6968" y="669"/>
                    <a:pt x="7770" y="435"/>
                  </a:cubicBezTo>
                  <a:cubicBezTo>
                    <a:pt x="8188" y="318"/>
                    <a:pt x="8505" y="201"/>
                    <a:pt x="8739" y="134"/>
                  </a:cubicBezTo>
                  <a:cubicBezTo>
                    <a:pt x="8856" y="101"/>
                    <a:pt x="8973" y="51"/>
                    <a:pt x="9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8"/>
            <p:cNvSpPr/>
            <p:nvPr/>
          </p:nvSpPr>
          <p:spPr>
            <a:xfrm>
              <a:off x="6101329" y="947706"/>
              <a:ext cx="290948" cy="75583"/>
            </a:xfrm>
            <a:custGeom>
              <a:avLst/>
              <a:gdLst/>
              <a:ahLst/>
              <a:cxnLst/>
              <a:rect l="l" t="t" r="r" b="b"/>
              <a:pathLst>
                <a:path w="9073" h="2357" extrusionOk="0">
                  <a:moveTo>
                    <a:pt x="9073" y="1"/>
                  </a:moveTo>
                  <a:cubicBezTo>
                    <a:pt x="8956" y="1"/>
                    <a:pt x="8822" y="34"/>
                    <a:pt x="8705" y="68"/>
                  </a:cubicBezTo>
                  <a:lnTo>
                    <a:pt x="7736" y="318"/>
                  </a:lnTo>
                  <a:lnTo>
                    <a:pt x="4528" y="1154"/>
                  </a:lnTo>
                  <a:cubicBezTo>
                    <a:pt x="3292" y="1471"/>
                    <a:pt x="2172" y="1755"/>
                    <a:pt x="1320" y="1973"/>
                  </a:cubicBezTo>
                  <a:lnTo>
                    <a:pt x="351" y="2240"/>
                  </a:lnTo>
                  <a:cubicBezTo>
                    <a:pt x="217" y="2257"/>
                    <a:pt x="100" y="2307"/>
                    <a:pt x="0" y="2357"/>
                  </a:cubicBezTo>
                  <a:cubicBezTo>
                    <a:pt x="117" y="2357"/>
                    <a:pt x="234" y="2323"/>
                    <a:pt x="368" y="2307"/>
                  </a:cubicBezTo>
                  <a:cubicBezTo>
                    <a:pt x="602" y="2257"/>
                    <a:pt x="936" y="2173"/>
                    <a:pt x="1337" y="2089"/>
                  </a:cubicBezTo>
                  <a:cubicBezTo>
                    <a:pt x="2172" y="1906"/>
                    <a:pt x="3308" y="1638"/>
                    <a:pt x="4562" y="1304"/>
                  </a:cubicBezTo>
                  <a:cubicBezTo>
                    <a:pt x="5831" y="987"/>
                    <a:pt x="6951" y="669"/>
                    <a:pt x="7770" y="435"/>
                  </a:cubicBezTo>
                  <a:cubicBezTo>
                    <a:pt x="8171" y="302"/>
                    <a:pt x="8505" y="201"/>
                    <a:pt x="8722" y="135"/>
                  </a:cubicBezTo>
                  <a:cubicBezTo>
                    <a:pt x="8856" y="101"/>
                    <a:pt x="8973" y="51"/>
                    <a:pt x="90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8"/>
            <p:cNvSpPr/>
            <p:nvPr/>
          </p:nvSpPr>
          <p:spPr>
            <a:xfrm>
              <a:off x="6115246" y="991671"/>
              <a:ext cx="291494" cy="75551"/>
            </a:xfrm>
            <a:custGeom>
              <a:avLst/>
              <a:gdLst/>
              <a:ahLst/>
              <a:cxnLst/>
              <a:rect l="l" t="t" r="r" b="b"/>
              <a:pathLst>
                <a:path w="9090" h="2356" extrusionOk="0">
                  <a:moveTo>
                    <a:pt x="9090" y="0"/>
                  </a:moveTo>
                  <a:cubicBezTo>
                    <a:pt x="8956" y="0"/>
                    <a:pt x="8839" y="33"/>
                    <a:pt x="8722" y="67"/>
                  </a:cubicBezTo>
                  <a:lnTo>
                    <a:pt x="7753" y="317"/>
                  </a:lnTo>
                  <a:lnTo>
                    <a:pt x="4545" y="1136"/>
                  </a:lnTo>
                  <a:lnTo>
                    <a:pt x="1321" y="1972"/>
                  </a:lnTo>
                  <a:lnTo>
                    <a:pt x="351" y="2239"/>
                  </a:lnTo>
                  <a:cubicBezTo>
                    <a:pt x="234" y="2256"/>
                    <a:pt x="117" y="2289"/>
                    <a:pt x="1" y="2356"/>
                  </a:cubicBezTo>
                  <a:cubicBezTo>
                    <a:pt x="134" y="2339"/>
                    <a:pt x="251" y="2322"/>
                    <a:pt x="368" y="2289"/>
                  </a:cubicBezTo>
                  <a:cubicBezTo>
                    <a:pt x="602" y="2256"/>
                    <a:pt x="936" y="2172"/>
                    <a:pt x="1354" y="2089"/>
                  </a:cubicBezTo>
                  <a:cubicBezTo>
                    <a:pt x="2189" y="1905"/>
                    <a:pt x="3326" y="1637"/>
                    <a:pt x="4579" y="1303"/>
                  </a:cubicBezTo>
                  <a:cubicBezTo>
                    <a:pt x="5832" y="986"/>
                    <a:pt x="6968" y="668"/>
                    <a:pt x="7770" y="434"/>
                  </a:cubicBezTo>
                  <a:cubicBezTo>
                    <a:pt x="8188" y="301"/>
                    <a:pt x="8505" y="201"/>
                    <a:pt x="8739" y="134"/>
                  </a:cubicBezTo>
                  <a:cubicBezTo>
                    <a:pt x="8856" y="100"/>
                    <a:pt x="8973" y="50"/>
                    <a:pt x="90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8"/>
            <p:cNvSpPr/>
            <p:nvPr/>
          </p:nvSpPr>
          <p:spPr>
            <a:xfrm>
              <a:off x="6125412" y="1035603"/>
              <a:ext cx="291526" cy="75583"/>
            </a:xfrm>
            <a:custGeom>
              <a:avLst/>
              <a:gdLst/>
              <a:ahLst/>
              <a:cxnLst/>
              <a:rect l="l" t="t" r="r" b="b"/>
              <a:pathLst>
                <a:path w="9091" h="2357" extrusionOk="0">
                  <a:moveTo>
                    <a:pt x="9090" y="0"/>
                  </a:moveTo>
                  <a:cubicBezTo>
                    <a:pt x="8957" y="0"/>
                    <a:pt x="8840" y="17"/>
                    <a:pt x="8723" y="67"/>
                  </a:cubicBezTo>
                  <a:lnTo>
                    <a:pt x="7754" y="318"/>
                  </a:lnTo>
                  <a:cubicBezTo>
                    <a:pt x="6885" y="535"/>
                    <a:pt x="5765" y="819"/>
                    <a:pt x="4546" y="1136"/>
                  </a:cubicBezTo>
                  <a:lnTo>
                    <a:pt x="1321" y="1972"/>
                  </a:lnTo>
                  <a:lnTo>
                    <a:pt x="352" y="2222"/>
                  </a:lnTo>
                  <a:cubicBezTo>
                    <a:pt x="235" y="2256"/>
                    <a:pt x="118" y="2289"/>
                    <a:pt x="1" y="2356"/>
                  </a:cubicBezTo>
                  <a:cubicBezTo>
                    <a:pt x="135" y="2339"/>
                    <a:pt x="252" y="2323"/>
                    <a:pt x="369" y="2289"/>
                  </a:cubicBezTo>
                  <a:cubicBezTo>
                    <a:pt x="602" y="2256"/>
                    <a:pt x="937" y="2172"/>
                    <a:pt x="1354" y="2089"/>
                  </a:cubicBezTo>
                  <a:cubicBezTo>
                    <a:pt x="2190" y="1888"/>
                    <a:pt x="3326" y="1621"/>
                    <a:pt x="4579" y="1303"/>
                  </a:cubicBezTo>
                  <a:cubicBezTo>
                    <a:pt x="5832" y="986"/>
                    <a:pt x="6968" y="668"/>
                    <a:pt x="7787" y="435"/>
                  </a:cubicBezTo>
                  <a:cubicBezTo>
                    <a:pt x="8188" y="301"/>
                    <a:pt x="8506" y="201"/>
                    <a:pt x="8740" y="134"/>
                  </a:cubicBezTo>
                  <a:cubicBezTo>
                    <a:pt x="8857" y="100"/>
                    <a:pt x="8973" y="50"/>
                    <a:pt x="90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8"/>
            <p:cNvSpPr/>
            <p:nvPr/>
          </p:nvSpPr>
          <p:spPr>
            <a:xfrm>
              <a:off x="6138816" y="1081139"/>
              <a:ext cx="290980" cy="75583"/>
            </a:xfrm>
            <a:custGeom>
              <a:avLst/>
              <a:gdLst/>
              <a:ahLst/>
              <a:cxnLst/>
              <a:rect l="l" t="t" r="r" b="b"/>
              <a:pathLst>
                <a:path w="9074" h="2357" extrusionOk="0">
                  <a:moveTo>
                    <a:pt x="9073" y="0"/>
                  </a:moveTo>
                  <a:cubicBezTo>
                    <a:pt x="8956" y="0"/>
                    <a:pt x="8823" y="17"/>
                    <a:pt x="8706" y="67"/>
                  </a:cubicBezTo>
                  <a:lnTo>
                    <a:pt x="7737" y="318"/>
                  </a:lnTo>
                  <a:lnTo>
                    <a:pt x="4529" y="1137"/>
                  </a:lnTo>
                  <a:cubicBezTo>
                    <a:pt x="3292" y="1454"/>
                    <a:pt x="2173" y="1738"/>
                    <a:pt x="1321" y="1972"/>
                  </a:cubicBezTo>
                  <a:lnTo>
                    <a:pt x="352" y="2223"/>
                  </a:lnTo>
                  <a:cubicBezTo>
                    <a:pt x="218" y="2256"/>
                    <a:pt x="101" y="2289"/>
                    <a:pt x="1" y="2356"/>
                  </a:cubicBezTo>
                  <a:cubicBezTo>
                    <a:pt x="118" y="2340"/>
                    <a:pt x="235" y="2323"/>
                    <a:pt x="368" y="2289"/>
                  </a:cubicBezTo>
                  <a:cubicBezTo>
                    <a:pt x="586" y="2239"/>
                    <a:pt x="936" y="2172"/>
                    <a:pt x="1337" y="2089"/>
                  </a:cubicBezTo>
                  <a:cubicBezTo>
                    <a:pt x="2173" y="1888"/>
                    <a:pt x="3309" y="1621"/>
                    <a:pt x="4562" y="1304"/>
                  </a:cubicBezTo>
                  <a:cubicBezTo>
                    <a:pt x="5832" y="986"/>
                    <a:pt x="6951" y="669"/>
                    <a:pt x="7770" y="418"/>
                  </a:cubicBezTo>
                  <a:cubicBezTo>
                    <a:pt x="8171" y="301"/>
                    <a:pt x="8505" y="201"/>
                    <a:pt x="8723" y="134"/>
                  </a:cubicBezTo>
                  <a:cubicBezTo>
                    <a:pt x="8840" y="101"/>
                    <a:pt x="8956" y="50"/>
                    <a:pt x="90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8"/>
            <p:cNvSpPr/>
            <p:nvPr/>
          </p:nvSpPr>
          <p:spPr>
            <a:xfrm>
              <a:off x="6147923" y="1156690"/>
              <a:ext cx="168290" cy="43419"/>
            </a:xfrm>
            <a:custGeom>
              <a:avLst/>
              <a:gdLst/>
              <a:ahLst/>
              <a:cxnLst/>
              <a:rect l="l" t="t" r="r" b="b"/>
              <a:pathLst>
                <a:path w="5248" h="1354" extrusionOk="0">
                  <a:moveTo>
                    <a:pt x="5247" y="0"/>
                  </a:moveTo>
                  <a:cubicBezTo>
                    <a:pt x="4997" y="17"/>
                    <a:pt x="4729" y="67"/>
                    <a:pt x="4479" y="151"/>
                  </a:cubicBezTo>
                  <a:cubicBezTo>
                    <a:pt x="3994" y="251"/>
                    <a:pt x="3342" y="435"/>
                    <a:pt x="2624" y="635"/>
                  </a:cubicBezTo>
                  <a:cubicBezTo>
                    <a:pt x="1889" y="819"/>
                    <a:pt x="1237" y="969"/>
                    <a:pt x="769" y="1103"/>
                  </a:cubicBezTo>
                  <a:cubicBezTo>
                    <a:pt x="502" y="1170"/>
                    <a:pt x="251" y="1237"/>
                    <a:pt x="1" y="1354"/>
                  </a:cubicBezTo>
                  <a:lnTo>
                    <a:pt x="17" y="1354"/>
                  </a:lnTo>
                  <a:cubicBezTo>
                    <a:pt x="268" y="1337"/>
                    <a:pt x="535" y="1303"/>
                    <a:pt x="803" y="1220"/>
                  </a:cubicBezTo>
                  <a:cubicBezTo>
                    <a:pt x="1271" y="1120"/>
                    <a:pt x="1939" y="969"/>
                    <a:pt x="2657" y="786"/>
                  </a:cubicBezTo>
                  <a:cubicBezTo>
                    <a:pt x="3393" y="602"/>
                    <a:pt x="4028" y="401"/>
                    <a:pt x="4512" y="268"/>
                  </a:cubicBezTo>
                  <a:cubicBezTo>
                    <a:pt x="4763" y="201"/>
                    <a:pt x="5013" y="100"/>
                    <a:pt x="52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8"/>
            <p:cNvSpPr/>
            <p:nvPr/>
          </p:nvSpPr>
          <p:spPr>
            <a:xfrm>
              <a:off x="6823585" y="1772098"/>
              <a:ext cx="522957" cy="606781"/>
            </a:xfrm>
            <a:custGeom>
              <a:avLst/>
              <a:gdLst/>
              <a:ahLst/>
              <a:cxnLst/>
              <a:rect l="l" t="t" r="r" b="b"/>
              <a:pathLst>
                <a:path w="16308" h="18922" extrusionOk="0">
                  <a:moveTo>
                    <a:pt x="7470" y="0"/>
                  </a:moveTo>
                  <a:cubicBezTo>
                    <a:pt x="5433" y="0"/>
                    <a:pt x="3506" y="1257"/>
                    <a:pt x="2774" y="3316"/>
                  </a:cubicBezTo>
                  <a:cubicBezTo>
                    <a:pt x="1454" y="6941"/>
                    <a:pt x="518" y="10701"/>
                    <a:pt x="0" y="14527"/>
                  </a:cubicBezTo>
                  <a:lnTo>
                    <a:pt x="11162" y="18921"/>
                  </a:lnTo>
                  <a:cubicBezTo>
                    <a:pt x="12047" y="13491"/>
                    <a:pt x="13785" y="8245"/>
                    <a:pt x="16308" y="3349"/>
                  </a:cubicBezTo>
                  <a:lnTo>
                    <a:pt x="9441" y="408"/>
                  </a:lnTo>
                  <a:cubicBezTo>
                    <a:pt x="8796" y="131"/>
                    <a:pt x="8127" y="0"/>
                    <a:pt x="74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8"/>
            <p:cNvSpPr/>
            <p:nvPr/>
          </p:nvSpPr>
          <p:spPr>
            <a:xfrm>
              <a:off x="6823585" y="1769660"/>
              <a:ext cx="526709" cy="611880"/>
            </a:xfrm>
            <a:custGeom>
              <a:avLst/>
              <a:gdLst/>
              <a:ahLst/>
              <a:cxnLst/>
              <a:rect l="l" t="t" r="r" b="b"/>
              <a:pathLst>
                <a:path w="16425" h="19081" extrusionOk="0">
                  <a:moveTo>
                    <a:pt x="17" y="14469"/>
                  </a:moveTo>
                  <a:cubicBezTo>
                    <a:pt x="0" y="14519"/>
                    <a:pt x="0" y="14553"/>
                    <a:pt x="0" y="14603"/>
                  </a:cubicBezTo>
                  <a:cubicBezTo>
                    <a:pt x="0" y="14603"/>
                    <a:pt x="0" y="14553"/>
                    <a:pt x="17" y="14469"/>
                  </a:cubicBezTo>
                  <a:close/>
                  <a:moveTo>
                    <a:pt x="7477" y="0"/>
                  </a:moveTo>
                  <a:cubicBezTo>
                    <a:pt x="7097" y="0"/>
                    <a:pt x="6718" y="43"/>
                    <a:pt x="6350" y="133"/>
                  </a:cubicBezTo>
                  <a:cubicBezTo>
                    <a:pt x="5564" y="317"/>
                    <a:pt x="4829" y="685"/>
                    <a:pt x="4211" y="1203"/>
                  </a:cubicBezTo>
                  <a:cubicBezTo>
                    <a:pt x="3626" y="1687"/>
                    <a:pt x="3158" y="2306"/>
                    <a:pt x="2857" y="3007"/>
                  </a:cubicBezTo>
                  <a:cubicBezTo>
                    <a:pt x="2573" y="3676"/>
                    <a:pt x="2373" y="4344"/>
                    <a:pt x="2156" y="4979"/>
                  </a:cubicBezTo>
                  <a:cubicBezTo>
                    <a:pt x="1955" y="5614"/>
                    <a:pt x="1771" y="6232"/>
                    <a:pt x="1588" y="6834"/>
                  </a:cubicBezTo>
                  <a:cubicBezTo>
                    <a:pt x="1053" y="8688"/>
                    <a:pt x="618" y="10593"/>
                    <a:pt x="301" y="12498"/>
                  </a:cubicBezTo>
                  <a:cubicBezTo>
                    <a:pt x="184" y="13183"/>
                    <a:pt x="101" y="13701"/>
                    <a:pt x="67" y="14068"/>
                  </a:cubicBezTo>
                  <a:cubicBezTo>
                    <a:pt x="34" y="14235"/>
                    <a:pt x="17" y="14369"/>
                    <a:pt x="17" y="14469"/>
                  </a:cubicBezTo>
                  <a:cubicBezTo>
                    <a:pt x="34" y="14369"/>
                    <a:pt x="67" y="14235"/>
                    <a:pt x="84" y="14052"/>
                  </a:cubicBezTo>
                  <a:cubicBezTo>
                    <a:pt x="151" y="13701"/>
                    <a:pt x="234" y="13183"/>
                    <a:pt x="351" y="12514"/>
                  </a:cubicBezTo>
                  <a:cubicBezTo>
                    <a:pt x="702" y="10610"/>
                    <a:pt x="1153" y="8722"/>
                    <a:pt x="1705" y="6867"/>
                  </a:cubicBezTo>
                  <a:cubicBezTo>
                    <a:pt x="1888" y="6265"/>
                    <a:pt x="2072" y="5664"/>
                    <a:pt x="2273" y="5029"/>
                  </a:cubicBezTo>
                  <a:cubicBezTo>
                    <a:pt x="2490" y="4394"/>
                    <a:pt x="2707" y="3709"/>
                    <a:pt x="2991" y="3057"/>
                  </a:cubicBezTo>
                  <a:cubicBezTo>
                    <a:pt x="3292" y="2389"/>
                    <a:pt x="3726" y="1788"/>
                    <a:pt x="4294" y="1320"/>
                  </a:cubicBezTo>
                  <a:cubicBezTo>
                    <a:pt x="4896" y="818"/>
                    <a:pt x="5614" y="451"/>
                    <a:pt x="6383" y="284"/>
                  </a:cubicBezTo>
                  <a:cubicBezTo>
                    <a:pt x="6744" y="201"/>
                    <a:pt x="7111" y="159"/>
                    <a:pt x="7478" y="159"/>
                  </a:cubicBezTo>
                  <a:cubicBezTo>
                    <a:pt x="7927" y="159"/>
                    <a:pt x="8374" y="222"/>
                    <a:pt x="8806" y="351"/>
                  </a:cubicBezTo>
                  <a:cubicBezTo>
                    <a:pt x="9006" y="401"/>
                    <a:pt x="9207" y="484"/>
                    <a:pt x="9407" y="551"/>
                  </a:cubicBezTo>
                  <a:cubicBezTo>
                    <a:pt x="9608" y="635"/>
                    <a:pt x="9808" y="718"/>
                    <a:pt x="10009" y="818"/>
                  </a:cubicBezTo>
                  <a:cubicBezTo>
                    <a:pt x="10410" y="986"/>
                    <a:pt x="10811" y="1153"/>
                    <a:pt x="11212" y="1336"/>
                  </a:cubicBezTo>
                  <a:lnTo>
                    <a:pt x="16184" y="3477"/>
                  </a:lnTo>
                  <a:lnTo>
                    <a:pt x="16184" y="3477"/>
                  </a:lnTo>
                  <a:cubicBezTo>
                    <a:pt x="16110" y="3633"/>
                    <a:pt x="16025" y="3790"/>
                    <a:pt x="15940" y="3960"/>
                  </a:cubicBezTo>
                  <a:cubicBezTo>
                    <a:pt x="14687" y="6483"/>
                    <a:pt x="13634" y="9106"/>
                    <a:pt x="12782" y="11779"/>
                  </a:cubicBezTo>
                  <a:cubicBezTo>
                    <a:pt x="12056" y="14108"/>
                    <a:pt x="11492" y="16486"/>
                    <a:pt x="11108" y="18897"/>
                  </a:cubicBezTo>
                  <a:lnTo>
                    <a:pt x="11108" y="18897"/>
                  </a:lnTo>
                  <a:lnTo>
                    <a:pt x="3075" y="15773"/>
                  </a:lnTo>
                  <a:lnTo>
                    <a:pt x="802" y="14904"/>
                  </a:lnTo>
                  <a:lnTo>
                    <a:pt x="201" y="14687"/>
                  </a:lnTo>
                  <a:cubicBezTo>
                    <a:pt x="67" y="14620"/>
                    <a:pt x="0" y="14603"/>
                    <a:pt x="0" y="14603"/>
                  </a:cubicBezTo>
                  <a:lnTo>
                    <a:pt x="0" y="14603"/>
                  </a:lnTo>
                  <a:cubicBezTo>
                    <a:pt x="0" y="14603"/>
                    <a:pt x="67" y="14636"/>
                    <a:pt x="184" y="14687"/>
                  </a:cubicBezTo>
                  <a:lnTo>
                    <a:pt x="769" y="14920"/>
                  </a:lnTo>
                  <a:lnTo>
                    <a:pt x="3025" y="15823"/>
                  </a:lnTo>
                  <a:lnTo>
                    <a:pt x="11145" y="19047"/>
                  </a:lnTo>
                  <a:lnTo>
                    <a:pt x="11228" y="19081"/>
                  </a:lnTo>
                  <a:lnTo>
                    <a:pt x="11245" y="18997"/>
                  </a:lnTo>
                  <a:cubicBezTo>
                    <a:pt x="11629" y="16575"/>
                    <a:pt x="12198" y="14185"/>
                    <a:pt x="12933" y="11829"/>
                  </a:cubicBezTo>
                  <a:cubicBezTo>
                    <a:pt x="13785" y="9156"/>
                    <a:pt x="14854" y="6550"/>
                    <a:pt x="16091" y="4027"/>
                  </a:cubicBezTo>
                  <a:cubicBezTo>
                    <a:pt x="16191" y="3843"/>
                    <a:pt x="16291" y="3642"/>
                    <a:pt x="16375" y="3475"/>
                  </a:cubicBezTo>
                  <a:lnTo>
                    <a:pt x="16425" y="3392"/>
                  </a:lnTo>
                  <a:lnTo>
                    <a:pt x="16341" y="3358"/>
                  </a:lnTo>
                  <a:lnTo>
                    <a:pt x="11279" y="1186"/>
                  </a:lnTo>
                  <a:cubicBezTo>
                    <a:pt x="10878" y="1002"/>
                    <a:pt x="10477" y="835"/>
                    <a:pt x="10076" y="668"/>
                  </a:cubicBezTo>
                  <a:cubicBezTo>
                    <a:pt x="9875" y="568"/>
                    <a:pt x="9675" y="484"/>
                    <a:pt x="9474" y="401"/>
                  </a:cubicBezTo>
                  <a:cubicBezTo>
                    <a:pt x="9274" y="334"/>
                    <a:pt x="9073" y="250"/>
                    <a:pt x="8856" y="184"/>
                  </a:cubicBezTo>
                  <a:cubicBezTo>
                    <a:pt x="8406" y="64"/>
                    <a:pt x="7941" y="0"/>
                    <a:pt x="74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8"/>
            <p:cNvSpPr/>
            <p:nvPr/>
          </p:nvSpPr>
          <p:spPr>
            <a:xfrm>
              <a:off x="6931268" y="1772931"/>
              <a:ext cx="182753" cy="121183"/>
            </a:xfrm>
            <a:custGeom>
              <a:avLst/>
              <a:gdLst/>
              <a:ahLst/>
              <a:cxnLst/>
              <a:rect l="l" t="t" r="r" b="b"/>
              <a:pathLst>
                <a:path w="5699" h="3779" extrusionOk="0">
                  <a:moveTo>
                    <a:pt x="4201" y="1"/>
                  </a:moveTo>
                  <a:cubicBezTo>
                    <a:pt x="1588" y="1"/>
                    <a:pt x="1" y="2153"/>
                    <a:pt x="1" y="2153"/>
                  </a:cubicBezTo>
                  <a:cubicBezTo>
                    <a:pt x="49" y="2170"/>
                    <a:pt x="4071" y="3778"/>
                    <a:pt x="4179" y="3778"/>
                  </a:cubicBezTo>
                  <a:cubicBezTo>
                    <a:pt x="4182" y="3778"/>
                    <a:pt x="4182" y="3777"/>
                    <a:pt x="4178" y="3774"/>
                  </a:cubicBezTo>
                  <a:cubicBezTo>
                    <a:pt x="4044" y="3657"/>
                    <a:pt x="5698" y="232"/>
                    <a:pt x="5698" y="232"/>
                  </a:cubicBezTo>
                  <a:cubicBezTo>
                    <a:pt x="5169" y="70"/>
                    <a:pt x="4669" y="1"/>
                    <a:pt x="4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8"/>
            <p:cNvSpPr/>
            <p:nvPr/>
          </p:nvSpPr>
          <p:spPr>
            <a:xfrm>
              <a:off x="7133806" y="1928042"/>
              <a:ext cx="100243" cy="42201"/>
            </a:xfrm>
            <a:custGeom>
              <a:avLst/>
              <a:gdLst/>
              <a:ahLst/>
              <a:cxnLst/>
              <a:rect l="l" t="t" r="r" b="b"/>
              <a:pathLst>
                <a:path w="3126" h="1316" extrusionOk="0">
                  <a:moveTo>
                    <a:pt x="35" y="0"/>
                  </a:moveTo>
                  <a:cubicBezTo>
                    <a:pt x="24" y="0"/>
                    <a:pt x="19" y="2"/>
                    <a:pt x="17" y="7"/>
                  </a:cubicBezTo>
                  <a:cubicBezTo>
                    <a:pt x="1" y="57"/>
                    <a:pt x="669" y="374"/>
                    <a:pt x="1521" y="742"/>
                  </a:cubicBezTo>
                  <a:cubicBezTo>
                    <a:pt x="2304" y="1064"/>
                    <a:pt x="2974" y="1316"/>
                    <a:pt x="3091" y="1316"/>
                  </a:cubicBezTo>
                  <a:cubicBezTo>
                    <a:pt x="3101" y="1316"/>
                    <a:pt x="3107" y="1314"/>
                    <a:pt x="3108" y="1310"/>
                  </a:cubicBezTo>
                  <a:cubicBezTo>
                    <a:pt x="3125" y="1260"/>
                    <a:pt x="2440" y="942"/>
                    <a:pt x="1588" y="575"/>
                  </a:cubicBezTo>
                  <a:cubicBezTo>
                    <a:pt x="805" y="252"/>
                    <a:pt x="149"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8"/>
            <p:cNvSpPr/>
            <p:nvPr/>
          </p:nvSpPr>
          <p:spPr>
            <a:xfrm>
              <a:off x="6955928" y="1912136"/>
              <a:ext cx="262569" cy="121215"/>
            </a:xfrm>
            <a:custGeom>
              <a:avLst/>
              <a:gdLst/>
              <a:ahLst/>
              <a:cxnLst/>
              <a:rect l="l" t="t" r="r" b="b"/>
              <a:pathLst>
                <a:path w="8188" h="3780" extrusionOk="0">
                  <a:moveTo>
                    <a:pt x="20" y="0"/>
                  </a:moveTo>
                  <a:cubicBezTo>
                    <a:pt x="18" y="0"/>
                    <a:pt x="17" y="1"/>
                    <a:pt x="17" y="1"/>
                  </a:cubicBezTo>
                  <a:cubicBezTo>
                    <a:pt x="0" y="51"/>
                    <a:pt x="1805" y="937"/>
                    <a:pt x="4060" y="1973"/>
                  </a:cubicBezTo>
                  <a:cubicBezTo>
                    <a:pt x="6250" y="2979"/>
                    <a:pt x="8046" y="3780"/>
                    <a:pt x="8165" y="3780"/>
                  </a:cubicBezTo>
                  <a:cubicBezTo>
                    <a:pt x="8168" y="3780"/>
                    <a:pt x="8170" y="3779"/>
                    <a:pt x="8171" y="3777"/>
                  </a:cubicBezTo>
                  <a:cubicBezTo>
                    <a:pt x="8187" y="3727"/>
                    <a:pt x="6383" y="2858"/>
                    <a:pt x="4127" y="1822"/>
                  </a:cubicBezTo>
                  <a:cubicBezTo>
                    <a:pt x="1917" y="791"/>
                    <a:pt x="108" y="0"/>
                    <a:pt x="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8"/>
            <p:cNvSpPr/>
            <p:nvPr/>
          </p:nvSpPr>
          <p:spPr>
            <a:xfrm>
              <a:off x="6931813" y="1976913"/>
              <a:ext cx="262569" cy="120734"/>
            </a:xfrm>
            <a:custGeom>
              <a:avLst/>
              <a:gdLst/>
              <a:ahLst/>
              <a:cxnLst/>
              <a:rect l="l" t="t" r="r" b="b"/>
              <a:pathLst>
                <a:path w="8188" h="3765" extrusionOk="0">
                  <a:moveTo>
                    <a:pt x="23" y="1"/>
                  </a:moveTo>
                  <a:cubicBezTo>
                    <a:pt x="20" y="1"/>
                    <a:pt x="18" y="2"/>
                    <a:pt x="17" y="3"/>
                  </a:cubicBezTo>
                  <a:cubicBezTo>
                    <a:pt x="0" y="36"/>
                    <a:pt x="1805" y="922"/>
                    <a:pt x="4061" y="1958"/>
                  </a:cubicBezTo>
                  <a:cubicBezTo>
                    <a:pt x="6250" y="2964"/>
                    <a:pt x="8047" y="3765"/>
                    <a:pt x="8165" y="3765"/>
                  </a:cubicBezTo>
                  <a:cubicBezTo>
                    <a:pt x="8168" y="3765"/>
                    <a:pt x="8170" y="3764"/>
                    <a:pt x="8171" y="3762"/>
                  </a:cubicBezTo>
                  <a:cubicBezTo>
                    <a:pt x="8188" y="3729"/>
                    <a:pt x="6383" y="2843"/>
                    <a:pt x="4127" y="1807"/>
                  </a:cubicBezTo>
                  <a:cubicBezTo>
                    <a:pt x="1938" y="802"/>
                    <a:pt x="141"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8"/>
            <p:cNvSpPr/>
            <p:nvPr/>
          </p:nvSpPr>
          <p:spPr>
            <a:xfrm>
              <a:off x="6907153" y="2041208"/>
              <a:ext cx="262569" cy="120734"/>
            </a:xfrm>
            <a:custGeom>
              <a:avLst/>
              <a:gdLst/>
              <a:ahLst/>
              <a:cxnLst/>
              <a:rect l="l" t="t" r="r" b="b"/>
              <a:pathLst>
                <a:path w="8188" h="3765" extrusionOk="0">
                  <a:moveTo>
                    <a:pt x="24" y="1"/>
                  </a:moveTo>
                  <a:cubicBezTo>
                    <a:pt x="20" y="1"/>
                    <a:pt x="18" y="2"/>
                    <a:pt x="18" y="3"/>
                  </a:cubicBezTo>
                  <a:cubicBezTo>
                    <a:pt x="1" y="36"/>
                    <a:pt x="1805" y="922"/>
                    <a:pt x="4061" y="1958"/>
                  </a:cubicBezTo>
                  <a:cubicBezTo>
                    <a:pt x="6251" y="2964"/>
                    <a:pt x="8047" y="3765"/>
                    <a:pt x="8165" y="3765"/>
                  </a:cubicBezTo>
                  <a:cubicBezTo>
                    <a:pt x="8169" y="3765"/>
                    <a:pt x="8171" y="3764"/>
                    <a:pt x="8171" y="3762"/>
                  </a:cubicBezTo>
                  <a:cubicBezTo>
                    <a:pt x="8188" y="3712"/>
                    <a:pt x="6383" y="2843"/>
                    <a:pt x="4128" y="1808"/>
                  </a:cubicBezTo>
                  <a:cubicBezTo>
                    <a:pt x="1939" y="786"/>
                    <a:pt x="144" y="1"/>
                    <a:pt x="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8"/>
            <p:cNvSpPr/>
            <p:nvPr/>
          </p:nvSpPr>
          <p:spPr>
            <a:xfrm>
              <a:off x="6976804" y="2160243"/>
              <a:ext cx="167200" cy="74493"/>
            </a:xfrm>
            <a:custGeom>
              <a:avLst/>
              <a:gdLst/>
              <a:ahLst/>
              <a:cxnLst/>
              <a:rect l="l" t="t" r="r" b="b"/>
              <a:pathLst>
                <a:path w="5214" h="2323" extrusionOk="0">
                  <a:moveTo>
                    <a:pt x="1" y="0"/>
                  </a:moveTo>
                  <a:cubicBezTo>
                    <a:pt x="235" y="151"/>
                    <a:pt x="502" y="284"/>
                    <a:pt x="770" y="385"/>
                  </a:cubicBezTo>
                  <a:cubicBezTo>
                    <a:pt x="1237" y="619"/>
                    <a:pt x="1906" y="919"/>
                    <a:pt x="2641" y="1253"/>
                  </a:cubicBezTo>
                  <a:cubicBezTo>
                    <a:pt x="3794" y="1755"/>
                    <a:pt x="4796" y="2172"/>
                    <a:pt x="5164" y="2306"/>
                  </a:cubicBezTo>
                  <a:lnTo>
                    <a:pt x="5214" y="2323"/>
                  </a:lnTo>
                  <a:lnTo>
                    <a:pt x="5214" y="2273"/>
                  </a:lnTo>
                  <a:cubicBezTo>
                    <a:pt x="5181" y="2156"/>
                    <a:pt x="5164" y="2089"/>
                    <a:pt x="5147" y="2089"/>
                  </a:cubicBezTo>
                  <a:cubicBezTo>
                    <a:pt x="5147" y="2089"/>
                    <a:pt x="5147" y="2133"/>
                    <a:pt x="5147" y="2213"/>
                  </a:cubicBezTo>
                  <a:lnTo>
                    <a:pt x="5147" y="2213"/>
                  </a:lnTo>
                  <a:cubicBezTo>
                    <a:pt x="4759" y="2015"/>
                    <a:pt x="3810" y="1581"/>
                    <a:pt x="2708" y="1086"/>
                  </a:cubicBezTo>
                  <a:cubicBezTo>
                    <a:pt x="1973" y="769"/>
                    <a:pt x="1304" y="485"/>
                    <a:pt x="803" y="284"/>
                  </a:cubicBezTo>
                  <a:cubicBezTo>
                    <a:pt x="552" y="151"/>
                    <a:pt x="285" y="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8"/>
            <p:cNvSpPr/>
            <p:nvPr/>
          </p:nvSpPr>
          <p:spPr>
            <a:xfrm>
              <a:off x="5010970" y="1551024"/>
              <a:ext cx="704587" cy="677811"/>
            </a:xfrm>
            <a:custGeom>
              <a:avLst/>
              <a:gdLst/>
              <a:ahLst/>
              <a:cxnLst/>
              <a:rect l="l" t="t" r="r" b="b"/>
              <a:pathLst>
                <a:path w="21972" h="21137" extrusionOk="0">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8"/>
            <p:cNvSpPr/>
            <p:nvPr/>
          </p:nvSpPr>
          <p:spPr>
            <a:xfrm>
              <a:off x="5010970" y="1551024"/>
              <a:ext cx="704587" cy="677811"/>
            </a:xfrm>
            <a:custGeom>
              <a:avLst/>
              <a:gdLst/>
              <a:ahLst/>
              <a:cxnLst/>
              <a:rect l="l" t="t" r="r" b="b"/>
              <a:pathLst>
                <a:path w="21972" h="21137" extrusionOk="0">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8"/>
            <p:cNvSpPr/>
            <p:nvPr/>
          </p:nvSpPr>
          <p:spPr>
            <a:xfrm>
              <a:off x="5173841" y="1699914"/>
              <a:ext cx="289890" cy="126602"/>
            </a:xfrm>
            <a:custGeom>
              <a:avLst/>
              <a:gdLst/>
              <a:ahLst/>
              <a:cxnLst/>
              <a:rect l="l" t="t" r="r" b="b"/>
              <a:pathLst>
                <a:path w="9040" h="3948" extrusionOk="0">
                  <a:moveTo>
                    <a:pt x="9017" y="1"/>
                  </a:moveTo>
                  <a:cubicBezTo>
                    <a:pt x="8893" y="1"/>
                    <a:pt x="6915" y="835"/>
                    <a:pt x="4495" y="1891"/>
                  </a:cubicBezTo>
                  <a:cubicBezTo>
                    <a:pt x="2006" y="2993"/>
                    <a:pt x="1" y="3896"/>
                    <a:pt x="17" y="3946"/>
                  </a:cubicBezTo>
                  <a:cubicBezTo>
                    <a:pt x="18" y="3947"/>
                    <a:pt x="21" y="3948"/>
                    <a:pt x="25" y="3948"/>
                  </a:cubicBezTo>
                  <a:cubicBezTo>
                    <a:pt x="165" y="3948"/>
                    <a:pt x="2142" y="3113"/>
                    <a:pt x="4562" y="2058"/>
                  </a:cubicBezTo>
                  <a:cubicBezTo>
                    <a:pt x="7052" y="955"/>
                    <a:pt x="9040" y="36"/>
                    <a:pt x="9023" y="3"/>
                  </a:cubicBezTo>
                  <a:cubicBezTo>
                    <a:pt x="9023" y="1"/>
                    <a:pt x="9021" y="1"/>
                    <a:pt x="90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8"/>
            <p:cNvSpPr/>
            <p:nvPr/>
          </p:nvSpPr>
          <p:spPr>
            <a:xfrm>
              <a:off x="5190452" y="1750292"/>
              <a:ext cx="299543" cy="130900"/>
            </a:xfrm>
            <a:custGeom>
              <a:avLst/>
              <a:gdLst/>
              <a:ahLst/>
              <a:cxnLst/>
              <a:rect l="l" t="t" r="r" b="b"/>
              <a:pathLst>
                <a:path w="9341" h="4082" extrusionOk="0">
                  <a:moveTo>
                    <a:pt x="9318" y="0"/>
                  </a:moveTo>
                  <a:cubicBezTo>
                    <a:pt x="9193" y="0"/>
                    <a:pt x="7132" y="868"/>
                    <a:pt x="4629" y="1957"/>
                  </a:cubicBezTo>
                  <a:cubicBezTo>
                    <a:pt x="2056" y="3093"/>
                    <a:pt x="1" y="4046"/>
                    <a:pt x="17" y="4079"/>
                  </a:cubicBezTo>
                  <a:cubicBezTo>
                    <a:pt x="18" y="4081"/>
                    <a:pt x="20" y="4081"/>
                    <a:pt x="23" y="4081"/>
                  </a:cubicBezTo>
                  <a:cubicBezTo>
                    <a:pt x="148" y="4081"/>
                    <a:pt x="2208" y="3213"/>
                    <a:pt x="4696" y="2124"/>
                  </a:cubicBezTo>
                  <a:cubicBezTo>
                    <a:pt x="7269" y="988"/>
                    <a:pt x="9341" y="52"/>
                    <a:pt x="9324" y="2"/>
                  </a:cubicBezTo>
                  <a:cubicBezTo>
                    <a:pt x="9323" y="1"/>
                    <a:pt x="9321" y="0"/>
                    <a:pt x="93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8"/>
            <p:cNvSpPr/>
            <p:nvPr/>
          </p:nvSpPr>
          <p:spPr>
            <a:xfrm>
              <a:off x="5211360" y="1798553"/>
              <a:ext cx="300056" cy="131348"/>
            </a:xfrm>
            <a:custGeom>
              <a:avLst/>
              <a:gdLst/>
              <a:ahLst/>
              <a:cxnLst/>
              <a:rect l="l" t="t" r="r" b="b"/>
              <a:pathLst>
                <a:path w="9357" h="4096" extrusionOk="0">
                  <a:moveTo>
                    <a:pt x="9320" y="0"/>
                  </a:moveTo>
                  <a:cubicBezTo>
                    <a:pt x="9229" y="0"/>
                    <a:pt x="7170" y="858"/>
                    <a:pt x="4645" y="1973"/>
                  </a:cubicBezTo>
                  <a:cubicBezTo>
                    <a:pt x="2072" y="3092"/>
                    <a:pt x="0" y="4045"/>
                    <a:pt x="17" y="4095"/>
                  </a:cubicBezTo>
                  <a:cubicBezTo>
                    <a:pt x="17" y="4095"/>
                    <a:pt x="18" y="4096"/>
                    <a:pt x="20" y="4096"/>
                  </a:cubicBezTo>
                  <a:cubicBezTo>
                    <a:pt x="112" y="4096"/>
                    <a:pt x="2187" y="3238"/>
                    <a:pt x="4712" y="2123"/>
                  </a:cubicBezTo>
                  <a:cubicBezTo>
                    <a:pt x="7285" y="1004"/>
                    <a:pt x="9357" y="51"/>
                    <a:pt x="9324" y="1"/>
                  </a:cubicBezTo>
                  <a:cubicBezTo>
                    <a:pt x="9323" y="0"/>
                    <a:pt x="9322" y="0"/>
                    <a:pt x="9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8"/>
            <p:cNvSpPr/>
            <p:nvPr/>
          </p:nvSpPr>
          <p:spPr>
            <a:xfrm>
              <a:off x="5232781" y="1847264"/>
              <a:ext cx="299543" cy="130867"/>
            </a:xfrm>
            <a:custGeom>
              <a:avLst/>
              <a:gdLst/>
              <a:ahLst/>
              <a:cxnLst/>
              <a:rect l="l" t="t" r="r" b="b"/>
              <a:pathLst>
                <a:path w="9341" h="4081" extrusionOk="0">
                  <a:moveTo>
                    <a:pt x="9318" y="0"/>
                  </a:moveTo>
                  <a:cubicBezTo>
                    <a:pt x="9193" y="0"/>
                    <a:pt x="7132" y="868"/>
                    <a:pt x="4629" y="1957"/>
                  </a:cubicBezTo>
                  <a:cubicBezTo>
                    <a:pt x="2072" y="3094"/>
                    <a:pt x="1" y="4029"/>
                    <a:pt x="17" y="4079"/>
                  </a:cubicBezTo>
                  <a:cubicBezTo>
                    <a:pt x="18" y="4080"/>
                    <a:pt x="19" y="4080"/>
                    <a:pt x="20" y="4080"/>
                  </a:cubicBezTo>
                  <a:cubicBezTo>
                    <a:pt x="113" y="4080"/>
                    <a:pt x="2187" y="3223"/>
                    <a:pt x="4712" y="2108"/>
                  </a:cubicBezTo>
                  <a:cubicBezTo>
                    <a:pt x="7269" y="988"/>
                    <a:pt x="9341" y="36"/>
                    <a:pt x="9324" y="3"/>
                  </a:cubicBezTo>
                  <a:cubicBezTo>
                    <a:pt x="9323" y="1"/>
                    <a:pt x="9321" y="0"/>
                    <a:pt x="93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8"/>
            <p:cNvSpPr/>
            <p:nvPr/>
          </p:nvSpPr>
          <p:spPr>
            <a:xfrm>
              <a:off x="5253689" y="1895525"/>
              <a:ext cx="300056" cy="130867"/>
            </a:xfrm>
            <a:custGeom>
              <a:avLst/>
              <a:gdLst/>
              <a:ahLst/>
              <a:cxnLst/>
              <a:rect l="l" t="t" r="r" b="b"/>
              <a:pathLst>
                <a:path w="9357" h="4081" extrusionOk="0">
                  <a:moveTo>
                    <a:pt x="9337" y="0"/>
                  </a:moveTo>
                  <a:cubicBezTo>
                    <a:pt x="9245" y="0"/>
                    <a:pt x="7170" y="858"/>
                    <a:pt x="4645" y="1973"/>
                  </a:cubicBezTo>
                  <a:cubicBezTo>
                    <a:pt x="2072" y="3092"/>
                    <a:pt x="0" y="4045"/>
                    <a:pt x="34" y="4078"/>
                  </a:cubicBezTo>
                  <a:cubicBezTo>
                    <a:pt x="34" y="4080"/>
                    <a:pt x="36" y="4080"/>
                    <a:pt x="39" y="4080"/>
                  </a:cubicBezTo>
                  <a:cubicBezTo>
                    <a:pt x="164" y="4080"/>
                    <a:pt x="2208" y="3212"/>
                    <a:pt x="4712" y="2123"/>
                  </a:cubicBezTo>
                  <a:cubicBezTo>
                    <a:pt x="7285" y="987"/>
                    <a:pt x="9357" y="51"/>
                    <a:pt x="9340" y="1"/>
                  </a:cubicBezTo>
                  <a:cubicBezTo>
                    <a:pt x="9340" y="1"/>
                    <a:pt x="9339" y="0"/>
                    <a:pt x="93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8"/>
            <p:cNvSpPr/>
            <p:nvPr/>
          </p:nvSpPr>
          <p:spPr>
            <a:xfrm>
              <a:off x="5419253" y="1943787"/>
              <a:ext cx="154854" cy="68079"/>
            </a:xfrm>
            <a:custGeom>
              <a:avLst/>
              <a:gdLst/>
              <a:ahLst/>
              <a:cxnLst/>
              <a:rect l="l" t="t" r="r" b="b"/>
              <a:pathLst>
                <a:path w="4829" h="2123" extrusionOk="0">
                  <a:moveTo>
                    <a:pt x="4829" y="0"/>
                  </a:moveTo>
                  <a:lnTo>
                    <a:pt x="4829" y="0"/>
                  </a:lnTo>
                  <a:cubicBezTo>
                    <a:pt x="4578" y="67"/>
                    <a:pt x="4328" y="150"/>
                    <a:pt x="4094" y="267"/>
                  </a:cubicBezTo>
                  <a:cubicBezTo>
                    <a:pt x="3659" y="434"/>
                    <a:pt x="3058" y="702"/>
                    <a:pt x="2389" y="986"/>
                  </a:cubicBezTo>
                  <a:cubicBezTo>
                    <a:pt x="1721" y="1287"/>
                    <a:pt x="1120" y="1554"/>
                    <a:pt x="685" y="1754"/>
                  </a:cubicBezTo>
                  <a:cubicBezTo>
                    <a:pt x="435" y="1855"/>
                    <a:pt x="217" y="1972"/>
                    <a:pt x="0" y="2122"/>
                  </a:cubicBezTo>
                  <a:cubicBezTo>
                    <a:pt x="251" y="2072"/>
                    <a:pt x="501" y="1988"/>
                    <a:pt x="735" y="1871"/>
                  </a:cubicBezTo>
                  <a:cubicBezTo>
                    <a:pt x="1170" y="1688"/>
                    <a:pt x="1788" y="1437"/>
                    <a:pt x="2456" y="1153"/>
                  </a:cubicBezTo>
                  <a:cubicBezTo>
                    <a:pt x="3125" y="852"/>
                    <a:pt x="3726" y="585"/>
                    <a:pt x="4144" y="368"/>
                  </a:cubicBezTo>
                  <a:cubicBezTo>
                    <a:pt x="4394" y="284"/>
                    <a:pt x="4612" y="150"/>
                    <a:pt x="48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8"/>
            <p:cNvSpPr/>
            <p:nvPr/>
          </p:nvSpPr>
          <p:spPr>
            <a:xfrm>
              <a:off x="5312629" y="2058845"/>
              <a:ext cx="111082" cy="93637"/>
            </a:xfrm>
            <a:custGeom>
              <a:avLst/>
              <a:gdLst/>
              <a:ahLst/>
              <a:cxnLst/>
              <a:rect l="l" t="t" r="r" b="b"/>
              <a:pathLst>
                <a:path w="3464" h="2920" extrusionOk="0">
                  <a:moveTo>
                    <a:pt x="1503" y="0"/>
                  </a:moveTo>
                  <a:cubicBezTo>
                    <a:pt x="1465" y="0"/>
                    <a:pt x="1426" y="2"/>
                    <a:pt x="1387" y="4"/>
                  </a:cubicBezTo>
                  <a:cubicBezTo>
                    <a:pt x="886" y="38"/>
                    <a:pt x="451" y="322"/>
                    <a:pt x="217" y="756"/>
                  </a:cubicBezTo>
                  <a:cubicBezTo>
                    <a:pt x="50" y="1057"/>
                    <a:pt x="0" y="1374"/>
                    <a:pt x="67" y="1692"/>
                  </a:cubicBezTo>
                  <a:cubicBezTo>
                    <a:pt x="84" y="1809"/>
                    <a:pt x="134" y="1926"/>
                    <a:pt x="201" y="2026"/>
                  </a:cubicBezTo>
                  <a:cubicBezTo>
                    <a:pt x="217" y="2009"/>
                    <a:pt x="167" y="1909"/>
                    <a:pt x="134" y="1692"/>
                  </a:cubicBezTo>
                  <a:cubicBezTo>
                    <a:pt x="100" y="1391"/>
                    <a:pt x="167" y="1074"/>
                    <a:pt x="318" y="823"/>
                  </a:cubicBezTo>
                  <a:cubicBezTo>
                    <a:pt x="572" y="378"/>
                    <a:pt x="1016" y="159"/>
                    <a:pt x="1458" y="159"/>
                  </a:cubicBezTo>
                  <a:cubicBezTo>
                    <a:pt x="1945" y="159"/>
                    <a:pt x="2429" y="424"/>
                    <a:pt x="2657" y="940"/>
                  </a:cubicBezTo>
                  <a:cubicBezTo>
                    <a:pt x="3050" y="1847"/>
                    <a:pt x="2377" y="2794"/>
                    <a:pt x="1466" y="2794"/>
                  </a:cubicBezTo>
                  <a:cubicBezTo>
                    <a:pt x="1369" y="2794"/>
                    <a:pt x="1270" y="2784"/>
                    <a:pt x="1170" y="2761"/>
                  </a:cubicBezTo>
                  <a:cubicBezTo>
                    <a:pt x="869" y="2694"/>
                    <a:pt x="602" y="2527"/>
                    <a:pt x="401" y="2293"/>
                  </a:cubicBezTo>
                  <a:cubicBezTo>
                    <a:pt x="276" y="2137"/>
                    <a:pt x="224" y="2025"/>
                    <a:pt x="204" y="2025"/>
                  </a:cubicBezTo>
                  <a:cubicBezTo>
                    <a:pt x="203" y="2025"/>
                    <a:pt x="202" y="2025"/>
                    <a:pt x="201" y="2026"/>
                  </a:cubicBezTo>
                  <a:cubicBezTo>
                    <a:pt x="234" y="2143"/>
                    <a:pt x="284" y="2243"/>
                    <a:pt x="351" y="2344"/>
                  </a:cubicBezTo>
                  <a:cubicBezTo>
                    <a:pt x="535" y="2594"/>
                    <a:pt x="819" y="2795"/>
                    <a:pt x="1136" y="2878"/>
                  </a:cubicBezTo>
                  <a:cubicBezTo>
                    <a:pt x="1252" y="2906"/>
                    <a:pt x="1369" y="2920"/>
                    <a:pt x="1485" y="2920"/>
                  </a:cubicBezTo>
                  <a:cubicBezTo>
                    <a:pt x="1853" y="2920"/>
                    <a:pt x="2210" y="2782"/>
                    <a:pt x="2490" y="2527"/>
                  </a:cubicBezTo>
                  <a:cubicBezTo>
                    <a:pt x="3463" y="1618"/>
                    <a:pt x="2798" y="0"/>
                    <a:pt x="15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8"/>
            <p:cNvSpPr/>
            <p:nvPr/>
          </p:nvSpPr>
          <p:spPr>
            <a:xfrm>
              <a:off x="5324398" y="1645335"/>
              <a:ext cx="122209" cy="66989"/>
            </a:xfrm>
            <a:custGeom>
              <a:avLst/>
              <a:gdLst/>
              <a:ahLst/>
              <a:cxnLst/>
              <a:rect l="l" t="t" r="r" b="b"/>
              <a:pathLst>
                <a:path w="3811" h="2089" extrusionOk="0">
                  <a:moveTo>
                    <a:pt x="3593" y="0"/>
                  </a:moveTo>
                  <a:lnTo>
                    <a:pt x="1" y="1571"/>
                  </a:lnTo>
                  <a:lnTo>
                    <a:pt x="235" y="2089"/>
                  </a:lnTo>
                  <a:lnTo>
                    <a:pt x="3810" y="518"/>
                  </a:lnTo>
                  <a:lnTo>
                    <a:pt x="359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8"/>
            <p:cNvSpPr/>
            <p:nvPr/>
          </p:nvSpPr>
          <p:spPr>
            <a:xfrm>
              <a:off x="5398890" y="2497785"/>
              <a:ext cx="578145" cy="223991"/>
            </a:xfrm>
            <a:custGeom>
              <a:avLst/>
              <a:gdLst/>
              <a:ahLst/>
              <a:cxnLst/>
              <a:rect l="l" t="t" r="r" b="b"/>
              <a:pathLst>
                <a:path w="18029" h="6985" extrusionOk="0">
                  <a:moveTo>
                    <a:pt x="0" y="1"/>
                  </a:moveTo>
                  <a:lnTo>
                    <a:pt x="4645" y="6985"/>
                  </a:lnTo>
                  <a:lnTo>
                    <a:pt x="18029" y="6667"/>
                  </a:lnTo>
                  <a:lnTo>
                    <a:pt x="13050"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8"/>
            <p:cNvSpPr/>
            <p:nvPr/>
          </p:nvSpPr>
          <p:spPr>
            <a:xfrm>
              <a:off x="5574075" y="2557816"/>
              <a:ext cx="339210" cy="132375"/>
            </a:xfrm>
            <a:custGeom>
              <a:avLst/>
              <a:gdLst/>
              <a:ahLst/>
              <a:cxnLst/>
              <a:rect l="l" t="t" r="r" b="b"/>
              <a:pathLst>
                <a:path w="10578" h="4128" extrusionOk="0">
                  <a:moveTo>
                    <a:pt x="5197" y="0"/>
                  </a:moveTo>
                  <a:lnTo>
                    <a:pt x="3543" y="2857"/>
                  </a:lnTo>
                  <a:lnTo>
                    <a:pt x="1471" y="1955"/>
                  </a:lnTo>
                  <a:lnTo>
                    <a:pt x="1" y="4127"/>
                  </a:lnTo>
                  <a:lnTo>
                    <a:pt x="10577" y="3793"/>
                  </a:lnTo>
                  <a:lnTo>
                    <a:pt x="519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8"/>
            <p:cNvSpPr/>
            <p:nvPr/>
          </p:nvSpPr>
          <p:spPr>
            <a:xfrm>
              <a:off x="5629808" y="2535304"/>
              <a:ext cx="51468" cy="44093"/>
            </a:xfrm>
            <a:custGeom>
              <a:avLst/>
              <a:gdLst/>
              <a:ahLst/>
              <a:cxnLst/>
              <a:rect l="l" t="t" r="r" b="b"/>
              <a:pathLst>
                <a:path w="1605" h="1375" extrusionOk="0">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8"/>
            <p:cNvSpPr/>
            <p:nvPr/>
          </p:nvSpPr>
          <p:spPr>
            <a:xfrm>
              <a:off x="5574075" y="2557816"/>
              <a:ext cx="339210" cy="132375"/>
            </a:xfrm>
            <a:custGeom>
              <a:avLst/>
              <a:gdLst/>
              <a:ahLst/>
              <a:cxnLst/>
              <a:rect l="l" t="t" r="r" b="b"/>
              <a:pathLst>
                <a:path w="10578" h="4128" extrusionOk="0">
                  <a:moveTo>
                    <a:pt x="5197" y="0"/>
                  </a:moveTo>
                  <a:lnTo>
                    <a:pt x="3543" y="2857"/>
                  </a:lnTo>
                  <a:lnTo>
                    <a:pt x="1471" y="1955"/>
                  </a:lnTo>
                  <a:lnTo>
                    <a:pt x="1" y="4127"/>
                  </a:lnTo>
                  <a:lnTo>
                    <a:pt x="10577" y="3793"/>
                  </a:lnTo>
                  <a:lnTo>
                    <a:pt x="5197"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8"/>
            <p:cNvSpPr/>
            <p:nvPr/>
          </p:nvSpPr>
          <p:spPr>
            <a:xfrm>
              <a:off x="5629808" y="2535304"/>
              <a:ext cx="51468" cy="44093"/>
            </a:xfrm>
            <a:custGeom>
              <a:avLst/>
              <a:gdLst/>
              <a:ahLst/>
              <a:cxnLst/>
              <a:rect l="l" t="t" r="r" b="b"/>
              <a:pathLst>
                <a:path w="1605" h="1375" extrusionOk="0">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8"/>
            <p:cNvSpPr/>
            <p:nvPr/>
          </p:nvSpPr>
          <p:spPr>
            <a:xfrm>
              <a:off x="6712119" y="1166310"/>
              <a:ext cx="386894" cy="466742"/>
            </a:xfrm>
            <a:custGeom>
              <a:avLst/>
              <a:gdLst/>
              <a:ahLst/>
              <a:cxnLst/>
              <a:rect l="l" t="t" r="r" b="b"/>
              <a:pathLst>
                <a:path w="12065" h="14555" extrusionOk="0">
                  <a:moveTo>
                    <a:pt x="285" y="1"/>
                  </a:moveTo>
                  <a:lnTo>
                    <a:pt x="1" y="9308"/>
                  </a:lnTo>
                  <a:lnTo>
                    <a:pt x="11797" y="14554"/>
                  </a:lnTo>
                  <a:lnTo>
                    <a:pt x="12064" y="5565"/>
                  </a:lnTo>
                  <a:lnTo>
                    <a:pt x="2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8"/>
            <p:cNvSpPr/>
            <p:nvPr/>
          </p:nvSpPr>
          <p:spPr>
            <a:xfrm>
              <a:off x="6712119" y="1166310"/>
              <a:ext cx="386894" cy="466742"/>
            </a:xfrm>
            <a:custGeom>
              <a:avLst/>
              <a:gdLst/>
              <a:ahLst/>
              <a:cxnLst/>
              <a:rect l="l" t="t" r="r" b="b"/>
              <a:pathLst>
                <a:path w="12065" h="14555" extrusionOk="0">
                  <a:moveTo>
                    <a:pt x="285" y="1"/>
                  </a:moveTo>
                  <a:lnTo>
                    <a:pt x="1" y="9308"/>
                  </a:lnTo>
                  <a:lnTo>
                    <a:pt x="11797" y="14554"/>
                  </a:lnTo>
                  <a:lnTo>
                    <a:pt x="12064" y="5565"/>
                  </a:lnTo>
                  <a:lnTo>
                    <a:pt x="285"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8"/>
            <p:cNvSpPr/>
            <p:nvPr/>
          </p:nvSpPr>
          <p:spPr>
            <a:xfrm>
              <a:off x="6730333" y="1357593"/>
              <a:ext cx="342962" cy="224537"/>
            </a:xfrm>
            <a:custGeom>
              <a:avLst/>
              <a:gdLst/>
              <a:ahLst/>
              <a:cxnLst/>
              <a:rect l="l" t="t" r="r" b="b"/>
              <a:pathLst>
                <a:path w="10695" h="7002" extrusionOk="0">
                  <a:moveTo>
                    <a:pt x="3476" y="1"/>
                  </a:moveTo>
                  <a:lnTo>
                    <a:pt x="1" y="2023"/>
                  </a:lnTo>
                  <a:lnTo>
                    <a:pt x="10694" y="7002"/>
                  </a:lnTo>
                  <a:lnTo>
                    <a:pt x="8740" y="469"/>
                  </a:lnTo>
                  <a:lnTo>
                    <a:pt x="4813" y="2340"/>
                  </a:lnTo>
                  <a:lnTo>
                    <a:pt x="347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8"/>
            <p:cNvSpPr/>
            <p:nvPr/>
          </p:nvSpPr>
          <p:spPr>
            <a:xfrm>
              <a:off x="6879286" y="1338866"/>
              <a:ext cx="42906" cy="37102"/>
            </a:xfrm>
            <a:custGeom>
              <a:avLst/>
              <a:gdLst/>
              <a:ahLst/>
              <a:cxnLst/>
              <a:rect l="l" t="t" r="r" b="b"/>
              <a:pathLst>
                <a:path w="1338" h="1157" extrusionOk="0">
                  <a:moveTo>
                    <a:pt x="569" y="0"/>
                  </a:moveTo>
                  <a:cubicBezTo>
                    <a:pt x="252" y="0"/>
                    <a:pt x="1" y="267"/>
                    <a:pt x="1" y="585"/>
                  </a:cubicBezTo>
                  <a:cubicBezTo>
                    <a:pt x="1" y="925"/>
                    <a:pt x="285" y="1157"/>
                    <a:pt x="577" y="1157"/>
                  </a:cubicBezTo>
                  <a:cubicBezTo>
                    <a:pt x="716" y="1157"/>
                    <a:pt x="857" y="1104"/>
                    <a:pt x="970" y="986"/>
                  </a:cubicBezTo>
                  <a:cubicBezTo>
                    <a:pt x="1338" y="618"/>
                    <a:pt x="1087" y="0"/>
                    <a:pt x="56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8"/>
            <p:cNvSpPr/>
            <p:nvPr/>
          </p:nvSpPr>
          <p:spPr>
            <a:xfrm>
              <a:off x="6953779" y="1205048"/>
              <a:ext cx="273824" cy="266737"/>
            </a:xfrm>
            <a:custGeom>
              <a:avLst/>
              <a:gdLst/>
              <a:ahLst/>
              <a:cxnLst/>
              <a:rect l="l" t="t" r="r" b="b"/>
              <a:pathLst>
                <a:path w="8539" h="8318" extrusionOk="0">
                  <a:moveTo>
                    <a:pt x="4114" y="0"/>
                  </a:moveTo>
                  <a:cubicBezTo>
                    <a:pt x="3851" y="0"/>
                    <a:pt x="3587" y="26"/>
                    <a:pt x="3325" y="80"/>
                  </a:cubicBezTo>
                  <a:cubicBezTo>
                    <a:pt x="1738" y="380"/>
                    <a:pt x="485" y="1583"/>
                    <a:pt x="101" y="3154"/>
                  </a:cubicBezTo>
                  <a:cubicBezTo>
                    <a:pt x="67" y="3288"/>
                    <a:pt x="34" y="3438"/>
                    <a:pt x="17" y="3588"/>
                  </a:cubicBezTo>
                  <a:cubicBezTo>
                    <a:pt x="0" y="3689"/>
                    <a:pt x="0" y="3789"/>
                    <a:pt x="0" y="3906"/>
                  </a:cubicBezTo>
                  <a:cubicBezTo>
                    <a:pt x="0" y="3989"/>
                    <a:pt x="0" y="4073"/>
                    <a:pt x="0" y="4156"/>
                  </a:cubicBezTo>
                  <a:cubicBezTo>
                    <a:pt x="34" y="3822"/>
                    <a:pt x="84" y="3488"/>
                    <a:pt x="168" y="3171"/>
                  </a:cubicBezTo>
                  <a:cubicBezTo>
                    <a:pt x="401" y="2285"/>
                    <a:pt x="919" y="1500"/>
                    <a:pt x="1655" y="965"/>
                  </a:cubicBezTo>
                  <a:cubicBezTo>
                    <a:pt x="2357" y="425"/>
                    <a:pt x="3207" y="150"/>
                    <a:pt x="4063" y="150"/>
                  </a:cubicBezTo>
                  <a:cubicBezTo>
                    <a:pt x="4530" y="150"/>
                    <a:pt x="4999" y="232"/>
                    <a:pt x="5447" y="397"/>
                  </a:cubicBezTo>
                  <a:cubicBezTo>
                    <a:pt x="6199" y="664"/>
                    <a:pt x="6851" y="1149"/>
                    <a:pt x="7319" y="1801"/>
                  </a:cubicBezTo>
                  <a:cubicBezTo>
                    <a:pt x="8355" y="3204"/>
                    <a:pt x="8355" y="5109"/>
                    <a:pt x="7319" y="6529"/>
                  </a:cubicBezTo>
                  <a:cubicBezTo>
                    <a:pt x="6851" y="7164"/>
                    <a:pt x="6199" y="7649"/>
                    <a:pt x="5447" y="7916"/>
                  </a:cubicBezTo>
                  <a:cubicBezTo>
                    <a:pt x="4991" y="8084"/>
                    <a:pt x="4525" y="8163"/>
                    <a:pt x="4067" y="8163"/>
                  </a:cubicBezTo>
                  <a:cubicBezTo>
                    <a:pt x="2295" y="8163"/>
                    <a:pt x="646" y="6975"/>
                    <a:pt x="168" y="5142"/>
                  </a:cubicBezTo>
                  <a:cubicBezTo>
                    <a:pt x="84" y="4825"/>
                    <a:pt x="34" y="4491"/>
                    <a:pt x="0" y="4156"/>
                  </a:cubicBezTo>
                  <a:cubicBezTo>
                    <a:pt x="0" y="4240"/>
                    <a:pt x="0" y="4340"/>
                    <a:pt x="0" y="4424"/>
                  </a:cubicBezTo>
                  <a:cubicBezTo>
                    <a:pt x="0" y="4524"/>
                    <a:pt x="0" y="4641"/>
                    <a:pt x="17" y="4741"/>
                  </a:cubicBezTo>
                  <a:cubicBezTo>
                    <a:pt x="34" y="4875"/>
                    <a:pt x="67" y="5025"/>
                    <a:pt x="101" y="5159"/>
                  </a:cubicBezTo>
                  <a:cubicBezTo>
                    <a:pt x="468" y="6730"/>
                    <a:pt x="1738" y="7933"/>
                    <a:pt x="3325" y="8250"/>
                  </a:cubicBezTo>
                  <a:cubicBezTo>
                    <a:pt x="3568" y="8295"/>
                    <a:pt x="3817" y="8317"/>
                    <a:pt x="4067" y="8317"/>
                  </a:cubicBezTo>
                  <a:cubicBezTo>
                    <a:pt x="4556" y="8317"/>
                    <a:pt x="5050" y="8232"/>
                    <a:pt x="5514" y="8066"/>
                  </a:cubicBezTo>
                  <a:cubicBezTo>
                    <a:pt x="6283" y="7799"/>
                    <a:pt x="6951" y="7281"/>
                    <a:pt x="7452" y="6629"/>
                  </a:cubicBezTo>
                  <a:cubicBezTo>
                    <a:pt x="8539" y="5159"/>
                    <a:pt x="8539" y="3154"/>
                    <a:pt x="7452" y="1700"/>
                  </a:cubicBezTo>
                  <a:cubicBezTo>
                    <a:pt x="6951" y="1032"/>
                    <a:pt x="6283" y="531"/>
                    <a:pt x="5514" y="247"/>
                  </a:cubicBezTo>
                  <a:cubicBezTo>
                    <a:pt x="5062" y="85"/>
                    <a:pt x="4589" y="0"/>
                    <a:pt x="41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8"/>
            <p:cNvSpPr/>
            <p:nvPr/>
          </p:nvSpPr>
          <p:spPr>
            <a:xfrm>
              <a:off x="7170235" y="1435261"/>
              <a:ext cx="179001" cy="156554"/>
            </a:xfrm>
            <a:custGeom>
              <a:avLst/>
              <a:gdLst/>
              <a:ahLst/>
              <a:cxnLst/>
              <a:rect l="l" t="t" r="r" b="b"/>
              <a:pathLst>
                <a:path w="5582" h="4882" extrusionOk="0">
                  <a:moveTo>
                    <a:pt x="37" y="1"/>
                  </a:moveTo>
                  <a:cubicBezTo>
                    <a:pt x="35" y="1"/>
                    <a:pt x="35" y="1"/>
                    <a:pt x="34" y="2"/>
                  </a:cubicBezTo>
                  <a:cubicBezTo>
                    <a:pt x="1" y="35"/>
                    <a:pt x="1220" y="1155"/>
                    <a:pt x="2741" y="2508"/>
                  </a:cubicBezTo>
                  <a:cubicBezTo>
                    <a:pt x="4238" y="3824"/>
                    <a:pt x="5476" y="4881"/>
                    <a:pt x="5546" y="4881"/>
                  </a:cubicBezTo>
                  <a:cubicBezTo>
                    <a:pt x="5547" y="4881"/>
                    <a:pt x="5547" y="4881"/>
                    <a:pt x="5548" y="4881"/>
                  </a:cubicBezTo>
                  <a:cubicBezTo>
                    <a:pt x="5581" y="4847"/>
                    <a:pt x="4378" y="3728"/>
                    <a:pt x="2858" y="2374"/>
                  </a:cubicBezTo>
                  <a:cubicBezTo>
                    <a:pt x="1361" y="1042"/>
                    <a:pt x="107"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8"/>
            <p:cNvSpPr/>
            <p:nvPr/>
          </p:nvSpPr>
          <p:spPr>
            <a:xfrm>
              <a:off x="7952522" y="1930255"/>
              <a:ext cx="275973" cy="448240"/>
            </a:xfrm>
            <a:custGeom>
              <a:avLst/>
              <a:gdLst/>
              <a:ahLst/>
              <a:cxnLst/>
              <a:rect l="l" t="t" r="r" b="b"/>
              <a:pathLst>
                <a:path w="8606" h="13978" extrusionOk="0">
                  <a:moveTo>
                    <a:pt x="2383" y="0"/>
                  </a:moveTo>
                  <a:cubicBezTo>
                    <a:pt x="1955" y="0"/>
                    <a:pt x="1532" y="94"/>
                    <a:pt x="1170" y="288"/>
                  </a:cubicBezTo>
                  <a:lnTo>
                    <a:pt x="1287" y="255"/>
                  </a:lnTo>
                  <a:lnTo>
                    <a:pt x="1287" y="255"/>
                  </a:lnTo>
                  <a:cubicBezTo>
                    <a:pt x="435" y="2210"/>
                    <a:pt x="0" y="3948"/>
                    <a:pt x="0" y="6086"/>
                  </a:cubicBezTo>
                  <a:cubicBezTo>
                    <a:pt x="0" y="8225"/>
                    <a:pt x="585" y="10397"/>
                    <a:pt x="1838" y="12135"/>
                  </a:cubicBezTo>
                  <a:cubicBezTo>
                    <a:pt x="2339" y="12836"/>
                    <a:pt x="2974" y="13471"/>
                    <a:pt x="3760" y="13789"/>
                  </a:cubicBezTo>
                  <a:cubicBezTo>
                    <a:pt x="4070" y="13912"/>
                    <a:pt x="4408" y="13977"/>
                    <a:pt x="4743" y="13977"/>
                  </a:cubicBezTo>
                  <a:cubicBezTo>
                    <a:pt x="5275" y="13977"/>
                    <a:pt x="5800" y="13813"/>
                    <a:pt x="6199" y="13455"/>
                  </a:cubicBezTo>
                  <a:cubicBezTo>
                    <a:pt x="6834" y="12887"/>
                    <a:pt x="6951" y="11750"/>
                    <a:pt x="6316" y="11166"/>
                  </a:cubicBezTo>
                  <a:lnTo>
                    <a:pt x="6316" y="11166"/>
                  </a:lnTo>
                  <a:cubicBezTo>
                    <a:pt x="6546" y="11290"/>
                    <a:pt x="6794" y="11349"/>
                    <a:pt x="7041" y="11349"/>
                  </a:cubicBezTo>
                  <a:cubicBezTo>
                    <a:pt x="7457" y="11349"/>
                    <a:pt x="7866" y="11180"/>
                    <a:pt x="8171" y="10865"/>
                  </a:cubicBezTo>
                  <a:cubicBezTo>
                    <a:pt x="8605" y="10347"/>
                    <a:pt x="8538" y="9461"/>
                    <a:pt x="7987" y="9077"/>
                  </a:cubicBezTo>
                  <a:cubicBezTo>
                    <a:pt x="7385" y="8676"/>
                    <a:pt x="6550" y="8927"/>
                    <a:pt x="5882" y="8659"/>
                  </a:cubicBezTo>
                  <a:cubicBezTo>
                    <a:pt x="5447" y="8459"/>
                    <a:pt x="5096" y="8108"/>
                    <a:pt x="4946" y="7657"/>
                  </a:cubicBezTo>
                  <a:cubicBezTo>
                    <a:pt x="4779" y="7206"/>
                    <a:pt x="4712" y="6738"/>
                    <a:pt x="4745" y="6270"/>
                  </a:cubicBezTo>
                  <a:cubicBezTo>
                    <a:pt x="4796" y="5401"/>
                    <a:pt x="5013" y="4532"/>
                    <a:pt x="5096" y="3680"/>
                  </a:cubicBezTo>
                  <a:cubicBezTo>
                    <a:pt x="5180" y="2811"/>
                    <a:pt x="5130" y="1876"/>
                    <a:pt x="4662" y="1141"/>
                  </a:cubicBezTo>
                  <a:cubicBezTo>
                    <a:pt x="4199" y="406"/>
                    <a:pt x="3277" y="0"/>
                    <a:pt x="23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8"/>
            <p:cNvSpPr/>
            <p:nvPr/>
          </p:nvSpPr>
          <p:spPr>
            <a:xfrm>
              <a:off x="6803222" y="2431373"/>
              <a:ext cx="813905" cy="325453"/>
            </a:xfrm>
            <a:custGeom>
              <a:avLst/>
              <a:gdLst/>
              <a:ahLst/>
              <a:cxnLst/>
              <a:rect l="l" t="t" r="r" b="b"/>
              <a:pathLst>
                <a:path w="25381" h="10149" extrusionOk="0">
                  <a:moveTo>
                    <a:pt x="6270" y="1"/>
                  </a:moveTo>
                  <a:cubicBezTo>
                    <a:pt x="6183" y="1"/>
                    <a:pt x="6096" y="37"/>
                    <a:pt x="6032" y="117"/>
                  </a:cubicBezTo>
                  <a:cubicBezTo>
                    <a:pt x="5848" y="367"/>
                    <a:pt x="5798" y="1320"/>
                    <a:pt x="6233" y="2339"/>
                  </a:cubicBezTo>
                  <a:cubicBezTo>
                    <a:pt x="6390" y="2708"/>
                    <a:pt x="6289" y="2836"/>
                    <a:pt x="6069" y="2836"/>
                  </a:cubicBezTo>
                  <a:cubicBezTo>
                    <a:pt x="5682" y="2836"/>
                    <a:pt x="4924" y="2437"/>
                    <a:pt x="4562" y="2255"/>
                  </a:cubicBezTo>
                  <a:cubicBezTo>
                    <a:pt x="4032" y="1990"/>
                    <a:pt x="2426" y="1275"/>
                    <a:pt x="2023" y="1275"/>
                  </a:cubicBezTo>
                  <a:cubicBezTo>
                    <a:pt x="1994" y="1275"/>
                    <a:pt x="1971" y="1279"/>
                    <a:pt x="1955" y="1286"/>
                  </a:cubicBezTo>
                  <a:cubicBezTo>
                    <a:pt x="1621" y="1437"/>
                    <a:pt x="1721" y="1821"/>
                    <a:pt x="2306" y="2088"/>
                  </a:cubicBezTo>
                  <a:cubicBezTo>
                    <a:pt x="2891" y="2372"/>
                    <a:pt x="4545" y="3308"/>
                    <a:pt x="4378" y="3592"/>
                  </a:cubicBezTo>
                  <a:cubicBezTo>
                    <a:pt x="4363" y="3617"/>
                    <a:pt x="4328" y="3628"/>
                    <a:pt x="4276" y="3628"/>
                  </a:cubicBezTo>
                  <a:cubicBezTo>
                    <a:pt x="3732" y="3628"/>
                    <a:pt x="1337" y="2389"/>
                    <a:pt x="1337" y="2389"/>
                  </a:cubicBezTo>
                  <a:cubicBezTo>
                    <a:pt x="1337" y="2389"/>
                    <a:pt x="1047" y="2176"/>
                    <a:pt x="808" y="2176"/>
                  </a:cubicBezTo>
                  <a:cubicBezTo>
                    <a:pt x="713" y="2176"/>
                    <a:pt x="626" y="2210"/>
                    <a:pt x="568" y="2306"/>
                  </a:cubicBezTo>
                  <a:cubicBezTo>
                    <a:pt x="201" y="2907"/>
                    <a:pt x="3392" y="4260"/>
                    <a:pt x="3693" y="4394"/>
                  </a:cubicBezTo>
                  <a:cubicBezTo>
                    <a:pt x="3881" y="4466"/>
                    <a:pt x="3768" y="4714"/>
                    <a:pt x="3594" y="4714"/>
                  </a:cubicBezTo>
                  <a:cubicBezTo>
                    <a:pt x="3567" y="4714"/>
                    <a:pt x="3538" y="4708"/>
                    <a:pt x="3509" y="4695"/>
                  </a:cubicBezTo>
                  <a:cubicBezTo>
                    <a:pt x="3315" y="4612"/>
                    <a:pt x="1488" y="3597"/>
                    <a:pt x="661" y="3597"/>
                  </a:cubicBezTo>
                  <a:cubicBezTo>
                    <a:pt x="491" y="3597"/>
                    <a:pt x="364" y="3640"/>
                    <a:pt x="301" y="3743"/>
                  </a:cubicBezTo>
                  <a:cubicBezTo>
                    <a:pt x="0" y="4210"/>
                    <a:pt x="2908" y="4895"/>
                    <a:pt x="3275" y="5497"/>
                  </a:cubicBezTo>
                  <a:cubicBezTo>
                    <a:pt x="3344" y="5610"/>
                    <a:pt x="3312" y="5654"/>
                    <a:pt x="3212" y="5654"/>
                  </a:cubicBezTo>
                  <a:cubicBezTo>
                    <a:pt x="2861" y="5654"/>
                    <a:pt x="1678" y="5112"/>
                    <a:pt x="1130" y="5112"/>
                  </a:cubicBezTo>
                  <a:cubicBezTo>
                    <a:pt x="1003" y="5112"/>
                    <a:pt x="910" y="5141"/>
                    <a:pt x="869" y="5213"/>
                  </a:cubicBezTo>
                  <a:cubicBezTo>
                    <a:pt x="769" y="5380"/>
                    <a:pt x="736" y="5514"/>
                    <a:pt x="2289" y="6082"/>
                  </a:cubicBezTo>
                  <a:cubicBezTo>
                    <a:pt x="3426" y="6433"/>
                    <a:pt x="4578" y="6733"/>
                    <a:pt x="5748" y="6967"/>
                  </a:cubicBezTo>
                  <a:lnTo>
                    <a:pt x="5748" y="6984"/>
                  </a:lnTo>
                  <a:cubicBezTo>
                    <a:pt x="5748" y="6984"/>
                    <a:pt x="12823" y="10149"/>
                    <a:pt x="18457" y="10149"/>
                  </a:cubicBezTo>
                  <a:cubicBezTo>
                    <a:pt x="21173" y="10149"/>
                    <a:pt x="23553" y="9414"/>
                    <a:pt x="24645" y="7235"/>
                  </a:cubicBezTo>
                  <a:cubicBezTo>
                    <a:pt x="24913" y="6700"/>
                    <a:pt x="25147" y="6199"/>
                    <a:pt x="25381" y="5748"/>
                  </a:cubicBezTo>
                  <a:lnTo>
                    <a:pt x="19366" y="3809"/>
                  </a:lnTo>
                  <a:cubicBezTo>
                    <a:pt x="19098" y="4294"/>
                    <a:pt x="18864" y="4611"/>
                    <a:pt x="18714" y="4628"/>
                  </a:cubicBezTo>
                  <a:cubicBezTo>
                    <a:pt x="18193" y="4675"/>
                    <a:pt x="17667" y="4696"/>
                    <a:pt x="17143" y="4696"/>
                  </a:cubicBezTo>
                  <a:cubicBezTo>
                    <a:pt x="13199" y="4696"/>
                    <a:pt x="9330" y="3490"/>
                    <a:pt x="7870" y="2974"/>
                  </a:cubicBezTo>
                  <a:cubicBezTo>
                    <a:pt x="7703" y="2790"/>
                    <a:pt x="7502" y="2556"/>
                    <a:pt x="7285" y="2289"/>
                  </a:cubicBezTo>
                  <a:cubicBezTo>
                    <a:pt x="7101" y="2038"/>
                    <a:pt x="6968" y="1771"/>
                    <a:pt x="6868" y="1487"/>
                  </a:cubicBezTo>
                  <a:cubicBezTo>
                    <a:pt x="6751" y="1136"/>
                    <a:pt x="6667" y="768"/>
                    <a:pt x="6634" y="401"/>
                  </a:cubicBezTo>
                  <a:cubicBezTo>
                    <a:pt x="6645" y="162"/>
                    <a:pt x="6455" y="1"/>
                    <a:pt x="627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8"/>
            <p:cNvSpPr/>
            <p:nvPr/>
          </p:nvSpPr>
          <p:spPr>
            <a:xfrm>
              <a:off x="6926458" y="2509041"/>
              <a:ext cx="564228" cy="263114"/>
            </a:xfrm>
            <a:custGeom>
              <a:avLst/>
              <a:gdLst/>
              <a:ahLst/>
              <a:cxnLst/>
              <a:rect l="l" t="t" r="r" b="b"/>
              <a:pathLst>
                <a:path w="17595" h="8205" extrusionOk="0">
                  <a:moveTo>
                    <a:pt x="6717" y="1"/>
                  </a:moveTo>
                  <a:lnTo>
                    <a:pt x="0" y="3960"/>
                  </a:lnTo>
                  <a:lnTo>
                    <a:pt x="11897" y="8204"/>
                  </a:lnTo>
                  <a:lnTo>
                    <a:pt x="17594" y="4245"/>
                  </a:lnTo>
                  <a:lnTo>
                    <a:pt x="67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8"/>
            <p:cNvSpPr/>
            <p:nvPr/>
          </p:nvSpPr>
          <p:spPr>
            <a:xfrm>
              <a:off x="6926458" y="2505834"/>
              <a:ext cx="205777" cy="130226"/>
            </a:xfrm>
            <a:custGeom>
              <a:avLst/>
              <a:gdLst/>
              <a:ahLst/>
              <a:cxnLst/>
              <a:rect l="l" t="t" r="r" b="b"/>
              <a:pathLst>
                <a:path w="6417" h="4061" extrusionOk="0">
                  <a:moveTo>
                    <a:pt x="5380" y="0"/>
                  </a:moveTo>
                  <a:cubicBezTo>
                    <a:pt x="3409" y="1120"/>
                    <a:pt x="1604" y="2490"/>
                    <a:pt x="0" y="4060"/>
                  </a:cubicBezTo>
                  <a:lnTo>
                    <a:pt x="301" y="3877"/>
                  </a:lnTo>
                  <a:lnTo>
                    <a:pt x="6416" y="284"/>
                  </a:lnTo>
                  <a:lnTo>
                    <a:pt x="538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8"/>
            <p:cNvSpPr/>
            <p:nvPr/>
          </p:nvSpPr>
          <p:spPr>
            <a:xfrm>
              <a:off x="6926458" y="2505834"/>
              <a:ext cx="176307" cy="130226"/>
            </a:xfrm>
            <a:custGeom>
              <a:avLst/>
              <a:gdLst/>
              <a:ahLst/>
              <a:cxnLst/>
              <a:rect l="l" t="t" r="r" b="b"/>
              <a:pathLst>
                <a:path w="5498" h="4061" extrusionOk="0">
                  <a:moveTo>
                    <a:pt x="5497" y="0"/>
                  </a:moveTo>
                  <a:cubicBezTo>
                    <a:pt x="5180" y="134"/>
                    <a:pt x="4879" y="284"/>
                    <a:pt x="4612" y="485"/>
                  </a:cubicBezTo>
                  <a:cubicBezTo>
                    <a:pt x="4077" y="802"/>
                    <a:pt x="3359" y="1270"/>
                    <a:pt x="2607" y="1838"/>
                  </a:cubicBezTo>
                  <a:cubicBezTo>
                    <a:pt x="1838" y="2406"/>
                    <a:pt x="1187" y="2958"/>
                    <a:pt x="719" y="3359"/>
                  </a:cubicBezTo>
                  <a:cubicBezTo>
                    <a:pt x="451" y="3576"/>
                    <a:pt x="218" y="3810"/>
                    <a:pt x="0" y="4060"/>
                  </a:cubicBezTo>
                  <a:cubicBezTo>
                    <a:pt x="284" y="3877"/>
                    <a:pt x="552" y="3676"/>
                    <a:pt x="802" y="3459"/>
                  </a:cubicBezTo>
                  <a:cubicBezTo>
                    <a:pt x="1287" y="3075"/>
                    <a:pt x="1955" y="2540"/>
                    <a:pt x="2707" y="1972"/>
                  </a:cubicBezTo>
                  <a:cubicBezTo>
                    <a:pt x="3459" y="1404"/>
                    <a:pt x="4161" y="919"/>
                    <a:pt x="4662" y="585"/>
                  </a:cubicBezTo>
                  <a:cubicBezTo>
                    <a:pt x="4963" y="401"/>
                    <a:pt x="5230" y="217"/>
                    <a:pt x="54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8"/>
            <p:cNvSpPr/>
            <p:nvPr/>
          </p:nvSpPr>
          <p:spPr>
            <a:xfrm>
              <a:off x="7402788" y="2171498"/>
              <a:ext cx="691215" cy="772121"/>
            </a:xfrm>
            <a:custGeom>
              <a:avLst/>
              <a:gdLst/>
              <a:ahLst/>
              <a:cxnLst/>
              <a:rect l="l" t="t" r="r" b="b"/>
              <a:pathLst>
                <a:path w="21555" h="24078" extrusionOk="0">
                  <a:moveTo>
                    <a:pt x="14938" y="0"/>
                  </a:moveTo>
                  <a:lnTo>
                    <a:pt x="9975" y="485"/>
                  </a:lnTo>
                  <a:cubicBezTo>
                    <a:pt x="9975" y="485"/>
                    <a:pt x="3459" y="568"/>
                    <a:pt x="1654" y="7402"/>
                  </a:cubicBezTo>
                  <a:lnTo>
                    <a:pt x="0" y="11462"/>
                  </a:lnTo>
                  <a:lnTo>
                    <a:pt x="5180" y="13852"/>
                  </a:lnTo>
                  <a:lnTo>
                    <a:pt x="5146" y="14269"/>
                  </a:lnTo>
                  <a:lnTo>
                    <a:pt x="4679" y="24077"/>
                  </a:lnTo>
                  <a:lnTo>
                    <a:pt x="4679" y="24077"/>
                  </a:lnTo>
                  <a:lnTo>
                    <a:pt x="19900" y="22507"/>
                  </a:lnTo>
                  <a:cubicBezTo>
                    <a:pt x="19650" y="21404"/>
                    <a:pt x="19198" y="20368"/>
                    <a:pt x="18563" y="19449"/>
                  </a:cubicBezTo>
                  <a:cubicBezTo>
                    <a:pt x="18012" y="18647"/>
                    <a:pt x="17728" y="17711"/>
                    <a:pt x="17728" y="16742"/>
                  </a:cubicBezTo>
                  <a:lnTo>
                    <a:pt x="17728" y="16742"/>
                  </a:lnTo>
                  <a:lnTo>
                    <a:pt x="19248" y="17544"/>
                  </a:lnTo>
                  <a:cubicBezTo>
                    <a:pt x="20786" y="14286"/>
                    <a:pt x="21554" y="10710"/>
                    <a:pt x="21487" y="7118"/>
                  </a:cubicBezTo>
                  <a:cubicBezTo>
                    <a:pt x="21337" y="1203"/>
                    <a:pt x="17177" y="485"/>
                    <a:pt x="17177" y="485"/>
                  </a:cubicBezTo>
                  <a:lnTo>
                    <a:pt x="1493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8"/>
            <p:cNvSpPr/>
            <p:nvPr/>
          </p:nvSpPr>
          <p:spPr>
            <a:xfrm>
              <a:off x="7831948" y="2358997"/>
              <a:ext cx="84177" cy="263659"/>
            </a:xfrm>
            <a:custGeom>
              <a:avLst/>
              <a:gdLst/>
              <a:ahLst/>
              <a:cxnLst/>
              <a:rect l="l" t="t" r="r" b="b"/>
              <a:pathLst>
                <a:path w="2625" h="8222" extrusionOk="0">
                  <a:moveTo>
                    <a:pt x="2606" y="1"/>
                  </a:moveTo>
                  <a:cubicBezTo>
                    <a:pt x="2573" y="1"/>
                    <a:pt x="2539" y="498"/>
                    <a:pt x="2424" y="1254"/>
                  </a:cubicBezTo>
                  <a:cubicBezTo>
                    <a:pt x="2123" y="3276"/>
                    <a:pt x="1505" y="5248"/>
                    <a:pt x="586" y="7086"/>
                  </a:cubicBezTo>
                  <a:cubicBezTo>
                    <a:pt x="251" y="7787"/>
                    <a:pt x="1" y="8205"/>
                    <a:pt x="17" y="8222"/>
                  </a:cubicBezTo>
                  <a:cubicBezTo>
                    <a:pt x="101" y="8138"/>
                    <a:pt x="168" y="8038"/>
                    <a:pt x="218" y="7938"/>
                  </a:cubicBezTo>
                  <a:cubicBezTo>
                    <a:pt x="352" y="7754"/>
                    <a:pt x="519" y="7487"/>
                    <a:pt x="703" y="7136"/>
                  </a:cubicBezTo>
                  <a:cubicBezTo>
                    <a:pt x="1688" y="5314"/>
                    <a:pt x="2307" y="3326"/>
                    <a:pt x="2540" y="1271"/>
                  </a:cubicBezTo>
                  <a:cubicBezTo>
                    <a:pt x="2591" y="870"/>
                    <a:pt x="2607" y="553"/>
                    <a:pt x="2607" y="335"/>
                  </a:cubicBezTo>
                  <a:cubicBezTo>
                    <a:pt x="2624" y="218"/>
                    <a:pt x="2624" y="101"/>
                    <a:pt x="2607" y="1"/>
                  </a:cubicBezTo>
                  <a:cubicBezTo>
                    <a:pt x="2607" y="1"/>
                    <a:pt x="2606" y="1"/>
                    <a:pt x="26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a:off x="7542090" y="2360087"/>
              <a:ext cx="78790" cy="192373"/>
            </a:xfrm>
            <a:custGeom>
              <a:avLst/>
              <a:gdLst/>
              <a:ahLst/>
              <a:cxnLst/>
              <a:rect l="l" t="t" r="r" b="b"/>
              <a:pathLst>
                <a:path w="2457" h="5999" extrusionOk="0">
                  <a:moveTo>
                    <a:pt x="2457" y="1"/>
                  </a:moveTo>
                  <a:lnTo>
                    <a:pt x="2457" y="1"/>
                  </a:lnTo>
                  <a:cubicBezTo>
                    <a:pt x="2373" y="251"/>
                    <a:pt x="2306" y="502"/>
                    <a:pt x="2256" y="769"/>
                  </a:cubicBezTo>
                  <a:cubicBezTo>
                    <a:pt x="2142" y="1224"/>
                    <a:pt x="1997" y="1868"/>
                    <a:pt x="1836" y="2625"/>
                  </a:cubicBezTo>
                  <a:lnTo>
                    <a:pt x="1836" y="2625"/>
                  </a:lnTo>
                  <a:cubicBezTo>
                    <a:pt x="1746" y="2607"/>
                    <a:pt x="1655" y="2599"/>
                    <a:pt x="1563" y="2599"/>
                  </a:cubicBezTo>
                  <a:cubicBezTo>
                    <a:pt x="1268" y="2599"/>
                    <a:pt x="972" y="2689"/>
                    <a:pt x="719" y="2858"/>
                  </a:cubicBezTo>
                  <a:cubicBezTo>
                    <a:pt x="268" y="3158"/>
                    <a:pt x="0" y="3693"/>
                    <a:pt x="17" y="4228"/>
                  </a:cubicBezTo>
                  <a:cubicBezTo>
                    <a:pt x="17" y="4679"/>
                    <a:pt x="184" y="5097"/>
                    <a:pt x="485" y="5414"/>
                  </a:cubicBezTo>
                  <a:cubicBezTo>
                    <a:pt x="686" y="5631"/>
                    <a:pt x="919" y="5798"/>
                    <a:pt x="1187" y="5915"/>
                  </a:cubicBezTo>
                  <a:cubicBezTo>
                    <a:pt x="1287" y="5966"/>
                    <a:pt x="1387" y="5982"/>
                    <a:pt x="1488" y="5999"/>
                  </a:cubicBezTo>
                  <a:cubicBezTo>
                    <a:pt x="1137" y="5849"/>
                    <a:pt x="836" y="5615"/>
                    <a:pt x="585" y="5347"/>
                  </a:cubicBezTo>
                  <a:cubicBezTo>
                    <a:pt x="318" y="5030"/>
                    <a:pt x="168" y="4646"/>
                    <a:pt x="184" y="4228"/>
                  </a:cubicBezTo>
                  <a:cubicBezTo>
                    <a:pt x="168" y="3743"/>
                    <a:pt x="418" y="3275"/>
                    <a:pt x="819" y="2991"/>
                  </a:cubicBezTo>
                  <a:cubicBezTo>
                    <a:pt x="1057" y="2841"/>
                    <a:pt x="1324" y="2766"/>
                    <a:pt x="1597" y="2766"/>
                  </a:cubicBezTo>
                  <a:cubicBezTo>
                    <a:pt x="1688" y="2766"/>
                    <a:pt x="1780" y="2774"/>
                    <a:pt x="1872" y="2791"/>
                  </a:cubicBezTo>
                  <a:lnTo>
                    <a:pt x="1955" y="2808"/>
                  </a:lnTo>
                  <a:lnTo>
                    <a:pt x="1972" y="2724"/>
                  </a:lnTo>
                  <a:cubicBezTo>
                    <a:pt x="2139" y="1939"/>
                    <a:pt x="2273" y="1270"/>
                    <a:pt x="2356" y="786"/>
                  </a:cubicBezTo>
                  <a:cubicBezTo>
                    <a:pt x="2406" y="535"/>
                    <a:pt x="2457" y="268"/>
                    <a:pt x="24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a:off x="7561907" y="2549221"/>
              <a:ext cx="17188" cy="133465"/>
            </a:xfrm>
            <a:custGeom>
              <a:avLst/>
              <a:gdLst/>
              <a:ahLst/>
              <a:cxnLst/>
              <a:rect l="l" t="t" r="r" b="b"/>
              <a:pathLst>
                <a:path w="536" h="4162" extrusionOk="0">
                  <a:moveTo>
                    <a:pt x="485" y="1"/>
                  </a:moveTo>
                  <a:cubicBezTo>
                    <a:pt x="435" y="1"/>
                    <a:pt x="218" y="920"/>
                    <a:pt x="134" y="2073"/>
                  </a:cubicBezTo>
                  <a:cubicBezTo>
                    <a:pt x="51" y="3225"/>
                    <a:pt x="1" y="4144"/>
                    <a:pt x="34" y="4144"/>
                  </a:cubicBezTo>
                  <a:lnTo>
                    <a:pt x="34" y="4161"/>
                  </a:lnTo>
                  <a:cubicBezTo>
                    <a:pt x="84" y="4161"/>
                    <a:pt x="218" y="3225"/>
                    <a:pt x="301" y="2089"/>
                  </a:cubicBezTo>
                  <a:cubicBezTo>
                    <a:pt x="385" y="936"/>
                    <a:pt x="535" y="17"/>
                    <a:pt x="4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a:off x="7401698" y="2540114"/>
              <a:ext cx="166687" cy="75038"/>
            </a:xfrm>
            <a:custGeom>
              <a:avLst/>
              <a:gdLst/>
              <a:ahLst/>
              <a:cxnLst/>
              <a:rect l="l" t="t" r="r" b="b"/>
              <a:pathLst>
                <a:path w="5198" h="2340" extrusionOk="0">
                  <a:moveTo>
                    <a:pt x="1" y="1"/>
                  </a:moveTo>
                  <a:lnTo>
                    <a:pt x="1" y="1"/>
                  </a:lnTo>
                  <a:cubicBezTo>
                    <a:pt x="235" y="168"/>
                    <a:pt x="469" y="318"/>
                    <a:pt x="719" y="435"/>
                  </a:cubicBezTo>
                  <a:cubicBezTo>
                    <a:pt x="1187" y="669"/>
                    <a:pt x="1822" y="986"/>
                    <a:pt x="2541" y="1304"/>
                  </a:cubicBezTo>
                  <a:cubicBezTo>
                    <a:pt x="3259" y="1638"/>
                    <a:pt x="3927" y="1905"/>
                    <a:pt x="4412" y="2089"/>
                  </a:cubicBezTo>
                  <a:cubicBezTo>
                    <a:pt x="4662" y="2206"/>
                    <a:pt x="4930" y="2290"/>
                    <a:pt x="5197" y="2340"/>
                  </a:cubicBezTo>
                  <a:cubicBezTo>
                    <a:pt x="4963" y="2206"/>
                    <a:pt x="4713" y="2072"/>
                    <a:pt x="4462" y="1972"/>
                  </a:cubicBezTo>
                  <a:cubicBezTo>
                    <a:pt x="3927" y="1738"/>
                    <a:pt x="3309" y="1454"/>
                    <a:pt x="2607" y="1154"/>
                  </a:cubicBezTo>
                  <a:lnTo>
                    <a:pt x="786" y="318"/>
                  </a:lnTo>
                  <a:cubicBezTo>
                    <a:pt x="535" y="184"/>
                    <a:pt x="268" y="8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a:off x="8016272" y="2332766"/>
              <a:ext cx="8081" cy="57914"/>
            </a:xfrm>
            <a:custGeom>
              <a:avLst/>
              <a:gdLst/>
              <a:ahLst/>
              <a:cxnLst/>
              <a:rect l="l" t="t" r="r" b="b"/>
              <a:pathLst>
                <a:path w="252" h="1806" extrusionOk="0">
                  <a:moveTo>
                    <a:pt x="51" y="0"/>
                  </a:moveTo>
                  <a:cubicBezTo>
                    <a:pt x="1" y="0"/>
                    <a:pt x="1" y="418"/>
                    <a:pt x="34" y="919"/>
                  </a:cubicBezTo>
                  <a:cubicBezTo>
                    <a:pt x="83" y="1411"/>
                    <a:pt x="148" y="1805"/>
                    <a:pt x="198" y="1805"/>
                  </a:cubicBezTo>
                  <a:cubicBezTo>
                    <a:pt x="199" y="1805"/>
                    <a:pt x="200" y="1805"/>
                    <a:pt x="201" y="1805"/>
                  </a:cubicBezTo>
                  <a:cubicBezTo>
                    <a:pt x="251" y="1805"/>
                    <a:pt x="251" y="1404"/>
                    <a:pt x="201" y="903"/>
                  </a:cubicBezTo>
                  <a:cubicBezTo>
                    <a:pt x="168" y="401"/>
                    <a:pt x="101" y="0"/>
                    <a:pt x="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8"/>
            <p:cNvSpPr/>
            <p:nvPr/>
          </p:nvSpPr>
          <p:spPr>
            <a:xfrm>
              <a:off x="8006106" y="2437530"/>
              <a:ext cx="46081" cy="18727"/>
            </a:xfrm>
            <a:custGeom>
              <a:avLst/>
              <a:gdLst/>
              <a:ahLst/>
              <a:cxnLst/>
              <a:rect l="l" t="t" r="r" b="b"/>
              <a:pathLst>
                <a:path w="1437" h="584" extrusionOk="0">
                  <a:moveTo>
                    <a:pt x="1393" y="1"/>
                  </a:moveTo>
                  <a:cubicBezTo>
                    <a:pt x="1304" y="1"/>
                    <a:pt x="1013" y="81"/>
                    <a:pt x="685" y="209"/>
                  </a:cubicBezTo>
                  <a:cubicBezTo>
                    <a:pt x="301" y="359"/>
                    <a:pt x="0" y="526"/>
                    <a:pt x="33" y="576"/>
                  </a:cubicBezTo>
                  <a:cubicBezTo>
                    <a:pt x="36" y="581"/>
                    <a:pt x="45" y="584"/>
                    <a:pt x="60" y="584"/>
                  </a:cubicBezTo>
                  <a:cubicBezTo>
                    <a:pt x="145" y="584"/>
                    <a:pt x="424" y="504"/>
                    <a:pt x="752" y="376"/>
                  </a:cubicBezTo>
                  <a:cubicBezTo>
                    <a:pt x="1136" y="209"/>
                    <a:pt x="1437" y="58"/>
                    <a:pt x="1420" y="8"/>
                  </a:cubicBezTo>
                  <a:cubicBezTo>
                    <a:pt x="1418" y="3"/>
                    <a:pt x="1408" y="1"/>
                    <a:pt x="139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8"/>
            <p:cNvSpPr/>
            <p:nvPr/>
          </p:nvSpPr>
          <p:spPr>
            <a:xfrm>
              <a:off x="7942869" y="2382567"/>
              <a:ext cx="9139" cy="42393"/>
            </a:xfrm>
            <a:custGeom>
              <a:avLst/>
              <a:gdLst/>
              <a:ahLst/>
              <a:cxnLst/>
              <a:rect l="l" t="t" r="r" b="b"/>
              <a:pathLst>
                <a:path w="285" h="1322" extrusionOk="0">
                  <a:moveTo>
                    <a:pt x="38" y="1"/>
                  </a:moveTo>
                  <a:cubicBezTo>
                    <a:pt x="37" y="1"/>
                    <a:pt x="35" y="1"/>
                    <a:pt x="34" y="1"/>
                  </a:cubicBezTo>
                  <a:cubicBezTo>
                    <a:pt x="0" y="18"/>
                    <a:pt x="51" y="302"/>
                    <a:pt x="84" y="670"/>
                  </a:cubicBezTo>
                  <a:cubicBezTo>
                    <a:pt x="117" y="1021"/>
                    <a:pt x="134" y="1305"/>
                    <a:pt x="184" y="1321"/>
                  </a:cubicBezTo>
                  <a:cubicBezTo>
                    <a:pt x="234" y="1321"/>
                    <a:pt x="285" y="1021"/>
                    <a:pt x="251" y="636"/>
                  </a:cubicBezTo>
                  <a:cubicBezTo>
                    <a:pt x="202" y="279"/>
                    <a:pt x="91" y="1"/>
                    <a:pt x="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8"/>
            <p:cNvSpPr/>
            <p:nvPr/>
          </p:nvSpPr>
          <p:spPr>
            <a:xfrm>
              <a:off x="7936969" y="2489127"/>
              <a:ext cx="23089" cy="44061"/>
            </a:xfrm>
            <a:custGeom>
              <a:avLst/>
              <a:gdLst/>
              <a:ahLst/>
              <a:cxnLst/>
              <a:rect l="l" t="t" r="r" b="b"/>
              <a:pathLst>
                <a:path w="720" h="1374" extrusionOk="0">
                  <a:moveTo>
                    <a:pt x="43" y="0"/>
                  </a:moveTo>
                  <a:cubicBezTo>
                    <a:pt x="39" y="0"/>
                    <a:pt x="36" y="1"/>
                    <a:pt x="34" y="3"/>
                  </a:cubicBezTo>
                  <a:cubicBezTo>
                    <a:pt x="1" y="37"/>
                    <a:pt x="218" y="304"/>
                    <a:pt x="385" y="672"/>
                  </a:cubicBezTo>
                  <a:cubicBezTo>
                    <a:pt x="552" y="1039"/>
                    <a:pt x="619" y="1373"/>
                    <a:pt x="652" y="1373"/>
                  </a:cubicBezTo>
                  <a:cubicBezTo>
                    <a:pt x="702" y="1373"/>
                    <a:pt x="719" y="1006"/>
                    <a:pt x="535" y="605"/>
                  </a:cubicBezTo>
                  <a:cubicBezTo>
                    <a:pt x="363" y="229"/>
                    <a:pt x="103"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8"/>
            <p:cNvSpPr/>
            <p:nvPr/>
          </p:nvSpPr>
          <p:spPr>
            <a:xfrm>
              <a:off x="7977695" y="2564902"/>
              <a:ext cx="47171" cy="27867"/>
            </a:xfrm>
            <a:custGeom>
              <a:avLst/>
              <a:gdLst/>
              <a:ahLst/>
              <a:cxnLst/>
              <a:rect l="l" t="t" r="r" b="b"/>
              <a:pathLst>
                <a:path w="1471" h="869" extrusionOk="0">
                  <a:moveTo>
                    <a:pt x="1418" y="0"/>
                  </a:moveTo>
                  <a:cubicBezTo>
                    <a:pt x="1314" y="0"/>
                    <a:pt x="1003" y="105"/>
                    <a:pt x="669" y="314"/>
                  </a:cubicBezTo>
                  <a:cubicBezTo>
                    <a:pt x="268" y="548"/>
                    <a:pt x="1" y="832"/>
                    <a:pt x="34" y="865"/>
                  </a:cubicBezTo>
                  <a:cubicBezTo>
                    <a:pt x="36" y="867"/>
                    <a:pt x="40" y="868"/>
                    <a:pt x="45" y="868"/>
                  </a:cubicBezTo>
                  <a:cubicBezTo>
                    <a:pt x="109" y="868"/>
                    <a:pt x="395" y="666"/>
                    <a:pt x="752" y="464"/>
                  </a:cubicBezTo>
                  <a:cubicBezTo>
                    <a:pt x="1137" y="230"/>
                    <a:pt x="1471" y="63"/>
                    <a:pt x="1454" y="13"/>
                  </a:cubicBezTo>
                  <a:cubicBezTo>
                    <a:pt x="1451" y="5"/>
                    <a:pt x="1439" y="0"/>
                    <a:pt x="14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8"/>
            <p:cNvSpPr/>
            <p:nvPr/>
          </p:nvSpPr>
          <p:spPr>
            <a:xfrm>
              <a:off x="7889284" y="2580295"/>
              <a:ext cx="20940" cy="53072"/>
            </a:xfrm>
            <a:custGeom>
              <a:avLst/>
              <a:gdLst/>
              <a:ahLst/>
              <a:cxnLst/>
              <a:rect l="l" t="t" r="r" b="b"/>
              <a:pathLst>
                <a:path w="653" h="1655" extrusionOk="0">
                  <a:moveTo>
                    <a:pt x="37" y="0"/>
                  </a:moveTo>
                  <a:cubicBezTo>
                    <a:pt x="36" y="0"/>
                    <a:pt x="35" y="0"/>
                    <a:pt x="34" y="1"/>
                  </a:cubicBezTo>
                  <a:cubicBezTo>
                    <a:pt x="1" y="34"/>
                    <a:pt x="151" y="385"/>
                    <a:pt x="318" y="836"/>
                  </a:cubicBezTo>
                  <a:cubicBezTo>
                    <a:pt x="468" y="1287"/>
                    <a:pt x="569" y="1655"/>
                    <a:pt x="619" y="1655"/>
                  </a:cubicBezTo>
                  <a:cubicBezTo>
                    <a:pt x="652" y="1638"/>
                    <a:pt x="636" y="1237"/>
                    <a:pt x="468" y="769"/>
                  </a:cubicBezTo>
                  <a:cubicBezTo>
                    <a:pt x="305" y="329"/>
                    <a:pt x="79" y="0"/>
                    <a:pt x="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8"/>
            <p:cNvSpPr/>
            <p:nvPr/>
          </p:nvSpPr>
          <p:spPr>
            <a:xfrm>
              <a:off x="7978240" y="2646642"/>
              <a:ext cx="42874" cy="13084"/>
            </a:xfrm>
            <a:custGeom>
              <a:avLst/>
              <a:gdLst/>
              <a:ahLst/>
              <a:cxnLst/>
              <a:rect l="l" t="t" r="r" b="b"/>
              <a:pathLst>
                <a:path w="1337" h="408" extrusionOk="0">
                  <a:moveTo>
                    <a:pt x="1250" y="1"/>
                  </a:moveTo>
                  <a:cubicBezTo>
                    <a:pt x="1138" y="1"/>
                    <a:pt x="904" y="47"/>
                    <a:pt x="635" y="121"/>
                  </a:cubicBezTo>
                  <a:cubicBezTo>
                    <a:pt x="284" y="221"/>
                    <a:pt x="0" y="355"/>
                    <a:pt x="17" y="388"/>
                  </a:cubicBezTo>
                  <a:cubicBezTo>
                    <a:pt x="17" y="401"/>
                    <a:pt x="40" y="408"/>
                    <a:pt x="80" y="408"/>
                  </a:cubicBezTo>
                  <a:cubicBezTo>
                    <a:pt x="189" y="408"/>
                    <a:pt x="428" y="361"/>
                    <a:pt x="685" y="288"/>
                  </a:cubicBezTo>
                  <a:cubicBezTo>
                    <a:pt x="1053" y="187"/>
                    <a:pt x="1337" y="54"/>
                    <a:pt x="1320" y="20"/>
                  </a:cubicBezTo>
                  <a:cubicBezTo>
                    <a:pt x="1316" y="7"/>
                    <a:pt x="1291" y="1"/>
                    <a:pt x="12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8"/>
            <p:cNvSpPr/>
            <p:nvPr/>
          </p:nvSpPr>
          <p:spPr>
            <a:xfrm>
              <a:off x="7902143" y="2282580"/>
              <a:ext cx="49865" cy="23057"/>
            </a:xfrm>
            <a:custGeom>
              <a:avLst/>
              <a:gdLst/>
              <a:ahLst/>
              <a:cxnLst/>
              <a:rect l="l" t="t" r="r" b="b"/>
              <a:pathLst>
                <a:path w="1555" h="719" extrusionOk="0">
                  <a:moveTo>
                    <a:pt x="45" y="1"/>
                  </a:moveTo>
                  <a:cubicBezTo>
                    <a:pt x="29" y="1"/>
                    <a:pt x="20" y="4"/>
                    <a:pt x="17" y="12"/>
                  </a:cubicBezTo>
                  <a:cubicBezTo>
                    <a:pt x="1" y="45"/>
                    <a:pt x="318" y="245"/>
                    <a:pt x="736" y="446"/>
                  </a:cubicBezTo>
                  <a:cubicBezTo>
                    <a:pt x="1120" y="609"/>
                    <a:pt x="1439" y="719"/>
                    <a:pt x="1519" y="719"/>
                  </a:cubicBezTo>
                  <a:cubicBezTo>
                    <a:pt x="1530" y="719"/>
                    <a:pt x="1536" y="717"/>
                    <a:pt x="1538" y="713"/>
                  </a:cubicBezTo>
                  <a:cubicBezTo>
                    <a:pt x="1555" y="663"/>
                    <a:pt x="1237" y="479"/>
                    <a:pt x="819" y="279"/>
                  </a:cubicBezTo>
                  <a:cubicBezTo>
                    <a:pt x="447" y="122"/>
                    <a:pt x="137" y="1"/>
                    <a:pt x="4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8"/>
            <p:cNvSpPr/>
            <p:nvPr/>
          </p:nvSpPr>
          <p:spPr>
            <a:xfrm>
              <a:off x="7966439" y="2209434"/>
              <a:ext cx="37006" cy="45728"/>
            </a:xfrm>
            <a:custGeom>
              <a:avLst/>
              <a:gdLst/>
              <a:ahLst/>
              <a:cxnLst/>
              <a:rect l="l" t="t" r="r" b="b"/>
              <a:pathLst>
                <a:path w="1154" h="1426" extrusionOk="0">
                  <a:moveTo>
                    <a:pt x="43" y="0"/>
                  </a:moveTo>
                  <a:cubicBezTo>
                    <a:pt x="39" y="0"/>
                    <a:pt x="36" y="1"/>
                    <a:pt x="34" y="3"/>
                  </a:cubicBezTo>
                  <a:cubicBezTo>
                    <a:pt x="1" y="37"/>
                    <a:pt x="268" y="338"/>
                    <a:pt x="552" y="722"/>
                  </a:cubicBezTo>
                  <a:cubicBezTo>
                    <a:pt x="839" y="1104"/>
                    <a:pt x="1050" y="1426"/>
                    <a:pt x="1098" y="1426"/>
                  </a:cubicBezTo>
                  <a:cubicBezTo>
                    <a:pt x="1100" y="1426"/>
                    <a:pt x="1102" y="1425"/>
                    <a:pt x="1103" y="1424"/>
                  </a:cubicBezTo>
                  <a:cubicBezTo>
                    <a:pt x="1154" y="1407"/>
                    <a:pt x="1003" y="1023"/>
                    <a:pt x="702" y="622"/>
                  </a:cubicBezTo>
                  <a:cubicBezTo>
                    <a:pt x="404" y="245"/>
                    <a:pt x="105"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8"/>
            <p:cNvSpPr/>
            <p:nvPr/>
          </p:nvSpPr>
          <p:spPr>
            <a:xfrm>
              <a:off x="7798726" y="2335908"/>
              <a:ext cx="46113" cy="40405"/>
            </a:xfrm>
            <a:custGeom>
              <a:avLst/>
              <a:gdLst/>
              <a:ahLst/>
              <a:cxnLst/>
              <a:rect l="l" t="t" r="r" b="b"/>
              <a:pathLst>
                <a:path w="1438" h="1260" extrusionOk="0">
                  <a:moveTo>
                    <a:pt x="1397" y="0"/>
                  </a:moveTo>
                  <a:cubicBezTo>
                    <a:pt x="1342" y="0"/>
                    <a:pt x="1067" y="288"/>
                    <a:pt x="703" y="621"/>
                  </a:cubicBezTo>
                  <a:cubicBezTo>
                    <a:pt x="335" y="955"/>
                    <a:pt x="1" y="1206"/>
                    <a:pt x="34" y="1256"/>
                  </a:cubicBezTo>
                  <a:cubicBezTo>
                    <a:pt x="35" y="1258"/>
                    <a:pt x="39" y="1259"/>
                    <a:pt x="44" y="1259"/>
                  </a:cubicBezTo>
                  <a:cubicBezTo>
                    <a:pt x="107" y="1259"/>
                    <a:pt x="463" y="1063"/>
                    <a:pt x="820" y="738"/>
                  </a:cubicBezTo>
                  <a:cubicBezTo>
                    <a:pt x="1204" y="387"/>
                    <a:pt x="1438" y="19"/>
                    <a:pt x="1404" y="3"/>
                  </a:cubicBezTo>
                  <a:cubicBezTo>
                    <a:pt x="1403" y="1"/>
                    <a:pt x="1400" y="0"/>
                    <a:pt x="139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8"/>
            <p:cNvSpPr/>
            <p:nvPr/>
          </p:nvSpPr>
          <p:spPr>
            <a:xfrm>
              <a:off x="7698547" y="2275878"/>
              <a:ext cx="37519" cy="50025"/>
            </a:xfrm>
            <a:custGeom>
              <a:avLst/>
              <a:gdLst/>
              <a:ahLst/>
              <a:cxnLst/>
              <a:rect l="l" t="t" r="r" b="b"/>
              <a:pathLst>
                <a:path w="1170" h="1560" extrusionOk="0">
                  <a:moveTo>
                    <a:pt x="41" y="1"/>
                  </a:moveTo>
                  <a:cubicBezTo>
                    <a:pt x="38" y="1"/>
                    <a:pt x="36" y="2"/>
                    <a:pt x="34" y="3"/>
                  </a:cubicBezTo>
                  <a:cubicBezTo>
                    <a:pt x="0" y="37"/>
                    <a:pt x="251" y="371"/>
                    <a:pt x="552" y="805"/>
                  </a:cubicBezTo>
                  <a:cubicBezTo>
                    <a:pt x="840" y="1205"/>
                    <a:pt x="1066" y="1559"/>
                    <a:pt x="1129" y="1559"/>
                  </a:cubicBezTo>
                  <a:cubicBezTo>
                    <a:pt x="1132" y="1559"/>
                    <a:pt x="1134" y="1559"/>
                    <a:pt x="1137" y="1557"/>
                  </a:cubicBezTo>
                  <a:cubicBezTo>
                    <a:pt x="1170" y="1541"/>
                    <a:pt x="1003" y="1140"/>
                    <a:pt x="702" y="705"/>
                  </a:cubicBezTo>
                  <a:cubicBezTo>
                    <a:pt x="402" y="278"/>
                    <a:pt x="101"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8"/>
            <p:cNvSpPr/>
            <p:nvPr/>
          </p:nvSpPr>
          <p:spPr>
            <a:xfrm>
              <a:off x="7763387" y="2461356"/>
              <a:ext cx="51468" cy="5387"/>
            </a:xfrm>
            <a:custGeom>
              <a:avLst/>
              <a:gdLst/>
              <a:ahLst/>
              <a:cxnLst/>
              <a:rect l="l" t="t" r="r" b="b"/>
              <a:pathLst>
                <a:path w="1605" h="168" extrusionOk="0">
                  <a:moveTo>
                    <a:pt x="802" y="0"/>
                  </a:moveTo>
                  <a:cubicBezTo>
                    <a:pt x="351" y="0"/>
                    <a:pt x="0" y="34"/>
                    <a:pt x="0" y="84"/>
                  </a:cubicBezTo>
                  <a:cubicBezTo>
                    <a:pt x="0" y="134"/>
                    <a:pt x="351" y="168"/>
                    <a:pt x="802" y="168"/>
                  </a:cubicBezTo>
                  <a:cubicBezTo>
                    <a:pt x="1237" y="168"/>
                    <a:pt x="1604" y="134"/>
                    <a:pt x="1604" y="84"/>
                  </a:cubicBezTo>
                  <a:cubicBezTo>
                    <a:pt x="1604" y="34"/>
                    <a:pt x="1237" y="0"/>
                    <a:pt x="8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8"/>
            <p:cNvSpPr/>
            <p:nvPr/>
          </p:nvSpPr>
          <p:spPr>
            <a:xfrm>
              <a:off x="7666928" y="2370798"/>
              <a:ext cx="10197" cy="56856"/>
            </a:xfrm>
            <a:custGeom>
              <a:avLst/>
              <a:gdLst/>
              <a:ahLst/>
              <a:cxnLst/>
              <a:rect l="l" t="t" r="r" b="b"/>
              <a:pathLst>
                <a:path w="318" h="1773" extrusionOk="0">
                  <a:moveTo>
                    <a:pt x="187" y="0"/>
                  </a:moveTo>
                  <a:cubicBezTo>
                    <a:pt x="186" y="0"/>
                    <a:pt x="185" y="0"/>
                    <a:pt x="184" y="1"/>
                  </a:cubicBezTo>
                  <a:cubicBezTo>
                    <a:pt x="134" y="1"/>
                    <a:pt x="151" y="402"/>
                    <a:pt x="118" y="886"/>
                  </a:cubicBezTo>
                  <a:cubicBezTo>
                    <a:pt x="84" y="1371"/>
                    <a:pt x="1" y="1755"/>
                    <a:pt x="51" y="1772"/>
                  </a:cubicBezTo>
                  <a:cubicBezTo>
                    <a:pt x="52" y="1772"/>
                    <a:pt x="53" y="1772"/>
                    <a:pt x="54" y="1772"/>
                  </a:cubicBezTo>
                  <a:cubicBezTo>
                    <a:pt x="107" y="1772"/>
                    <a:pt x="252" y="1393"/>
                    <a:pt x="285" y="886"/>
                  </a:cubicBezTo>
                  <a:cubicBezTo>
                    <a:pt x="317" y="395"/>
                    <a:pt x="238" y="0"/>
                    <a:pt x="18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8"/>
            <p:cNvSpPr/>
            <p:nvPr/>
          </p:nvSpPr>
          <p:spPr>
            <a:xfrm>
              <a:off x="7643359" y="2522830"/>
              <a:ext cx="52527" cy="27803"/>
            </a:xfrm>
            <a:custGeom>
              <a:avLst/>
              <a:gdLst/>
              <a:ahLst/>
              <a:cxnLst/>
              <a:rect l="l" t="t" r="r" b="b"/>
              <a:pathLst>
                <a:path w="1638" h="867" extrusionOk="0">
                  <a:moveTo>
                    <a:pt x="1607" y="0"/>
                  </a:moveTo>
                  <a:cubicBezTo>
                    <a:pt x="1532" y="0"/>
                    <a:pt x="1180" y="144"/>
                    <a:pt x="786" y="356"/>
                  </a:cubicBezTo>
                  <a:cubicBezTo>
                    <a:pt x="335" y="606"/>
                    <a:pt x="0" y="824"/>
                    <a:pt x="17" y="857"/>
                  </a:cubicBezTo>
                  <a:cubicBezTo>
                    <a:pt x="21" y="864"/>
                    <a:pt x="31" y="867"/>
                    <a:pt x="46" y="867"/>
                  </a:cubicBezTo>
                  <a:cubicBezTo>
                    <a:pt x="147" y="867"/>
                    <a:pt x="476" y="724"/>
                    <a:pt x="869" y="506"/>
                  </a:cubicBezTo>
                  <a:cubicBezTo>
                    <a:pt x="1304" y="272"/>
                    <a:pt x="1638" y="55"/>
                    <a:pt x="1621" y="5"/>
                  </a:cubicBezTo>
                  <a:cubicBezTo>
                    <a:pt x="1620" y="2"/>
                    <a:pt x="1615" y="0"/>
                    <a:pt x="16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8"/>
            <p:cNvSpPr/>
            <p:nvPr/>
          </p:nvSpPr>
          <p:spPr>
            <a:xfrm>
              <a:off x="7575857" y="2487876"/>
              <a:ext cx="31105" cy="16835"/>
            </a:xfrm>
            <a:custGeom>
              <a:avLst/>
              <a:gdLst/>
              <a:ahLst/>
              <a:cxnLst/>
              <a:rect l="l" t="t" r="r" b="b"/>
              <a:pathLst>
                <a:path w="970" h="525" extrusionOk="0">
                  <a:moveTo>
                    <a:pt x="49" y="0"/>
                  </a:moveTo>
                  <a:cubicBezTo>
                    <a:pt x="33" y="0"/>
                    <a:pt x="22" y="3"/>
                    <a:pt x="17" y="9"/>
                  </a:cubicBezTo>
                  <a:cubicBezTo>
                    <a:pt x="0" y="59"/>
                    <a:pt x="184" y="193"/>
                    <a:pt x="451" y="343"/>
                  </a:cubicBezTo>
                  <a:cubicBezTo>
                    <a:pt x="652" y="450"/>
                    <a:pt x="842" y="525"/>
                    <a:pt x="918" y="525"/>
                  </a:cubicBezTo>
                  <a:cubicBezTo>
                    <a:pt x="937" y="525"/>
                    <a:pt x="949" y="520"/>
                    <a:pt x="952" y="510"/>
                  </a:cubicBezTo>
                  <a:cubicBezTo>
                    <a:pt x="969" y="477"/>
                    <a:pt x="785" y="326"/>
                    <a:pt x="518" y="193"/>
                  </a:cubicBezTo>
                  <a:cubicBezTo>
                    <a:pt x="310" y="68"/>
                    <a:pt x="125" y="0"/>
                    <a:pt x="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8"/>
            <p:cNvSpPr/>
            <p:nvPr/>
          </p:nvSpPr>
          <p:spPr>
            <a:xfrm>
              <a:off x="7763387" y="2545405"/>
              <a:ext cx="27354" cy="57978"/>
            </a:xfrm>
            <a:custGeom>
              <a:avLst/>
              <a:gdLst/>
              <a:ahLst/>
              <a:cxnLst/>
              <a:rect l="l" t="t" r="r" b="b"/>
              <a:pathLst>
                <a:path w="853" h="1808" extrusionOk="0">
                  <a:moveTo>
                    <a:pt x="39" y="1"/>
                  </a:moveTo>
                  <a:cubicBezTo>
                    <a:pt x="37" y="1"/>
                    <a:pt x="35" y="1"/>
                    <a:pt x="34" y="3"/>
                  </a:cubicBezTo>
                  <a:cubicBezTo>
                    <a:pt x="0" y="19"/>
                    <a:pt x="217" y="404"/>
                    <a:pt x="418" y="905"/>
                  </a:cubicBezTo>
                  <a:cubicBezTo>
                    <a:pt x="631" y="1397"/>
                    <a:pt x="747" y="1808"/>
                    <a:pt x="799" y="1808"/>
                  </a:cubicBezTo>
                  <a:cubicBezTo>
                    <a:pt x="800" y="1808"/>
                    <a:pt x="801" y="1808"/>
                    <a:pt x="802" y="1807"/>
                  </a:cubicBezTo>
                  <a:cubicBezTo>
                    <a:pt x="852" y="1807"/>
                    <a:pt x="802" y="1356"/>
                    <a:pt x="585" y="838"/>
                  </a:cubicBezTo>
                  <a:cubicBezTo>
                    <a:pt x="377" y="343"/>
                    <a:pt x="93" y="1"/>
                    <a:pt x="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7676581" y="2587253"/>
              <a:ext cx="25750" cy="69170"/>
            </a:xfrm>
            <a:custGeom>
              <a:avLst/>
              <a:gdLst/>
              <a:ahLst/>
              <a:cxnLst/>
              <a:rect l="l" t="t" r="r" b="b"/>
              <a:pathLst>
                <a:path w="803" h="2157" extrusionOk="0">
                  <a:moveTo>
                    <a:pt x="752" y="1"/>
                  </a:moveTo>
                  <a:cubicBezTo>
                    <a:pt x="702" y="1"/>
                    <a:pt x="619" y="502"/>
                    <a:pt x="418" y="1087"/>
                  </a:cubicBezTo>
                  <a:cubicBezTo>
                    <a:pt x="234" y="1672"/>
                    <a:pt x="0" y="2123"/>
                    <a:pt x="50" y="2156"/>
                  </a:cubicBezTo>
                  <a:cubicBezTo>
                    <a:pt x="51" y="2157"/>
                    <a:pt x="52" y="2157"/>
                    <a:pt x="53" y="2157"/>
                  </a:cubicBezTo>
                  <a:cubicBezTo>
                    <a:pt x="95" y="2157"/>
                    <a:pt x="388" y="1743"/>
                    <a:pt x="585" y="1137"/>
                  </a:cubicBezTo>
                  <a:cubicBezTo>
                    <a:pt x="786" y="536"/>
                    <a:pt x="802" y="1"/>
                    <a:pt x="7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7599426" y="2618231"/>
              <a:ext cx="15553" cy="32837"/>
            </a:xfrm>
            <a:custGeom>
              <a:avLst/>
              <a:gdLst/>
              <a:ahLst/>
              <a:cxnLst/>
              <a:rect l="l" t="t" r="r" b="b"/>
              <a:pathLst>
                <a:path w="485" h="1024" extrusionOk="0">
                  <a:moveTo>
                    <a:pt x="44" y="0"/>
                  </a:moveTo>
                  <a:cubicBezTo>
                    <a:pt x="40" y="0"/>
                    <a:pt x="36" y="1"/>
                    <a:pt x="34" y="4"/>
                  </a:cubicBezTo>
                  <a:cubicBezTo>
                    <a:pt x="0" y="37"/>
                    <a:pt x="117" y="238"/>
                    <a:pt x="217" y="505"/>
                  </a:cubicBezTo>
                  <a:cubicBezTo>
                    <a:pt x="318" y="789"/>
                    <a:pt x="368" y="1023"/>
                    <a:pt x="418" y="1023"/>
                  </a:cubicBezTo>
                  <a:cubicBezTo>
                    <a:pt x="451" y="1023"/>
                    <a:pt x="485" y="756"/>
                    <a:pt x="385" y="455"/>
                  </a:cubicBezTo>
                  <a:cubicBezTo>
                    <a:pt x="277" y="178"/>
                    <a:pt x="98" y="0"/>
                    <a:pt x="4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7485298" y="2526261"/>
              <a:ext cx="49865" cy="18118"/>
            </a:xfrm>
            <a:custGeom>
              <a:avLst/>
              <a:gdLst/>
              <a:ahLst/>
              <a:cxnLst/>
              <a:rect l="l" t="t" r="r" b="b"/>
              <a:pathLst>
                <a:path w="1555" h="565" extrusionOk="0">
                  <a:moveTo>
                    <a:pt x="64" y="0"/>
                  </a:moveTo>
                  <a:cubicBezTo>
                    <a:pt x="37" y="0"/>
                    <a:pt x="20" y="5"/>
                    <a:pt x="17" y="15"/>
                  </a:cubicBezTo>
                  <a:cubicBezTo>
                    <a:pt x="0" y="48"/>
                    <a:pt x="318" y="215"/>
                    <a:pt x="736" y="366"/>
                  </a:cubicBezTo>
                  <a:cubicBezTo>
                    <a:pt x="1071" y="487"/>
                    <a:pt x="1374" y="564"/>
                    <a:pt x="1489" y="564"/>
                  </a:cubicBezTo>
                  <a:cubicBezTo>
                    <a:pt x="1517" y="564"/>
                    <a:pt x="1534" y="559"/>
                    <a:pt x="1538" y="550"/>
                  </a:cubicBezTo>
                  <a:cubicBezTo>
                    <a:pt x="1554" y="516"/>
                    <a:pt x="1220" y="349"/>
                    <a:pt x="802" y="199"/>
                  </a:cubicBezTo>
                  <a:cubicBezTo>
                    <a:pt x="467" y="78"/>
                    <a:pt x="175"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7474042" y="2406681"/>
              <a:ext cx="18792" cy="52013"/>
            </a:xfrm>
            <a:custGeom>
              <a:avLst/>
              <a:gdLst/>
              <a:ahLst/>
              <a:cxnLst/>
              <a:rect l="l" t="t" r="r" b="b"/>
              <a:pathLst>
                <a:path w="586" h="1622" extrusionOk="0">
                  <a:moveTo>
                    <a:pt x="38" y="1"/>
                  </a:moveTo>
                  <a:cubicBezTo>
                    <a:pt x="37" y="1"/>
                    <a:pt x="35" y="1"/>
                    <a:pt x="34" y="1"/>
                  </a:cubicBezTo>
                  <a:cubicBezTo>
                    <a:pt x="0" y="35"/>
                    <a:pt x="151" y="369"/>
                    <a:pt x="285" y="820"/>
                  </a:cubicBezTo>
                  <a:cubicBezTo>
                    <a:pt x="418" y="1254"/>
                    <a:pt x="468" y="1622"/>
                    <a:pt x="518" y="1622"/>
                  </a:cubicBezTo>
                  <a:cubicBezTo>
                    <a:pt x="569" y="1622"/>
                    <a:pt x="585" y="1221"/>
                    <a:pt x="452" y="770"/>
                  </a:cubicBezTo>
                  <a:cubicBezTo>
                    <a:pt x="305" y="314"/>
                    <a:pt x="95" y="1"/>
                    <a:pt x="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7523330" y="2394496"/>
              <a:ext cx="56311" cy="10069"/>
            </a:xfrm>
            <a:custGeom>
              <a:avLst/>
              <a:gdLst/>
              <a:ahLst/>
              <a:cxnLst/>
              <a:rect l="l" t="t" r="r" b="b"/>
              <a:pathLst>
                <a:path w="1756" h="314" extrusionOk="0">
                  <a:moveTo>
                    <a:pt x="1692" y="0"/>
                  </a:moveTo>
                  <a:cubicBezTo>
                    <a:pt x="1574" y="0"/>
                    <a:pt x="1249" y="76"/>
                    <a:pt x="869" y="131"/>
                  </a:cubicBezTo>
                  <a:cubicBezTo>
                    <a:pt x="402" y="181"/>
                    <a:pt x="17" y="181"/>
                    <a:pt x="1" y="231"/>
                  </a:cubicBezTo>
                  <a:cubicBezTo>
                    <a:pt x="1" y="257"/>
                    <a:pt x="244" y="313"/>
                    <a:pt x="580" y="313"/>
                  </a:cubicBezTo>
                  <a:cubicBezTo>
                    <a:pt x="676" y="313"/>
                    <a:pt x="779" y="309"/>
                    <a:pt x="886" y="298"/>
                  </a:cubicBezTo>
                  <a:cubicBezTo>
                    <a:pt x="1387" y="231"/>
                    <a:pt x="1755" y="47"/>
                    <a:pt x="1738" y="14"/>
                  </a:cubicBezTo>
                  <a:cubicBezTo>
                    <a:pt x="1735" y="4"/>
                    <a:pt x="1719" y="0"/>
                    <a:pt x="16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7525479" y="2296754"/>
              <a:ext cx="37006" cy="37679"/>
            </a:xfrm>
            <a:custGeom>
              <a:avLst/>
              <a:gdLst/>
              <a:ahLst/>
              <a:cxnLst/>
              <a:rect l="l" t="t" r="r" b="b"/>
              <a:pathLst>
                <a:path w="1154" h="1175" extrusionOk="0">
                  <a:moveTo>
                    <a:pt x="43" y="0"/>
                  </a:moveTo>
                  <a:cubicBezTo>
                    <a:pt x="38" y="0"/>
                    <a:pt x="35" y="1"/>
                    <a:pt x="34" y="4"/>
                  </a:cubicBezTo>
                  <a:cubicBezTo>
                    <a:pt x="0" y="54"/>
                    <a:pt x="268" y="288"/>
                    <a:pt x="569" y="589"/>
                  </a:cubicBezTo>
                  <a:cubicBezTo>
                    <a:pt x="861" y="897"/>
                    <a:pt x="1074" y="1174"/>
                    <a:pt x="1117" y="1174"/>
                  </a:cubicBezTo>
                  <a:cubicBezTo>
                    <a:pt x="1118" y="1174"/>
                    <a:pt x="1119" y="1174"/>
                    <a:pt x="1120" y="1174"/>
                  </a:cubicBezTo>
                  <a:cubicBezTo>
                    <a:pt x="1153" y="1140"/>
                    <a:pt x="1003" y="806"/>
                    <a:pt x="686" y="472"/>
                  </a:cubicBezTo>
                  <a:cubicBezTo>
                    <a:pt x="408" y="179"/>
                    <a:pt x="103"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8"/>
            <p:cNvSpPr/>
            <p:nvPr/>
          </p:nvSpPr>
          <p:spPr>
            <a:xfrm>
              <a:off x="7631045" y="2235249"/>
              <a:ext cx="13949" cy="48807"/>
            </a:xfrm>
            <a:custGeom>
              <a:avLst/>
              <a:gdLst/>
              <a:ahLst/>
              <a:cxnLst/>
              <a:rect l="l" t="t" r="r" b="b"/>
              <a:pathLst>
                <a:path w="435" h="1522" extrusionOk="0">
                  <a:moveTo>
                    <a:pt x="384" y="0"/>
                  </a:moveTo>
                  <a:cubicBezTo>
                    <a:pt x="351" y="0"/>
                    <a:pt x="234" y="318"/>
                    <a:pt x="134" y="752"/>
                  </a:cubicBezTo>
                  <a:cubicBezTo>
                    <a:pt x="33" y="1170"/>
                    <a:pt x="0" y="1504"/>
                    <a:pt x="33" y="1521"/>
                  </a:cubicBezTo>
                  <a:cubicBezTo>
                    <a:pt x="35" y="1521"/>
                    <a:pt x="36" y="1522"/>
                    <a:pt x="37" y="1522"/>
                  </a:cubicBezTo>
                  <a:cubicBezTo>
                    <a:pt x="89" y="1522"/>
                    <a:pt x="203" y="1193"/>
                    <a:pt x="301" y="786"/>
                  </a:cubicBezTo>
                  <a:cubicBezTo>
                    <a:pt x="401" y="368"/>
                    <a:pt x="434" y="17"/>
                    <a:pt x="3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7977695" y="2810219"/>
              <a:ext cx="21998" cy="16835"/>
            </a:xfrm>
            <a:custGeom>
              <a:avLst/>
              <a:gdLst/>
              <a:ahLst/>
              <a:cxnLst/>
              <a:rect l="l" t="t" r="r" b="b"/>
              <a:pathLst>
                <a:path w="686" h="525" extrusionOk="0">
                  <a:moveTo>
                    <a:pt x="60" y="1"/>
                  </a:moveTo>
                  <a:cubicBezTo>
                    <a:pt x="46" y="1"/>
                    <a:pt x="37" y="6"/>
                    <a:pt x="34" y="15"/>
                  </a:cubicBezTo>
                  <a:cubicBezTo>
                    <a:pt x="1" y="49"/>
                    <a:pt x="117" y="183"/>
                    <a:pt x="285" y="333"/>
                  </a:cubicBezTo>
                  <a:cubicBezTo>
                    <a:pt x="441" y="447"/>
                    <a:pt x="585" y="524"/>
                    <a:pt x="645" y="524"/>
                  </a:cubicBezTo>
                  <a:cubicBezTo>
                    <a:pt x="656" y="524"/>
                    <a:pt x="664" y="522"/>
                    <a:pt x="669" y="517"/>
                  </a:cubicBezTo>
                  <a:cubicBezTo>
                    <a:pt x="686" y="483"/>
                    <a:pt x="569" y="333"/>
                    <a:pt x="402" y="199"/>
                  </a:cubicBezTo>
                  <a:cubicBezTo>
                    <a:pt x="254" y="79"/>
                    <a:pt x="117" y="1"/>
                    <a:pt x="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7576370" y="2868902"/>
              <a:ext cx="63814" cy="6157"/>
            </a:xfrm>
            <a:custGeom>
              <a:avLst/>
              <a:gdLst/>
              <a:ahLst/>
              <a:cxnLst/>
              <a:rect l="l" t="t" r="r" b="b"/>
              <a:pathLst>
                <a:path w="1990" h="192" extrusionOk="0">
                  <a:moveTo>
                    <a:pt x="1401" y="0"/>
                  </a:moveTo>
                  <a:cubicBezTo>
                    <a:pt x="1275" y="0"/>
                    <a:pt x="1134" y="2"/>
                    <a:pt x="987" y="7"/>
                  </a:cubicBezTo>
                  <a:cubicBezTo>
                    <a:pt x="435" y="23"/>
                    <a:pt x="1" y="90"/>
                    <a:pt x="1" y="140"/>
                  </a:cubicBezTo>
                  <a:cubicBezTo>
                    <a:pt x="1" y="173"/>
                    <a:pt x="189" y="191"/>
                    <a:pt x="471" y="191"/>
                  </a:cubicBezTo>
                  <a:cubicBezTo>
                    <a:pt x="625" y="191"/>
                    <a:pt x="808" y="186"/>
                    <a:pt x="1003" y="174"/>
                  </a:cubicBezTo>
                  <a:cubicBezTo>
                    <a:pt x="1538" y="157"/>
                    <a:pt x="1989" y="90"/>
                    <a:pt x="1989" y="40"/>
                  </a:cubicBezTo>
                  <a:cubicBezTo>
                    <a:pt x="1989" y="16"/>
                    <a:pt x="1747" y="0"/>
                    <a:pt x="14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7829286" y="2619385"/>
              <a:ext cx="196125" cy="114770"/>
            </a:xfrm>
            <a:custGeom>
              <a:avLst/>
              <a:gdLst/>
              <a:ahLst/>
              <a:cxnLst/>
              <a:rect l="l" t="t" r="r" b="b"/>
              <a:pathLst>
                <a:path w="6116" h="3579" extrusionOk="0">
                  <a:moveTo>
                    <a:pt x="21" y="0"/>
                  </a:moveTo>
                  <a:cubicBezTo>
                    <a:pt x="19" y="0"/>
                    <a:pt x="18" y="1"/>
                    <a:pt x="17" y="1"/>
                  </a:cubicBezTo>
                  <a:cubicBezTo>
                    <a:pt x="0" y="52"/>
                    <a:pt x="1337" y="870"/>
                    <a:pt x="3008" y="1856"/>
                  </a:cubicBezTo>
                  <a:cubicBezTo>
                    <a:pt x="4660" y="2821"/>
                    <a:pt x="6008" y="3578"/>
                    <a:pt x="6095" y="3578"/>
                  </a:cubicBezTo>
                  <a:cubicBezTo>
                    <a:pt x="6097" y="3578"/>
                    <a:pt x="6098" y="3578"/>
                    <a:pt x="6099" y="3577"/>
                  </a:cubicBezTo>
                  <a:cubicBezTo>
                    <a:pt x="6116" y="3527"/>
                    <a:pt x="4779" y="2692"/>
                    <a:pt x="3108" y="1722"/>
                  </a:cubicBezTo>
                  <a:cubicBezTo>
                    <a:pt x="1456" y="757"/>
                    <a:pt x="108"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7260248" y="2870698"/>
              <a:ext cx="834813" cy="1756401"/>
            </a:xfrm>
            <a:custGeom>
              <a:avLst/>
              <a:gdLst/>
              <a:ahLst/>
              <a:cxnLst/>
              <a:rect l="l" t="t" r="r" b="b"/>
              <a:pathLst>
                <a:path w="26033" h="54772" extrusionOk="0">
                  <a:moveTo>
                    <a:pt x="24145" y="1"/>
                  </a:moveTo>
                  <a:lnTo>
                    <a:pt x="9575" y="3693"/>
                  </a:lnTo>
                  <a:lnTo>
                    <a:pt x="3844" y="28556"/>
                  </a:lnTo>
                  <a:lnTo>
                    <a:pt x="1" y="54771"/>
                  </a:lnTo>
                  <a:lnTo>
                    <a:pt x="4596" y="54771"/>
                  </a:lnTo>
                  <a:cubicBezTo>
                    <a:pt x="4596" y="54771"/>
                    <a:pt x="10210" y="31797"/>
                    <a:pt x="10527" y="29592"/>
                  </a:cubicBezTo>
                  <a:cubicBezTo>
                    <a:pt x="10778" y="27787"/>
                    <a:pt x="19483" y="15991"/>
                    <a:pt x="22925" y="10728"/>
                  </a:cubicBezTo>
                  <a:cubicBezTo>
                    <a:pt x="23643" y="9608"/>
                    <a:pt x="24211" y="8856"/>
                    <a:pt x="24379" y="8505"/>
                  </a:cubicBezTo>
                  <a:cubicBezTo>
                    <a:pt x="26033" y="5114"/>
                    <a:pt x="24312" y="17"/>
                    <a:pt x="2414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7529776" y="3736553"/>
              <a:ext cx="79335" cy="247048"/>
            </a:xfrm>
            <a:custGeom>
              <a:avLst/>
              <a:gdLst/>
              <a:ahLst/>
              <a:cxnLst/>
              <a:rect l="l" t="t" r="r" b="b"/>
              <a:pathLst>
                <a:path w="2474" h="7704" extrusionOk="0">
                  <a:moveTo>
                    <a:pt x="1003" y="1"/>
                  </a:moveTo>
                  <a:cubicBezTo>
                    <a:pt x="1003" y="1"/>
                    <a:pt x="84" y="3777"/>
                    <a:pt x="50" y="5347"/>
                  </a:cubicBezTo>
                  <a:cubicBezTo>
                    <a:pt x="0" y="6233"/>
                    <a:pt x="351" y="7102"/>
                    <a:pt x="1003" y="7703"/>
                  </a:cubicBezTo>
                  <a:lnTo>
                    <a:pt x="1404" y="6400"/>
                  </a:lnTo>
                  <a:cubicBezTo>
                    <a:pt x="1404" y="6400"/>
                    <a:pt x="1203" y="6049"/>
                    <a:pt x="1253" y="4963"/>
                  </a:cubicBezTo>
                  <a:cubicBezTo>
                    <a:pt x="1320" y="3994"/>
                    <a:pt x="2473" y="920"/>
                    <a:pt x="2473" y="920"/>
                  </a:cubicBezTo>
                  <a:lnTo>
                    <a:pt x="1003"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7553345" y="3273626"/>
              <a:ext cx="721230" cy="1208816"/>
            </a:xfrm>
            <a:custGeom>
              <a:avLst/>
              <a:gdLst/>
              <a:ahLst/>
              <a:cxnLst/>
              <a:rect l="l" t="t" r="r" b="b"/>
              <a:pathLst>
                <a:path w="22491" h="37696" extrusionOk="0">
                  <a:moveTo>
                    <a:pt x="4545" y="1"/>
                  </a:moveTo>
                  <a:cubicBezTo>
                    <a:pt x="4545" y="1"/>
                    <a:pt x="0" y="17778"/>
                    <a:pt x="385" y="20268"/>
                  </a:cubicBezTo>
                  <a:cubicBezTo>
                    <a:pt x="736" y="22457"/>
                    <a:pt x="19315" y="37695"/>
                    <a:pt x="19315" y="37695"/>
                  </a:cubicBezTo>
                  <a:lnTo>
                    <a:pt x="22490" y="33919"/>
                  </a:lnTo>
                  <a:lnTo>
                    <a:pt x="7369" y="18196"/>
                  </a:lnTo>
                  <a:lnTo>
                    <a:pt x="12198" y="201"/>
                  </a:lnTo>
                  <a:lnTo>
                    <a:pt x="454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8088135" y="4338267"/>
              <a:ext cx="193399" cy="239095"/>
            </a:xfrm>
            <a:custGeom>
              <a:avLst/>
              <a:gdLst/>
              <a:ahLst/>
              <a:cxnLst/>
              <a:rect l="l" t="t" r="r" b="b"/>
              <a:pathLst>
                <a:path w="6031" h="7456" extrusionOk="0">
                  <a:moveTo>
                    <a:pt x="5128" y="0"/>
                  </a:moveTo>
                  <a:lnTo>
                    <a:pt x="1736" y="4027"/>
                  </a:lnTo>
                  <a:cubicBezTo>
                    <a:pt x="1736" y="4027"/>
                    <a:pt x="0" y="7455"/>
                    <a:pt x="468" y="7455"/>
                  </a:cubicBezTo>
                  <a:cubicBezTo>
                    <a:pt x="500" y="7455"/>
                    <a:pt x="544" y="7438"/>
                    <a:pt x="600" y="7402"/>
                  </a:cubicBezTo>
                  <a:cubicBezTo>
                    <a:pt x="1369" y="6901"/>
                    <a:pt x="4092" y="3459"/>
                    <a:pt x="4877" y="2406"/>
                  </a:cubicBezTo>
                  <a:lnTo>
                    <a:pt x="6030" y="853"/>
                  </a:lnTo>
                  <a:lnTo>
                    <a:pt x="512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8098236" y="4363953"/>
              <a:ext cx="182753" cy="209561"/>
            </a:xfrm>
            <a:custGeom>
              <a:avLst/>
              <a:gdLst/>
              <a:ahLst/>
              <a:cxnLst/>
              <a:rect l="l" t="t" r="r" b="b"/>
              <a:pathLst>
                <a:path w="5699" h="6535" extrusionOk="0">
                  <a:moveTo>
                    <a:pt x="5664" y="1"/>
                  </a:moveTo>
                  <a:cubicBezTo>
                    <a:pt x="5602" y="1"/>
                    <a:pt x="4327" y="1426"/>
                    <a:pt x="2791" y="3209"/>
                  </a:cubicBezTo>
                  <a:cubicBezTo>
                    <a:pt x="1237" y="5014"/>
                    <a:pt x="1" y="6501"/>
                    <a:pt x="34" y="6534"/>
                  </a:cubicBezTo>
                  <a:cubicBezTo>
                    <a:pt x="35" y="6535"/>
                    <a:pt x="35" y="6535"/>
                    <a:pt x="35" y="6535"/>
                  </a:cubicBezTo>
                  <a:cubicBezTo>
                    <a:pt x="83" y="6535"/>
                    <a:pt x="1363" y="5104"/>
                    <a:pt x="2908" y="3310"/>
                  </a:cubicBezTo>
                  <a:cubicBezTo>
                    <a:pt x="4462" y="1522"/>
                    <a:pt x="5699" y="35"/>
                    <a:pt x="5665" y="1"/>
                  </a:cubicBezTo>
                  <a:cubicBezTo>
                    <a:pt x="5665" y="1"/>
                    <a:pt x="5664" y="1"/>
                    <a:pt x="56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8246132" y="4347727"/>
              <a:ext cx="16098" cy="50057"/>
            </a:xfrm>
            <a:custGeom>
              <a:avLst/>
              <a:gdLst/>
              <a:ahLst/>
              <a:cxnLst/>
              <a:rect l="l" t="t" r="r" b="b"/>
              <a:pathLst>
                <a:path w="502" h="1561" extrusionOk="0">
                  <a:moveTo>
                    <a:pt x="471" y="1"/>
                  </a:moveTo>
                  <a:cubicBezTo>
                    <a:pt x="437" y="1"/>
                    <a:pt x="344" y="30"/>
                    <a:pt x="251" y="123"/>
                  </a:cubicBezTo>
                  <a:cubicBezTo>
                    <a:pt x="117" y="290"/>
                    <a:pt x="34" y="491"/>
                    <a:pt x="17" y="708"/>
                  </a:cubicBezTo>
                  <a:cubicBezTo>
                    <a:pt x="1" y="925"/>
                    <a:pt x="34" y="1126"/>
                    <a:pt x="84" y="1326"/>
                  </a:cubicBezTo>
                  <a:cubicBezTo>
                    <a:pt x="134" y="1477"/>
                    <a:pt x="184" y="1560"/>
                    <a:pt x="201" y="1560"/>
                  </a:cubicBezTo>
                  <a:cubicBezTo>
                    <a:pt x="218" y="1543"/>
                    <a:pt x="218" y="1460"/>
                    <a:pt x="201" y="1309"/>
                  </a:cubicBezTo>
                  <a:cubicBezTo>
                    <a:pt x="168" y="1109"/>
                    <a:pt x="168" y="925"/>
                    <a:pt x="168" y="725"/>
                  </a:cubicBezTo>
                  <a:cubicBezTo>
                    <a:pt x="184" y="541"/>
                    <a:pt x="251" y="357"/>
                    <a:pt x="351" y="207"/>
                  </a:cubicBezTo>
                  <a:cubicBezTo>
                    <a:pt x="418" y="90"/>
                    <a:pt x="502" y="23"/>
                    <a:pt x="485" y="6"/>
                  </a:cubicBezTo>
                  <a:cubicBezTo>
                    <a:pt x="485" y="3"/>
                    <a:pt x="480" y="1"/>
                    <a:pt x="4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8138962" y="4473271"/>
              <a:ext cx="24147" cy="5932"/>
            </a:xfrm>
            <a:custGeom>
              <a:avLst/>
              <a:gdLst/>
              <a:ahLst/>
              <a:cxnLst/>
              <a:rect l="l" t="t" r="r" b="b"/>
              <a:pathLst>
                <a:path w="753" h="185" extrusionOk="0">
                  <a:moveTo>
                    <a:pt x="368" y="1"/>
                  </a:moveTo>
                  <a:cubicBezTo>
                    <a:pt x="168" y="18"/>
                    <a:pt x="1" y="85"/>
                    <a:pt x="18" y="135"/>
                  </a:cubicBezTo>
                  <a:cubicBezTo>
                    <a:pt x="18" y="185"/>
                    <a:pt x="185" y="185"/>
                    <a:pt x="385" y="185"/>
                  </a:cubicBezTo>
                  <a:cubicBezTo>
                    <a:pt x="569" y="168"/>
                    <a:pt x="736" y="168"/>
                    <a:pt x="736" y="118"/>
                  </a:cubicBezTo>
                  <a:cubicBezTo>
                    <a:pt x="753" y="68"/>
                    <a:pt x="586" y="1"/>
                    <a:pt x="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8133094" y="4486547"/>
              <a:ext cx="22511" cy="5516"/>
            </a:xfrm>
            <a:custGeom>
              <a:avLst/>
              <a:gdLst/>
              <a:ahLst/>
              <a:cxnLst/>
              <a:rect l="l" t="t" r="r" b="b"/>
              <a:pathLst>
                <a:path w="702" h="172" extrusionOk="0">
                  <a:moveTo>
                    <a:pt x="446" y="0"/>
                  </a:moveTo>
                  <a:cubicBezTo>
                    <a:pt x="415" y="0"/>
                    <a:pt x="383" y="2"/>
                    <a:pt x="351" y="5"/>
                  </a:cubicBezTo>
                  <a:cubicBezTo>
                    <a:pt x="150" y="5"/>
                    <a:pt x="0" y="38"/>
                    <a:pt x="0" y="88"/>
                  </a:cubicBezTo>
                  <a:cubicBezTo>
                    <a:pt x="0" y="138"/>
                    <a:pt x="167" y="172"/>
                    <a:pt x="351" y="172"/>
                  </a:cubicBezTo>
                  <a:cubicBezTo>
                    <a:pt x="535" y="155"/>
                    <a:pt x="702" y="122"/>
                    <a:pt x="702" y="72"/>
                  </a:cubicBezTo>
                  <a:cubicBezTo>
                    <a:pt x="702" y="30"/>
                    <a:pt x="589" y="0"/>
                    <a:pt x="4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8"/>
            <p:cNvSpPr/>
            <p:nvPr/>
          </p:nvSpPr>
          <p:spPr>
            <a:xfrm>
              <a:off x="8128251" y="4498028"/>
              <a:ext cx="18246" cy="6157"/>
            </a:xfrm>
            <a:custGeom>
              <a:avLst/>
              <a:gdLst/>
              <a:ahLst/>
              <a:cxnLst/>
              <a:rect l="l" t="t" r="r" b="b"/>
              <a:pathLst>
                <a:path w="569" h="192" extrusionOk="0">
                  <a:moveTo>
                    <a:pt x="165" y="1"/>
                  </a:moveTo>
                  <a:cubicBezTo>
                    <a:pt x="70" y="1"/>
                    <a:pt x="1" y="28"/>
                    <a:pt x="1" y="64"/>
                  </a:cubicBezTo>
                  <a:cubicBezTo>
                    <a:pt x="1" y="115"/>
                    <a:pt x="118" y="148"/>
                    <a:pt x="268" y="181"/>
                  </a:cubicBezTo>
                  <a:cubicBezTo>
                    <a:pt x="323" y="187"/>
                    <a:pt x="374" y="191"/>
                    <a:pt x="416" y="191"/>
                  </a:cubicBezTo>
                  <a:cubicBezTo>
                    <a:pt x="491" y="191"/>
                    <a:pt x="541" y="180"/>
                    <a:pt x="552" y="148"/>
                  </a:cubicBezTo>
                  <a:cubicBezTo>
                    <a:pt x="569" y="98"/>
                    <a:pt x="452" y="31"/>
                    <a:pt x="285" y="14"/>
                  </a:cubicBezTo>
                  <a:cubicBezTo>
                    <a:pt x="243" y="5"/>
                    <a:pt x="202" y="1"/>
                    <a:pt x="1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8"/>
            <p:cNvSpPr/>
            <p:nvPr/>
          </p:nvSpPr>
          <p:spPr>
            <a:xfrm>
              <a:off x="8091278" y="4442198"/>
              <a:ext cx="50410" cy="36493"/>
            </a:xfrm>
            <a:custGeom>
              <a:avLst/>
              <a:gdLst/>
              <a:ahLst/>
              <a:cxnLst/>
              <a:rect l="l" t="t" r="r" b="b"/>
              <a:pathLst>
                <a:path w="1572" h="1138" extrusionOk="0">
                  <a:moveTo>
                    <a:pt x="349" y="178"/>
                  </a:moveTo>
                  <a:cubicBezTo>
                    <a:pt x="392" y="178"/>
                    <a:pt x="440" y="186"/>
                    <a:pt x="485" y="201"/>
                  </a:cubicBezTo>
                  <a:cubicBezTo>
                    <a:pt x="586" y="235"/>
                    <a:pt x="686" y="285"/>
                    <a:pt x="786" y="335"/>
                  </a:cubicBezTo>
                  <a:cubicBezTo>
                    <a:pt x="936" y="435"/>
                    <a:pt x="1070" y="569"/>
                    <a:pt x="1187" y="719"/>
                  </a:cubicBezTo>
                  <a:cubicBezTo>
                    <a:pt x="1285" y="833"/>
                    <a:pt x="1360" y="929"/>
                    <a:pt x="1415" y="1001"/>
                  </a:cubicBezTo>
                  <a:lnTo>
                    <a:pt x="1415" y="1001"/>
                  </a:lnTo>
                  <a:cubicBezTo>
                    <a:pt x="1305" y="946"/>
                    <a:pt x="1195" y="904"/>
                    <a:pt x="1070" y="870"/>
                  </a:cubicBezTo>
                  <a:cubicBezTo>
                    <a:pt x="903" y="786"/>
                    <a:pt x="736" y="703"/>
                    <a:pt x="569" y="602"/>
                  </a:cubicBezTo>
                  <a:cubicBezTo>
                    <a:pt x="469" y="552"/>
                    <a:pt x="385" y="485"/>
                    <a:pt x="285" y="419"/>
                  </a:cubicBezTo>
                  <a:cubicBezTo>
                    <a:pt x="218" y="368"/>
                    <a:pt x="185" y="268"/>
                    <a:pt x="235" y="218"/>
                  </a:cubicBezTo>
                  <a:cubicBezTo>
                    <a:pt x="253" y="190"/>
                    <a:pt x="297" y="178"/>
                    <a:pt x="349" y="178"/>
                  </a:cubicBezTo>
                  <a:close/>
                  <a:moveTo>
                    <a:pt x="335" y="1"/>
                  </a:moveTo>
                  <a:cubicBezTo>
                    <a:pt x="251" y="1"/>
                    <a:pt x="168" y="34"/>
                    <a:pt x="101" y="101"/>
                  </a:cubicBezTo>
                  <a:cubicBezTo>
                    <a:pt x="1" y="252"/>
                    <a:pt x="34" y="452"/>
                    <a:pt x="185" y="552"/>
                  </a:cubicBezTo>
                  <a:cubicBezTo>
                    <a:pt x="268" y="619"/>
                    <a:pt x="385" y="686"/>
                    <a:pt x="485" y="753"/>
                  </a:cubicBezTo>
                  <a:cubicBezTo>
                    <a:pt x="652" y="836"/>
                    <a:pt x="836" y="920"/>
                    <a:pt x="1037" y="970"/>
                  </a:cubicBezTo>
                  <a:cubicBezTo>
                    <a:pt x="1176" y="1040"/>
                    <a:pt x="1327" y="1074"/>
                    <a:pt x="1480" y="1084"/>
                  </a:cubicBezTo>
                  <a:lnTo>
                    <a:pt x="1480" y="1084"/>
                  </a:lnTo>
                  <a:cubicBezTo>
                    <a:pt x="1508" y="1118"/>
                    <a:pt x="1527" y="1137"/>
                    <a:pt x="1538" y="1137"/>
                  </a:cubicBezTo>
                  <a:cubicBezTo>
                    <a:pt x="1533" y="1120"/>
                    <a:pt x="1528" y="1103"/>
                    <a:pt x="1523" y="1086"/>
                  </a:cubicBezTo>
                  <a:lnTo>
                    <a:pt x="1523" y="1086"/>
                  </a:lnTo>
                  <a:cubicBezTo>
                    <a:pt x="1539" y="1087"/>
                    <a:pt x="1555" y="1087"/>
                    <a:pt x="1571" y="1087"/>
                  </a:cubicBezTo>
                  <a:cubicBezTo>
                    <a:pt x="1551" y="1075"/>
                    <a:pt x="1532" y="1063"/>
                    <a:pt x="1512" y="1052"/>
                  </a:cubicBezTo>
                  <a:lnTo>
                    <a:pt x="1512" y="1052"/>
                  </a:lnTo>
                  <a:cubicBezTo>
                    <a:pt x="1461" y="902"/>
                    <a:pt x="1386" y="763"/>
                    <a:pt x="1287" y="636"/>
                  </a:cubicBezTo>
                  <a:cubicBezTo>
                    <a:pt x="1170" y="469"/>
                    <a:pt x="1037" y="318"/>
                    <a:pt x="870" y="201"/>
                  </a:cubicBezTo>
                  <a:cubicBezTo>
                    <a:pt x="769" y="135"/>
                    <a:pt x="652" y="84"/>
                    <a:pt x="535" y="51"/>
                  </a:cubicBezTo>
                  <a:cubicBezTo>
                    <a:pt x="469" y="18"/>
                    <a:pt x="402" y="18"/>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8"/>
            <p:cNvSpPr/>
            <p:nvPr/>
          </p:nvSpPr>
          <p:spPr>
            <a:xfrm>
              <a:off x="8081625" y="4470834"/>
              <a:ext cx="57914" cy="23730"/>
            </a:xfrm>
            <a:custGeom>
              <a:avLst/>
              <a:gdLst/>
              <a:ahLst/>
              <a:cxnLst/>
              <a:rect l="l" t="t" r="r" b="b"/>
              <a:pathLst>
                <a:path w="1806" h="740" extrusionOk="0">
                  <a:moveTo>
                    <a:pt x="1034" y="0"/>
                  </a:moveTo>
                  <a:cubicBezTo>
                    <a:pt x="907" y="0"/>
                    <a:pt x="780" y="12"/>
                    <a:pt x="653" y="44"/>
                  </a:cubicBezTo>
                  <a:cubicBezTo>
                    <a:pt x="536" y="60"/>
                    <a:pt x="419" y="94"/>
                    <a:pt x="302" y="144"/>
                  </a:cubicBezTo>
                  <a:cubicBezTo>
                    <a:pt x="235" y="161"/>
                    <a:pt x="168" y="194"/>
                    <a:pt x="118" y="244"/>
                  </a:cubicBezTo>
                  <a:cubicBezTo>
                    <a:pt x="85" y="261"/>
                    <a:pt x="51" y="294"/>
                    <a:pt x="34" y="344"/>
                  </a:cubicBezTo>
                  <a:cubicBezTo>
                    <a:pt x="1" y="394"/>
                    <a:pt x="1" y="445"/>
                    <a:pt x="34" y="495"/>
                  </a:cubicBezTo>
                  <a:cubicBezTo>
                    <a:pt x="118" y="628"/>
                    <a:pt x="252" y="712"/>
                    <a:pt x="419" y="729"/>
                  </a:cubicBezTo>
                  <a:cubicBezTo>
                    <a:pt x="467" y="736"/>
                    <a:pt x="518" y="740"/>
                    <a:pt x="570" y="740"/>
                  </a:cubicBezTo>
                  <a:cubicBezTo>
                    <a:pt x="644" y="740"/>
                    <a:pt x="718" y="731"/>
                    <a:pt x="786" y="712"/>
                  </a:cubicBezTo>
                  <a:cubicBezTo>
                    <a:pt x="987" y="678"/>
                    <a:pt x="1187" y="612"/>
                    <a:pt x="1371" y="511"/>
                  </a:cubicBezTo>
                  <a:cubicBezTo>
                    <a:pt x="1689" y="361"/>
                    <a:pt x="1806" y="161"/>
                    <a:pt x="1789" y="161"/>
                  </a:cubicBezTo>
                  <a:lnTo>
                    <a:pt x="1789" y="161"/>
                  </a:lnTo>
                  <a:cubicBezTo>
                    <a:pt x="1638" y="244"/>
                    <a:pt x="1488" y="328"/>
                    <a:pt x="1321" y="394"/>
                  </a:cubicBezTo>
                  <a:cubicBezTo>
                    <a:pt x="1137" y="478"/>
                    <a:pt x="953" y="528"/>
                    <a:pt x="770" y="562"/>
                  </a:cubicBezTo>
                  <a:cubicBezTo>
                    <a:pt x="711" y="570"/>
                    <a:pt x="657" y="574"/>
                    <a:pt x="602" y="574"/>
                  </a:cubicBezTo>
                  <a:cubicBezTo>
                    <a:pt x="548" y="574"/>
                    <a:pt x="494" y="570"/>
                    <a:pt x="435" y="562"/>
                  </a:cubicBezTo>
                  <a:cubicBezTo>
                    <a:pt x="352" y="545"/>
                    <a:pt x="252" y="511"/>
                    <a:pt x="185" y="428"/>
                  </a:cubicBezTo>
                  <a:cubicBezTo>
                    <a:pt x="151" y="428"/>
                    <a:pt x="268" y="328"/>
                    <a:pt x="369" y="294"/>
                  </a:cubicBezTo>
                  <a:cubicBezTo>
                    <a:pt x="469" y="244"/>
                    <a:pt x="569" y="211"/>
                    <a:pt x="686" y="194"/>
                  </a:cubicBezTo>
                  <a:cubicBezTo>
                    <a:pt x="824" y="156"/>
                    <a:pt x="971" y="138"/>
                    <a:pt x="1114" y="138"/>
                  </a:cubicBezTo>
                  <a:cubicBezTo>
                    <a:pt x="1161" y="138"/>
                    <a:pt x="1208" y="140"/>
                    <a:pt x="1254" y="144"/>
                  </a:cubicBezTo>
                  <a:cubicBezTo>
                    <a:pt x="1346" y="152"/>
                    <a:pt x="1438" y="156"/>
                    <a:pt x="1530" y="156"/>
                  </a:cubicBezTo>
                  <a:cubicBezTo>
                    <a:pt x="1622" y="156"/>
                    <a:pt x="1714" y="152"/>
                    <a:pt x="1806" y="144"/>
                  </a:cubicBezTo>
                  <a:cubicBezTo>
                    <a:pt x="1638" y="60"/>
                    <a:pt x="1455" y="10"/>
                    <a:pt x="1254" y="10"/>
                  </a:cubicBezTo>
                  <a:cubicBezTo>
                    <a:pt x="1181" y="4"/>
                    <a:pt x="1107" y="0"/>
                    <a:pt x="1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8144317" y="4338780"/>
              <a:ext cx="109895" cy="125993"/>
            </a:xfrm>
            <a:custGeom>
              <a:avLst/>
              <a:gdLst/>
              <a:ahLst/>
              <a:cxnLst/>
              <a:rect l="l" t="t" r="r" b="b"/>
              <a:pathLst>
                <a:path w="3427" h="3929" extrusionOk="0">
                  <a:moveTo>
                    <a:pt x="3373" y="0"/>
                  </a:moveTo>
                  <a:cubicBezTo>
                    <a:pt x="3298" y="0"/>
                    <a:pt x="2574" y="857"/>
                    <a:pt x="1672" y="1923"/>
                  </a:cubicBezTo>
                  <a:cubicBezTo>
                    <a:pt x="769" y="3025"/>
                    <a:pt x="1" y="3894"/>
                    <a:pt x="51" y="3928"/>
                  </a:cubicBezTo>
                  <a:cubicBezTo>
                    <a:pt x="52" y="3928"/>
                    <a:pt x="53" y="3929"/>
                    <a:pt x="55" y="3929"/>
                  </a:cubicBezTo>
                  <a:cubicBezTo>
                    <a:pt x="134" y="3929"/>
                    <a:pt x="954" y="3121"/>
                    <a:pt x="1839" y="2056"/>
                  </a:cubicBezTo>
                  <a:cubicBezTo>
                    <a:pt x="2758" y="954"/>
                    <a:pt x="3426" y="18"/>
                    <a:pt x="3376" y="1"/>
                  </a:cubicBezTo>
                  <a:cubicBezTo>
                    <a:pt x="3375" y="1"/>
                    <a:pt x="3374" y="0"/>
                    <a:pt x="33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8"/>
            <p:cNvSpPr/>
            <p:nvPr/>
          </p:nvSpPr>
          <p:spPr>
            <a:xfrm>
              <a:off x="7107030" y="4625464"/>
              <a:ext cx="302204" cy="48711"/>
            </a:xfrm>
            <a:custGeom>
              <a:avLst/>
              <a:gdLst/>
              <a:ahLst/>
              <a:cxnLst/>
              <a:rect l="l" t="t" r="r" b="b"/>
              <a:pathLst>
                <a:path w="9424" h="1519" extrusionOk="0">
                  <a:moveTo>
                    <a:pt x="9424" y="0"/>
                  </a:moveTo>
                  <a:lnTo>
                    <a:pt x="4612" y="50"/>
                  </a:lnTo>
                  <a:cubicBezTo>
                    <a:pt x="4612" y="50"/>
                    <a:pt x="0" y="902"/>
                    <a:pt x="1019" y="1237"/>
                  </a:cubicBezTo>
                  <a:cubicBezTo>
                    <a:pt x="1721" y="1462"/>
                    <a:pt x="5111" y="1519"/>
                    <a:pt x="7347" y="1519"/>
                  </a:cubicBezTo>
                  <a:cubicBezTo>
                    <a:pt x="8092" y="1519"/>
                    <a:pt x="8709" y="1512"/>
                    <a:pt x="9056" y="1504"/>
                  </a:cubicBezTo>
                  <a:lnTo>
                    <a:pt x="9374" y="1504"/>
                  </a:lnTo>
                  <a:lnTo>
                    <a:pt x="942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8"/>
            <p:cNvSpPr/>
            <p:nvPr/>
          </p:nvSpPr>
          <p:spPr>
            <a:xfrm>
              <a:off x="7136500" y="4656986"/>
              <a:ext cx="271131" cy="12538"/>
            </a:xfrm>
            <a:custGeom>
              <a:avLst/>
              <a:gdLst/>
              <a:ahLst/>
              <a:cxnLst/>
              <a:rect l="l" t="t" r="r" b="b"/>
              <a:pathLst>
                <a:path w="8455" h="391" extrusionOk="0">
                  <a:moveTo>
                    <a:pt x="379" y="0"/>
                  </a:moveTo>
                  <a:cubicBezTo>
                    <a:pt x="136" y="0"/>
                    <a:pt x="0" y="6"/>
                    <a:pt x="0" y="20"/>
                  </a:cubicBezTo>
                  <a:cubicBezTo>
                    <a:pt x="0" y="53"/>
                    <a:pt x="1888" y="170"/>
                    <a:pt x="4211" y="270"/>
                  </a:cubicBezTo>
                  <a:cubicBezTo>
                    <a:pt x="5923" y="344"/>
                    <a:pt x="7394" y="390"/>
                    <a:pt x="8059" y="390"/>
                  </a:cubicBezTo>
                  <a:cubicBezTo>
                    <a:pt x="8302" y="390"/>
                    <a:pt x="8438" y="384"/>
                    <a:pt x="8438" y="371"/>
                  </a:cubicBezTo>
                  <a:cubicBezTo>
                    <a:pt x="8455" y="320"/>
                    <a:pt x="6550" y="203"/>
                    <a:pt x="4227" y="120"/>
                  </a:cubicBezTo>
                  <a:cubicBezTo>
                    <a:pt x="2515" y="47"/>
                    <a:pt x="1044" y="0"/>
                    <a:pt x="3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7357766" y="4639317"/>
              <a:ext cx="48807" cy="26969"/>
            </a:xfrm>
            <a:custGeom>
              <a:avLst/>
              <a:gdLst/>
              <a:ahLst/>
              <a:cxnLst/>
              <a:rect l="l" t="t" r="r" b="b"/>
              <a:pathLst>
                <a:path w="1522" h="841" extrusionOk="0">
                  <a:moveTo>
                    <a:pt x="1187" y="0"/>
                  </a:moveTo>
                  <a:cubicBezTo>
                    <a:pt x="989" y="0"/>
                    <a:pt x="782" y="65"/>
                    <a:pt x="602" y="170"/>
                  </a:cubicBezTo>
                  <a:cubicBezTo>
                    <a:pt x="435" y="287"/>
                    <a:pt x="268" y="437"/>
                    <a:pt x="151" y="604"/>
                  </a:cubicBezTo>
                  <a:cubicBezTo>
                    <a:pt x="51" y="738"/>
                    <a:pt x="1" y="821"/>
                    <a:pt x="17" y="838"/>
                  </a:cubicBezTo>
                  <a:cubicBezTo>
                    <a:pt x="21" y="840"/>
                    <a:pt x="25" y="841"/>
                    <a:pt x="29" y="841"/>
                  </a:cubicBezTo>
                  <a:cubicBezTo>
                    <a:pt x="65" y="841"/>
                    <a:pt x="130" y="778"/>
                    <a:pt x="235" y="688"/>
                  </a:cubicBezTo>
                  <a:cubicBezTo>
                    <a:pt x="385" y="537"/>
                    <a:pt x="535" y="420"/>
                    <a:pt x="702" y="303"/>
                  </a:cubicBezTo>
                  <a:cubicBezTo>
                    <a:pt x="870" y="203"/>
                    <a:pt x="1070" y="136"/>
                    <a:pt x="1254" y="120"/>
                  </a:cubicBezTo>
                  <a:cubicBezTo>
                    <a:pt x="1288" y="116"/>
                    <a:pt x="1319" y="115"/>
                    <a:pt x="1348" y="115"/>
                  </a:cubicBezTo>
                  <a:cubicBezTo>
                    <a:pt x="1399" y="115"/>
                    <a:pt x="1440" y="118"/>
                    <a:pt x="1470" y="118"/>
                  </a:cubicBezTo>
                  <a:cubicBezTo>
                    <a:pt x="1497" y="118"/>
                    <a:pt x="1515" y="115"/>
                    <a:pt x="1521" y="103"/>
                  </a:cubicBezTo>
                  <a:cubicBezTo>
                    <a:pt x="1521" y="86"/>
                    <a:pt x="1438" y="19"/>
                    <a:pt x="1254" y="3"/>
                  </a:cubicBezTo>
                  <a:cubicBezTo>
                    <a:pt x="1232" y="1"/>
                    <a:pt x="1209" y="0"/>
                    <a:pt x="11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7242579" y="4628959"/>
              <a:ext cx="18246" cy="18663"/>
            </a:xfrm>
            <a:custGeom>
              <a:avLst/>
              <a:gdLst/>
              <a:ahLst/>
              <a:cxnLst/>
              <a:rect l="l" t="t" r="r" b="b"/>
              <a:pathLst>
                <a:path w="569" h="582" extrusionOk="0">
                  <a:moveTo>
                    <a:pt x="51" y="1"/>
                  </a:moveTo>
                  <a:cubicBezTo>
                    <a:pt x="42" y="1"/>
                    <a:pt x="36" y="3"/>
                    <a:pt x="34" y="8"/>
                  </a:cubicBezTo>
                  <a:cubicBezTo>
                    <a:pt x="0" y="58"/>
                    <a:pt x="101" y="175"/>
                    <a:pt x="234" y="326"/>
                  </a:cubicBezTo>
                  <a:cubicBezTo>
                    <a:pt x="339" y="460"/>
                    <a:pt x="444" y="581"/>
                    <a:pt x="500" y="581"/>
                  </a:cubicBezTo>
                  <a:cubicBezTo>
                    <a:pt x="507" y="581"/>
                    <a:pt x="513" y="580"/>
                    <a:pt x="518" y="576"/>
                  </a:cubicBezTo>
                  <a:cubicBezTo>
                    <a:pt x="568" y="560"/>
                    <a:pt x="518" y="392"/>
                    <a:pt x="368" y="225"/>
                  </a:cubicBezTo>
                  <a:cubicBezTo>
                    <a:pt x="254" y="83"/>
                    <a:pt x="103"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7228117" y="4631685"/>
              <a:ext cx="17701" cy="17573"/>
            </a:xfrm>
            <a:custGeom>
              <a:avLst/>
              <a:gdLst/>
              <a:ahLst/>
              <a:cxnLst/>
              <a:rect l="l" t="t" r="r" b="b"/>
              <a:pathLst>
                <a:path w="552" h="548" extrusionOk="0">
                  <a:moveTo>
                    <a:pt x="52" y="0"/>
                  </a:moveTo>
                  <a:cubicBezTo>
                    <a:pt x="44" y="0"/>
                    <a:pt x="38" y="2"/>
                    <a:pt x="34" y="7"/>
                  </a:cubicBezTo>
                  <a:cubicBezTo>
                    <a:pt x="0" y="40"/>
                    <a:pt x="67" y="190"/>
                    <a:pt x="201" y="341"/>
                  </a:cubicBezTo>
                  <a:cubicBezTo>
                    <a:pt x="317" y="457"/>
                    <a:pt x="433" y="548"/>
                    <a:pt x="483" y="548"/>
                  </a:cubicBezTo>
                  <a:cubicBezTo>
                    <a:pt x="491" y="548"/>
                    <a:pt x="497" y="546"/>
                    <a:pt x="501" y="541"/>
                  </a:cubicBezTo>
                  <a:cubicBezTo>
                    <a:pt x="552" y="525"/>
                    <a:pt x="468" y="374"/>
                    <a:pt x="334" y="224"/>
                  </a:cubicBezTo>
                  <a:cubicBezTo>
                    <a:pt x="218" y="93"/>
                    <a:pt x="10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8"/>
            <p:cNvSpPr/>
            <p:nvPr/>
          </p:nvSpPr>
          <p:spPr>
            <a:xfrm>
              <a:off x="7215771" y="4634507"/>
              <a:ext cx="12378" cy="16226"/>
            </a:xfrm>
            <a:custGeom>
              <a:avLst/>
              <a:gdLst/>
              <a:ahLst/>
              <a:cxnLst/>
              <a:rect l="l" t="t" r="r" b="b"/>
              <a:pathLst>
                <a:path w="386" h="506" extrusionOk="0">
                  <a:moveTo>
                    <a:pt x="49" y="0"/>
                  </a:moveTo>
                  <a:cubicBezTo>
                    <a:pt x="43" y="0"/>
                    <a:pt x="39" y="1"/>
                    <a:pt x="34" y="2"/>
                  </a:cubicBezTo>
                  <a:cubicBezTo>
                    <a:pt x="1" y="36"/>
                    <a:pt x="34" y="153"/>
                    <a:pt x="118" y="286"/>
                  </a:cubicBezTo>
                  <a:cubicBezTo>
                    <a:pt x="195" y="410"/>
                    <a:pt x="273" y="505"/>
                    <a:pt x="324" y="505"/>
                  </a:cubicBezTo>
                  <a:cubicBezTo>
                    <a:pt x="328" y="505"/>
                    <a:pt x="331" y="505"/>
                    <a:pt x="335" y="503"/>
                  </a:cubicBezTo>
                  <a:cubicBezTo>
                    <a:pt x="385" y="487"/>
                    <a:pt x="369" y="353"/>
                    <a:pt x="285" y="203"/>
                  </a:cubicBezTo>
                  <a:cubicBezTo>
                    <a:pt x="209" y="80"/>
                    <a:pt x="104" y="0"/>
                    <a:pt x="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p:nvPr/>
          </p:nvSpPr>
          <p:spPr>
            <a:xfrm>
              <a:off x="7229720" y="4574541"/>
              <a:ext cx="24660" cy="56311"/>
            </a:xfrm>
            <a:custGeom>
              <a:avLst/>
              <a:gdLst/>
              <a:ahLst/>
              <a:cxnLst/>
              <a:rect l="l" t="t" r="r" b="b"/>
              <a:pathLst>
                <a:path w="769" h="1756" extrusionOk="0">
                  <a:moveTo>
                    <a:pt x="318" y="168"/>
                  </a:moveTo>
                  <a:cubicBezTo>
                    <a:pt x="401" y="168"/>
                    <a:pt x="468" y="268"/>
                    <a:pt x="502" y="368"/>
                  </a:cubicBezTo>
                  <a:cubicBezTo>
                    <a:pt x="552" y="469"/>
                    <a:pt x="568" y="569"/>
                    <a:pt x="585" y="686"/>
                  </a:cubicBezTo>
                  <a:cubicBezTo>
                    <a:pt x="602" y="870"/>
                    <a:pt x="585" y="1054"/>
                    <a:pt x="552" y="1237"/>
                  </a:cubicBezTo>
                  <a:cubicBezTo>
                    <a:pt x="507" y="1349"/>
                    <a:pt x="477" y="1469"/>
                    <a:pt x="452" y="1586"/>
                  </a:cubicBezTo>
                  <a:lnTo>
                    <a:pt x="452" y="1586"/>
                  </a:lnTo>
                  <a:cubicBezTo>
                    <a:pt x="427" y="1466"/>
                    <a:pt x="397" y="1352"/>
                    <a:pt x="351" y="1237"/>
                  </a:cubicBezTo>
                  <a:cubicBezTo>
                    <a:pt x="284" y="1054"/>
                    <a:pt x="251" y="870"/>
                    <a:pt x="218" y="669"/>
                  </a:cubicBezTo>
                  <a:cubicBezTo>
                    <a:pt x="201" y="569"/>
                    <a:pt x="201" y="452"/>
                    <a:pt x="201" y="352"/>
                  </a:cubicBezTo>
                  <a:cubicBezTo>
                    <a:pt x="201" y="252"/>
                    <a:pt x="268" y="168"/>
                    <a:pt x="318" y="168"/>
                  </a:cubicBezTo>
                  <a:close/>
                  <a:moveTo>
                    <a:pt x="335" y="1"/>
                  </a:moveTo>
                  <a:cubicBezTo>
                    <a:pt x="151" y="1"/>
                    <a:pt x="0" y="151"/>
                    <a:pt x="17" y="335"/>
                  </a:cubicBezTo>
                  <a:cubicBezTo>
                    <a:pt x="17" y="452"/>
                    <a:pt x="34" y="586"/>
                    <a:pt x="50" y="703"/>
                  </a:cubicBezTo>
                  <a:cubicBezTo>
                    <a:pt x="84" y="903"/>
                    <a:pt x="151" y="1087"/>
                    <a:pt x="218" y="1271"/>
                  </a:cubicBezTo>
                  <a:cubicBezTo>
                    <a:pt x="260" y="1426"/>
                    <a:pt x="338" y="1569"/>
                    <a:pt x="431" y="1690"/>
                  </a:cubicBezTo>
                  <a:lnTo>
                    <a:pt x="431" y="1690"/>
                  </a:lnTo>
                  <a:cubicBezTo>
                    <a:pt x="427" y="1712"/>
                    <a:pt x="422" y="1734"/>
                    <a:pt x="418" y="1755"/>
                  </a:cubicBezTo>
                  <a:cubicBezTo>
                    <a:pt x="430" y="1743"/>
                    <a:pt x="442" y="1731"/>
                    <a:pt x="453" y="1718"/>
                  </a:cubicBezTo>
                  <a:lnTo>
                    <a:pt x="453" y="1718"/>
                  </a:lnTo>
                  <a:cubicBezTo>
                    <a:pt x="464" y="1731"/>
                    <a:pt x="474" y="1743"/>
                    <a:pt x="485" y="1755"/>
                  </a:cubicBezTo>
                  <a:cubicBezTo>
                    <a:pt x="481" y="1735"/>
                    <a:pt x="477" y="1714"/>
                    <a:pt x="474" y="1694"/>
                  </a:cubicBezTo>
                  <a:lnTo>
                    <a:pt x="474" y="1694"/>
                  </a:lnTo>
                  <a:cubicBezTo>
                    <a:pt x="575" y="1572"/>
                    <a:pt x="640" y="1428"/>
                    <a:pt x="669" y="1271"/>
                  </a:cubicBezTo>
                  <a:cubicBezTo>
                    <a:pt x="736" y="1070"/>
                    <a:pt x="769" y="870"/>
                    <a:pt x="752" y="669"/>
                  </a:cubicBezTo>
                  <a:cubicBezTo>
                    <a:pt x="752" y="552"/>
                    <a:pt x="719" y="419"/>
                    <a:pt x="685" y="302"/>
                  </a:cubicBezTo>
                  <a:cubicBezTo>
                    <a:pt x="652" y="235"/>
                    <a:pt x="619" y="185"/>
                    <a:pt x="568" y="118"/>
                  </a:cubicBezTo>
                  <a:cubicBezTo>
                    <a:pt x="518" y="51"/>
                    <a:pt x="435" y="18"/>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8"/>
            <p:cNvSpPr/>
            <p:nvPr/>
          </p:nvSpPr>
          <p:spPr>
            <a:xfrm>
              <a:off x="7196498" y="4587400"/>
              <a:ext cx="48775" cy="41463"/>
            </a:xfrm>
            <a:custGeom>
              <a:avLst/>
              <a:gdLst/>
              <a:ahLst/>
              <a:cxnLst/>
              <a:rect l="l" t="t" r="r" b="b"/>
              <a:pathLst>
                <a:path w="1521" h="1293" extrusionOk="0">
                  <a:moveTo>
                    <a:pt x="184" y="1"/>
                  </a:moveTo>
                  <a:cubicBezTo>
                    <a:pt x="134" y="18"/>
                    <a:pt x="67" y="51"/>
                    <a:pt x="51" y="101"/>
                  </a:cubicBezTo>
                  <a:cubicBezTo>
                    <a:pt x="0" y="252"/>
                    <a:pt x="17" y="419"/>
                    <a:pt x="117" y="536"/>
                  </a:cubicBezTo>
                  <a:cubicBezTo>
                    <a:pt x="184" y="653"/>
                    <a:pt x="268" y="753"/>
                    <a:pt x="368" y="836"/>
                  </a:cubicBezTo>
                  <a:cubicBezTo>
                    <a:pt x="535" y="970"/>
                    <a:pt x="719" y="1070"/>
                    <a:pt x="919" y="1154"/>
                  </a:cubicBezTo>
                  <a:cubicBezTo>
                    <a:pt x="1134" y="1261"/>
                    <a:pt x="1314" y="1293"/>
                    <a:pt x="1415" y="1293"/>
                  </a:cubicBezTo>
                  <a:cubicBezTo>
                    <a:pt x="1472" y="1293"/>
                    <a:pt x="1504" y="1283"/>
                    <a:pt x="1504" y="1271"/>
                  </a:cubicBezTo>
                  <a:cubicBezTo>
                    <a:pt x="1320" y="1204"/>
                    <a:pt x="1153" y="1137"/>
                    <a:pt x="986" y="1054"/>
                  </a:cubicBezTo>
                  <a:cubicBezTo>
                    <a:pt x="802" y="953"/>
                    <a:pt x="635" y="836"/>
                    <a:pt x="485" y="719"/>
                  </a:cubicBezTo>
                  <a:cubicBezTo>
                    <a:pt x="401" y="636"/>
                    <a:pt x="335" y="552"/>
                    <a:pt x="268" y="469"/>
                  </a:cubicBezTo>
                  <a:cubicBezTo>
                    <a:pt x="218" y="385"/>
                    <a:pt x="184" y="285"/>
                    <a:pt x="201" y="185"/>
                  </a:cubicBezTo>
                  <a:cubicBezTo>
                    <a:pt x="201" y="175"/>
                    <a:pt x="213" y="171"/>
                    <a:pt x="232" y="171"/>
                  </a:cubicBezTo>
                  <a:cubicBezTo>
                    <a:pt x="281" y="171"/>
                    <a:pt x="379" y="199"/>
                    <a:pt x="452" y="235"/>
                  </a:cubicBezTo>
                  <a:cubicBezTo>
                    <a:pt x="552" y="285"/>
                    <a:pt x="652" y="352"/>
                    <a:pt x="736" y="419"/>
                  </a:cubicBezTo>
                  <a:cubicBezTo>
                    <a:pt x="886" y="552"/>
                    <a:pt x="1036" y="686"/>
                    <a:pt x="1153" y="836"/>
                  </a:cubicBezTo>
                  <a:cubicBezTo>
                    <a:pt x="1361" y="1092"/>
                    <a:pt x="1477" y="1272"/>
                    <a:pt x="1516" y="1272"/>
                  </a:cubicBezTo>
                  <a:cubicBezTo>
                    <a:pt x="1518" y="1272"/>
                    <a:pt x="1519" y="1271"/>
                    <a:pt x="1521" y="1271"/>
                  </a:cubicBezTo>
                  <a:cubicBezTo>
                    <a:pt x="1471" y="1087"/>
                    <a:pt x="1387" y="920"/>
                    <a:pt x="1270" y="769"/>
                  </a:cubicBezTo>
                  <a:cubicBezTo>
                    <a:pt x="1153" y="602"/>
                    <a:pt x="1003" y="435"/>
                    <a:pt x="853" y="302"/>
                  </a:cubicBezTo>
                  <a:cubicBezTo>
                    <a:pt x="752" y="218"/>
                    <a:pt x="652" y="151"/>
                    <a:pt x="535" y="84"/>
                  </a:cubicBezTo>
                  <a:cubicBezTo>
                    <a:pt x="468" y="51"/>
                    <a:pt x="401" y="34"/>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8"/>
            <p:cNvSpPr/>
            <p:nvPr/>
          </p:nvSpPr>
          <p:spPr>
            <a:xfrm>
              <a:off x="7258645" y="4625143"/>
              <a:ext cx="148440" cy="5772"/>
            </a:xfrm>
            <a:custGeom>
              <a:avLst/>
              <a:gdLst/>
              <a:ahLst/>
              <a:cxnLst/>
              <a:rect l="l" t="t" r="r" b="b"/>
              <a:pathLst>
                <a:path w="4629" h="180" extrusionOk="0">
                  <a:moveTo>
                    <a:pt x="3580" y="0"/>
                  </a:moveTo>
                  <a:cubicBezTo>
                    <a:pt x="3215" y="0"/>
                    <a:pt x="2777" y="4"/>
                    <a:pt x="2306" y="10"/>
                  </a:cubicBezTo>
                  <a:cubicBezTo>
                    <a:pt x="1037" y="10"/>
                    <a:pt x="1" y="10"/>
                    <a:pt x="1" y="60"/>
                  </a:cubicBezTo>
                  <a:cubicBezTo>
                    <a:pt x="1" y="91"/>
                    <a:pt x="885" y="179"/>
                    <a:pt x="2021" y="179"/>
                  </a:cubicBezTo>
                  <a:cubicBezTo>
                    <a:pt x="2115" y="179"/>
                    <a:pt x="2210" y="179"/>
                    <a:pt x="2306" y="177"/>
                  </a:cubicBezTo>
                  <a:cubicBezTo>
                    <a:pt x="3593" y="161"/>
                    <a:pt x="4629" y="94"/>
                    <a:pt x="4629" y="44"/>
                  </a:cubicBezTo>
                  <a:cubicBezTo>
                    <a:pt x="4629" y="12"/>
                    <a:pt x="4213" y="0"/>
                    <a:pt x="35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8"/>
            <p:cNvSpPr/>
            <p:nvPr/>
          </p:nvSpPr>
          <p:spPr>
            <a:xfrm>
              <a:off x="7645507" y="1778223"/>
              <a:ext cx="251313" cy="491370"/>
            </a:xfrm>
            <a:custGeom>
              <a:avLst/>
              <a:gdLst/>
              <a:ahLst/>
              <a:cxnLst/>
              <a:rect l="l" t="t" r="r" b="b"/>
              <a:pathLst>
                <a:path w="7837" h="15323" extrusionOk="0">
                  <a:moveTo>
                    <a:pt x="3793" y="0"/>
                  </a:moveTo>
                  <a:lnTo>
                    <a:pt x="134" y="1805"/>
                  </a:lnTo>
                  <a:cubicBezTo>
                    <a:pt x="134" y="1805"/>
                    <a:pt x="0" y="6416"/>
                    <a:pt x="134" y="8405"/>
                  </a:cubicBezTo>
                  <a:cubicBezTo>
                    <a:pt x="251" y="10410"/>
                    <a:pt x="2273" y="10627"/>
                    <a:pt x="2273" y="10627"/>
                  </a:cubicBezTo>
                  <a:cubicBezTo>
                    <a:pt x="2273" y="10627"/>
                    <a:pt x="2256" y="11546"/>
                    <a:pt x="2222" y="12565"/>
                  </a:cubicBezTo>
                  <a:cubicBezTo>
                    <a:pt x="2189" y="14052"/>
                    <a:pt x="3375" y="15272"/>
                    <a:pt x="4846" y="15322"/>
                  </a:cubicBezTo>
                  <a:cubicBezTo>
                    <a:pt x="4866" y="15322"/>
                    <a:pt x="4887" y="15323"/>
                    <a:pt x="4907" y="15323"/>
                  </a:cubicBezTo>
                  <a:cubicBezTo>
                    <a:pt x="6367" y="15323"/>
                    <a:pt x="7570" y="14149"/>
                    <a:pt x="7603" y="12699"/>
                  </a:cubicBezTo>
                  <a:lnTo>
                    <a:pt x="7837" y="3058"/>
                  </a:lnTo>
                  <a:lnTo>
                    <a:pt x="3793"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8"/>
            <p:cNvSpPr/>
            <p:nvPr/>
          </p:nvSpPr>
          <p:spPr>
            <a:xfrm>
              <a:off x="7613889" y="1735284"/>
              <a:ext cx="377755" cy="204238"/>
            </a:xfrm>
            <a:custGeom>
              <a:avLst/>
              <a:gdLst/>
              <a:ahLst/>
              <a:cxnLst/>
              <a:rect l="l" t="t" r="r" b="b"/>
              <a:pathLst>
                <a:path w="11780" h="6369" extrusionOk="0">
                  <a:moveTo>
                    <a:pt x="5282" y="1"/>
                  </a:moveTo>
                  <a:cubicBezTo>
                    <a:pt x="4488" y="1"/>
                    <a:pt x="3391" y="212"/>
                    <a:pt x="1989" y="1673"/>
                  </a:cubicBezTo>
                  <a:cubicBezTo>
                    <a:pt x="0" y="3728"/>
                    <a:pt x="1086" y="5951"/>
                    <a:pt x="1086" y="5951"/>
                  </a:cubicBezTo>
                  <a:lnTo>
                    <a:pt x="4662" y="2642"/>
                  </a:lnTo>
                  <a:cubicBezTo>
                    <a:pt x="5247" y="5633"/>
                    <a:pt x="8538" y="5951"/>
                    <a:pt x="8538" y="5951"/>
                  </a:cubicBezTo>
                  <a:lnTo>
                    <a:pt x="11780" y="6368"/>
                  </a:lnTo>
                  <a:cubicBezTo>
                    <a:pt x="11730" y="6034"/>
                    <a:pt x="11663" y="5282"/>
                    <a:pt x="11579" y="4982"/>
                  </a:cubicBezTo>
                  <a:cubicBezTo>
                    <a:pt x="10493" y="821"/>
                    <a:pt x="6834" y="36"/>
                    <a:pt x="6099" y="36"/>
                  </a:cubicBezTo>
                  <a:cubicBezTo>
                    <a:pt x="5877" y="36"/>
                    <a:pt x="5605" y="1"/>
                    <a:pt x="52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8"/>
            <p:cNvSpPr/>
            <p:nvPr/>
          </p:nvSpPr>
          <p:spPr>
            <a:xfrm>
              <a:off x="7663176" y="1935193"/>
              <a:ext cx="19337" cy="16675"/>
            </a:xfrm>
            <a:custGeom>
              <a:avLst/>
              <a:gdLst/>
              <a:ahLst/>
              <a:cxnLst/>
              <a:rect l="l" t="t" r="r" b="b"/>
              <a:pathLst>
                <a:path w="603" h="520" extrusionOk="0">
                  <a:moveTo>
                    <a:pt x="268" y="1"/>
                  </a:moveTo>
                  <a:cubicBezTo>
                    <a:pt x="118" y="1"/>
                    <a:pt x="1" y="118"/>
                    <a:pt x="1" y="268"/>
                  </a:cubicBezTo>
                  <a:cubicBezTo>
                    <a:pt x="1" y="418"/>
                    <a:pt x="135" y="520"/>
                    <a:pt x="274" y="520"/>
                  </a:cubicBezTo>
                  <a:cubicBezTo>
                    <a:pt x="336" y="520"/>
                    <a:pt x="400" y="499"/>
                    <a:pt x="452" y="452"/>
                  </a:cubicBezTo>
                  <a:cubicBezTo>
                    <a:pt x="602" y="285"/>
                    <a:pt x="485"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8"/>
            <p:cNvSpPr/>
            <p:nvPr/>
          </p:nvSpPr>
          <p:spPr>
            <a:xfrm>
              <a:off x="7655128" y="1924771"/>
              <a:ext cx="33254" cy="10069"/>
            </a:xfrm>
            <a:custGeom>
              <a:avLst/>
              <a:gdLst/>
              <a:ahLst/>
              <a:cxnLst/>
              <a:rect l="l" t="t" r="r" b="b"/>
              <a:pathLst>
                <a:path w="1037" h="314" extrusionOk="0">
                  <a:moveTo>
                    <a:pt x="546" y="0"/>
                  </a:moveTo>
                  <a:cubicBezTo>
                    <a:pt x="389" y="0"/>
                    <a:pt x="232" y="56"/>
                    <a:pt x="101" y="159"/>
                  </a:cubicBezTo>
                  <a:cubicBezTo>
                    <a:pt x="18" y="225"/>
                    <a:pt x="1" y="292"/>
                    <a:pt x="18" y="309"/>
                  </a:cubicBezTo>
                  <a:cubicBezTo>
                    <a:pt x="21" y="312"/>
                    <a:pt x="25" y="313"/>
                    <a:pt x="30" y="313"/>
                  </a:cubicBezTo>
                  <a:cubicBezTo>
                    <a:pt x="85" y="313"/>
                    <a:pt x="259" y="175"/>
                    <a:pt x="502" y="175"/>
                  </a:cubicBezTo>
                  <a:cubicBezTo>
                    <a:pt x="531" y="172"/>
                    <a:pt x="559" y="170"/>
                    <a:pt x="586" y="170"/>
                  </a:cubicBezTo>
                  <a:cubicBezTo>
                    <a:pt x="787" y="170"/>
                    <a:pt x="935" y="253"/>
                    <a:pt x="995" y="253"/>
                  </a:cubicBezTo>
                  <a:cubicBezTo>
                    <a:pt x="1007" y="253"/>
                    <a:pt x="1015" y="249"/>
                    <a:pt x="1020" y="242"/>
                  </a:cubicBezTo>
                  <a:cubicBezTo>
                    <a:pt x="1037" y="225"/>
                    <a:pt x="1003" y="175"/>
                    <a:pt x="903" y="109"/>
                  </a:cubicBezTo>
                  <a:cubicBezTo>
                    <a:pt x="793" y="35"/>
                    <a:pt x="669" y="0"/>
                    <a:pt x="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8"/>
            <p:cNvSpPr/>
            <p:nvPr/>
          </p:nvSpPr>
          <p:spPr>
            <a:xfrm>
              <a:off x="7758545" y="1935193"/>
              <a:ext cx="19337" cy="16675"/>
            </a:xfrm>
            <a:custGeom>
              <a:avLst/>
              <a:gdLst/>
              <a:ahLst/>
              <a:cxnLst/>
              <a:rect l="l" t="t" r="r" b="b"/>
              <a:pathLst>
                <a:path w="603" h="520" extrusionOk="0">
                  <a:moveTo>
                    <a:pt x="251" y="1"/>
                  </a:moveTo>
                  <a:cubicBezTo>
                    <a:pt x="118" y="1"/>
                    <a:pt x="1" y="118"/>
                    <a:pt x="1" y="268"/>
                  </a:cubicBezTo>
                  <a:cubicBezTo>
                    <a:pt x="1" y="418"/>
                    <a:pt x="127" y="520"/>
                    <a:pt x="261" y="520"/>
                  </a:cubicBezTo>
                  <a:cubicBezTo>
                    <a:pt x="321" y="520"/>
                    <a:pt x="383" y="499"/>
                    <a:pt x="435" y="452"/>
                  </a:cubicBezTo>
                  <a:cubicBezTo>
                    <a:pt x="602" y="285"/>
                    <a:pt x="48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8"/>
            <p:cNvSpPr/>
            <p:nvPr/>
          </p:nvSpPr>
          <p:spPr>
            <a:xfrm>
              <a:off x="7752645" y="1924771"/>
              <a:ext cx="33799" cy="10069"/>
            </a:xfrm>
            <a:custGeom>
              <a:avLst/>
              <a:gdLst/>
              <a:ahLst/>
              <a:cxnLst/>
              <a:rect l="l" t="t" r="r" b="b"/>
              <a:pathLst>
                <a:path w="1054" h="314" extrusionOk="0">
                  <a:moveTo>
                    <a:pt x="562" y="0"/>
                  </a:moveTo>
                  <a:cubicBezTo>
                    <a:pt x="406" y="0"/>
                    <a:pt x="249" y="56"/>
                    <a:pt x="118" y="159"/>
                  </a:cubicBezTo>
                  <a:cubicBezTo>
                    <a:pt x="34" y="225"/>
                    <a:pt x="1" y="292"/>
                    <a:pt x="18" y="309"/>
                  </a:cubicBezTo>
                  <a:cubicBezTo>
                    <a:pt x="21" y="312"/>
                    <a:pt x="25" y="313"/>
                    <a:pt x="31" y="313"/>
                  </a:cubicBezTo>
                  <a:cubicBezTo>
                    <a:pt x="88" y="313"/>
                    <a:pt x="276" y="175"/>
                    <a:pt x="519" y="175"/>
                  </a:cubicBezTo>
                  <a:cubicBezTo>
                    <a:pt x="548" y="172"/>
                    <a:pt x="576" y="170"/>
                    <a:pt x="603" y="170"/>
                  </a:cubicBezTo>
                  <a:cubicBezTo>
                    <a:pt x="803" y="170"/>
                    <a:pt x="952" y="253"/>
                    <a:pt x="1012" y="253"/>
                  </a:cubicBezTo>
                  <a:cubicBezTo>
                    <a:pt x="1024" y="253"/>
                    <a:pt x="1032" y="249"/>
                    <a:pt x="1037" y="242"/>
                  </a:cubicBezTo>
                  <a:cubicBezTo>
                    <a:pt x="1054" y="225"/>
                    <a:pt x="1003" y="175"/>
                    <a:pt x="920" y="109"/>
                  </a:cubicBezTo>
                  <a:cubicBezTo>
                    <a:pt x="809" y="35"/>
                    <a:pt x="686" y="0"/>
                    <a:pt x="5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7698547" y="1932531"/>
              <a:ext cx="24660" cy="77700"/>
            </a:xfrm>
            <a:custGeom>
              <a:avLst/>
              <a:gdLst/>
              <a:ahLst/>
              <a:cxnLst/>
              <a:rect l="l" t="t" r="r" b="b"/>
              <a:pathLst>
                <a:path w="769" h="2423" extrusionOk="0">
                  <a:moveTo>
                    <a:pt x="769" y="0"/>
                  </a:moveTo>
                  <a:lnTo>
                    <a:pt x="769" y="0"/>
                  </a:lnTo>
                  <a:cubicBezTo>
                    <a:pt x="685" y="117"/>
                    <a:pt x="619" y="268"/>
                    <a:pt x="585" y="418"/>
                  </a:cubicBezTo>
                  <a:cubicBezTo>
                    <a:pt x="485" y="669"/>
                    <a:pt x="368" y="1036"/>
                    <a:pt x="234" y="1454"/>
                  </a:cubicBezTo>
                  <a:cubicBezTo>
                    <a:pt x="167" y="1654"/>
                    <a:pt x="117" y="1838"/>
                    <a:pt x="50" y="2022"/>
                  </a:cubicBezTo>
                  <a:cubicBezTo>
                    <a:pt x="17" y="2105"/>
                    <a:pt x="0" y="2206"/>
                    <a:pt x="34" y="2306"/>
                  </a:cubicBezTo>
                  <a:cubicBezTo>
                    <a:pt x="50" y="2356"/>
                    <a:pt x="84" y="2389"/>
                    <a:pt x="151" y="2406"/>
                  </a:cubicBezTo>
                  <a:cubicBezTo>
                    <a:pt x="184" y="2423"/>
                    <a:pt x="218" y="2423"/>
                    <a:pt x="268" y="2423"/>
                  </a:cubicBezTo>
                  <a:cubicBezTo>
                    <a:pt x="418" y="2423"/>
                    <a:pt x="568" y="2423"/>
                    <a:pt x="719" y="2389"/>
                  </a:cubicBezTo>
                  <a:cubicBezTo>
                    <a:pt x="568" y="2356"/>
                    <a:pt x="418" y="2339"/>
                    <a:pt x="268" y="2339"/>
                  </a:cubicBezTo>
                  <a:cubicBezTo>
                    <a:pt x="201" y="2339"/>
                    <a:pt x="134" y="2323"/>
                    <a:pt x="117" y="2273"/>
                  </a:cubicBezTo>
                  <a:cubicBezTo>
                    <a:pt x="101" y="2189"/>
                    <a:pt x="117" y="2122"/>
                    <a:pt x="151" y="2055"/>
                  </a:cubicBezTo>
                  <a:cubicBezTo>
                    <a:pt x="218" y="1872"/>
                    <a:pt x="268" y="1688"/>
                    <a:pt x="335" y="1487"/>
                  </a:cubicBezTo>
                  <a:cubicBezTo>
                    <a:pt x="468" y="1070"/>
                    <a:pt x="585" y="702"/>
                    <a:pt x="652" y="435"/>
                  </a:cubicBezTo>
                  <a:cubicBezTo>
                    <a:pt x="719" y="301"/>
                    <a:pt x="752" y="151"/>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7708199" y="2017703"/>
              <a:ext cx="47716" cy="24949"/>
            </a:xfrm>
            <a:custGeom>
              <a:avLst/>
              <a:gdLst/>
              <a:ahLst/>
              <a:cxnLst/>
              <a:rect l="l" t="t" r="r" b="b"/>
              <a:pathLst>
                <a:path w="1488" h="778" extrusionOk="0">
                  <a:moveTo>
                    <a:pt x="1320" y="1"/>
                  </a:moveTo>
                  <a:cubicBezTo>
                    <a:pt x="869" y="134"/>
                    <a:pt x="535" y="352"/>
                    <a:pt x="0" y="452"/>
                  </a:cubicBezTo>
                  <a:cubicBezTo>
                    <a:pt x="142" y="665"/>
                    <a:pt x="376" y="777"/>
                    <a:pt x="614" y="777"/>
                  </a:cubicBezTo>
                  <a:cubicBezTo>
                    <a:pt x="711" y="777"/>
                    <a:pt x="810" y="758"/>
                    <a:pt x="902" y="719"/>
                  </a:cubicBezTo>
                  <a:cubicBezTo>
                    <a:pt x="1487" y="469"/>
                    <a:pt x="1320" y="1"/>
                    <a:pt x="13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8"/>
            <p:cNvSpPr/>
            <p:nvPr/>
          </p:nvSpPr>
          <p:spPr>
            <a:xfrm>
              <a:off x="7717820" y="2090047"/>
              <a:ext cx="85235" cy="44606"/>
            </a:xfrm>
            <a:custGeom>
              <a:avLst/>
              <a:gdLst/>
              <a:ahLst/>
              <a:cxnLst/>
              <a:rect l="l" t="t" r="r" b="b"/>
              <a:pathLst>
                <a:path w="2658" h="1391" extrusionOk="0">
                  <a:moveTo>
                    <a:pt x="2658" y="0"/>
                  </a:moveTo>
                  <a:cubicBezTo>
                    <a:pt x="1872" y="552"/>
                    <a:pt x="953" y="853"/>
                    <a:pt x="1" y="903"/>
                  </a:cubicBezTo>
                  <a:lnTo>
                    <a:pt x="1" y="1387"/>
                  </a:lnTo>
                  <a:cubicBezTo>
                    <a:pt x="56" y="1390"/>
                    <a:pt x="111" y="1391"/>
                    <a:pt x="164" y="1391"/>
                  </a:cubicBezTo>
                  <a:cubicBezTo>
                    <a:pt x="2041" y="1391"/>
                    <a:pt x="2657" y="1"/>
                    <a:pt x="265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8"/>
            <p:cNvSpPr/>
            <p:nvPr/>
          </p:nvSpPr>
          <p:spPr>
            <a:xfrm>
              <a:off x="7631077" y="1809424"/>
              <a:ext cx="135549" cy="109190"/>
            </a:xfrm>
            <a:custGeom>
              <a:avLst/>
              <a:gdLst/>
              <a:ahLst/>
              <a:cxnLst/>
              <a:rect l="l" t="t" r="r" b="b"/>
              <a:pathLst>
                <a:path w="4227" h="3405" extrusionOk="0">
                  <a:moveTo>
                    <a:pt x="3213" y="0"/>
                  </a:moveTo>
                  <a:cubicBezTo>
                    <a:pt x="1" y="0"/>
                    <a:pt x="601" y="3405"/>
                    <a:pt x="601" y="3405"/>
                  </a:cubicBezTo>
                  <a:lnTo>
                    <a:pt x="3809" y="2569"/>
                  </a:lnTo>
                  <a:cubicBezTo>
                    <a:pt x="3491" y="1500"/>
                    <a:pt x="4226" y="96"/>
                    <a:pt x="4226" y="96"/>
                  </a:cubicBezTo>
                  <a:cubicBezTo>
                    <a:pt x="3852" y="30"/>
                    <a:pt x="3515" y="0"/>
                    <a:pt x="32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8"/>
            <p:cNvSpPr/>
            <p:nvPr/>
          </p:nvSpPr>
          <p:spPr>
            <a:xfrm>
              <a:off x="7884987" y="1926086"/>
              <a:ext cx="124903" cy="177910"/>
            </a:xfrm>
            <a:custGeom>
              <a:avLst/>
              <a:gdLst/>
              <a:ahLst/>
              <a:cxnLst/>
              <a:rect l="l" t="t" r="r" b="b"/>
              <a:pathLst>
                <a:path w="3895" h="5548" extrusionOk="0">
                  <a:moveTo>
                    <a:pt x="84" y="1"/>
                  </a:moveTo>
                  <a:lnTo>
                    <a:pt x="1" y="5548"/>
                  </a:lnTo>
                  <a:cubicBezTo>
                    <a:pt x="3894" y="4712"/>
                    <a:pt x="3326" y="418"/>
                    <a:pt x="3326" y="418"/>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8"/>
            <p:cNvSpPr/>
            <p:nvPr/>
          </p:nvSpPr>
          <p:spPr>
            <a:xfrm>
              <a:off x="7621393" y="1769821"/>
              <a:ext cx="136127" cy="144528"/>
            </a:xfrm>
            <a:custGeom>
              <a:avLst/>
              <a:gdLst/>
              <a:ahLst/>
              <a:cxnLst/>
              <a:rect l="l" t="t" r="r" b="b"/>
              <a:pathLst>
                <a:path w="4245" h="4507" extrusionOk="0">
                  <a:moveTo>
                    <a:pt x="4134" y="1"/>
                  </a:moveTo>
                  <a:cubicBezTo>
                    <a:pt x="3980" y="1"/>
                    <a:pt x="3670" y="26"/>
                    <a:pt x="3258" y="128"/>
                  </a:cubicBezTo>
                  <a:cubicBezTo>
                    <a:pt x="1654" y="580"/>
                    <a:pt x="451" y="1883"/>
                    <a:pt x="117" y="3520"/>
                  </a:cubicBezTo>
                  <a:cubicBezTo>
                    <a:pt x="0" y="4122"/>
                    <a:pt x="50" y="4506"/>
                    <a:pt x="67" y="4506"/>
                  </a:cubicBezTo>
                  <a:cubicBezTo>
                    <a:pt x="101" y="4506"/>
                    <a:pt x="117" y="4122"/>
                    <a:pt x="268" y="3554"/>
                  </a:cubicBezTo>
                  <a:cubicBezTo>
                    <a:pt x="669" y="2017"/>
                    <a:pt x="1805" y="797"/>
                    <a:pt x="3309" y="279"/>
                  </a:cubicBezTo>
                  <a:cubicBezTo>
                    <a:pt x="3877" y="95"/>
                    <a:pt x="4244" y="62"/>
                    <a:pt x="4244" y="11"/>
                  </a:cubicBezTo>
                  <a:cubicBezTo>
                    <a:pt x="4244" y="6"/>
                    <a:pt x="420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8"/>
            <p:cNvSpPr/>
            <p:nvPr/>
          </p:nvSpPr>
          <p:spPr>
            <a:xfrm>
              <a:off x="7726927" y="1887829"/>
              <a:ext cx="105598" cy="103482"/>
            </a:xfrm>
            <a:custGeom>
              <a:avLst/>
              <a:gdLst/>
              <a:ahLst/>
              <a:cxnLst/>
              <a:rect l="l" t="t" r="r" b="b"/>
              <a:pathLst>
                <a:path w="3293" h="3227" extrusionOk="0">
                  <a:moveTo>
                    <a:pt x="1547" y="1"/>
                  </a:moveTo>
                  <a:cubicBezTo>
                    <a:pt x="1455" y="1"/>
                    <a:pt x="1362" y="8"/>
                    <a:pt x="1271" y="24"/>
                  </a:cubicBezTo>
                  <a:cubicBezTo>
                    <a:pt x="1020" y="74"/>
                    <a:pt x="786" y="191"/>
                    <a:pt x="602" y="342"/>
                  </a:cubicBezTo>
                  <a:cubicBezTo>
                    <a:pt x="318" y="559"/>
                    <a:pt x="118" y="876"/>
                    <a:pt x="34" y="1227"/>
                  </a:cubicBezTo>
                  <a:cubicBezTo>
                    <a:pt x="1" y="1327"/>
                    <a:pt x="1" y="1411"/>
                    <a:pt x="1" y="1511"/>
                  </a:cubicBezTo>
                  <a:cubicBezTo>
                    <a:pt x="1" y="1545"/>
                    <a:pt x="1" y="1578"/>
                    <a:pt x="1" y="1611"/>
                  </a:cubicBezTo>
                  <a:cubicBezTo>
                    <a:pt x="18" y="1611"/>
                    <a:pt x="1" y="1478"/>
                    <a:pt x="68" y="1244"/>
                  </a:cubicBezTo>
                  <a:cubicBezTo>
                    <a:pt x="168" y="910"/>
                    <a:pt x="368" y="609"/>
                    <a:pt x="653" y="408"/>
                  </a:cubicBezTo>
                  <a:cubicBezTo>
                    <a:pt x="913" y="202"/>
                    <a:pt x="1236" y="95"/>
                    <a:pt x="1563" y="95"/>
                  </a:cubicBezTo>
                  <a:cubicBezTo>
                    <a:pt x="1741" y="95"/>
                    <a:pt x="1919" y="127"/>
                    <a:pt x="2089" y="191"/>
                  </a:cubicBezTo>
                  <a:cubicBezTo>
                    <a:pt x="2374" y="291"/>
                    <a:pt x="2607" y="475"/>
                    <a:pt x="2791" y="726"/>
                  </a:cubicBezTo>
                  <a:cubicBezTo>
                    <a:pt x="3176" y="1261"/>
                    <a:pt x="3176" y="1979"/>
                    <a:pt x="2791" y="2514"/>
                  </a:cubicBezTo>
                  <a:cubicBezTo>
                    <a:pt x="2607" y="2748"/>
                    <a:pt x="2374" y="2931"/>
                    <a:pt x="2089" y="3032"/>
                  </a:cubicBezTo>
                  <a:cubicBezTo>
                    <a:pt x="1917" y="3097"/>
                    <a:pt x="1736" y="3129"/>
                    <a:pt x="1557" y="3129"/>
                  </a:cubicBezTo>
                  <a:cubicBezTo>
                    <a:pt x="1232" y="3129"/>
                    <a:pt x="911" y="3025"/>
                    <a:pt x="653" y="2831"/>
                  </a:cubicBezTo>
                  <a:cubicBezTo>
                    <a:pt x="368" y="2631"/>
                    <a:pt x="168" y="2330"/>
                    <a:pt x="68" y="1996"/>
                  </a:cubicBezTo>
                  <a:cubicBezTo>
                    <a:pt x="1" y="1762"/>
                    <a:pt x="18" y="1611"/>
                    <a:pt x="1" y="1611"/>
                  </a:cubicBezTo>
                  <a:cubicBezTo>
                    <a:pt x="1" y="1645"/>
                    <a:pt x="1" y="1678"/>
                    <a:pt x="1" y="1712"/>
                  </a:cubicBezTo>
                  <a:cubicBezTo>
                    <a:pt x="1" y="1812"/>
                    <a:pt x="1" y="1912"/>
                    <a:pt x="34" y="1996"/>
                  </a:cubicBezTo>
                  <a:cubicBezTo>
                    <a:pt x="118" y="2363"/>
                    <a:pt x="318" y="2664"/>
                    <a:pt x="602" y="2898"/>
                  </a:cubicBezTo>
                  <a:cubicBezTo>
                    <a:pt x="786" y="3048"/>
                    <a:pt x="1020" y="3149"/>
                    <a:pt x="1271" y="3199"/>
                  </a:cubicBezTo>
                  <a:cubicBezTo>
                    <a:pt x="1373" y="3217"/>
                    <a:pt x="1477" y="3226"/>
                    <a:pt x="1581" y="3226"/>
                  </a:cubicBezTo>
                  <a:cubicBezTo>
                    <a:pt x="1766" y="3226"/>
                    <a:pt x="1952" y="3196"/>
                    <a:pt x="2123" y="3132"/>
                  </a:cubicBezTo>
                  <a:cubicBezTo>
                    <a:pt x="2424" y="3032"/>
                    <a:pt x="2691" y="2831"/>
                    <a:pt x="2875" y="2580"/>
                  </a:cubicBezTo>
                  <a:cubicBezTo>
                    <a:pt x="3292" y="2012"/>
                    <a:pt x="3292" y="1227"/>
                    <a:pt x="2875" y="659"/>
                  </a:cubicBezTo>
                  <a:cubicBezTo>
                    <a:pt x="2691" y="392"/>
                    <a:pt x="2424" y="208"/>
                    <a:pt x="2123" y="91"/>
                  </a:cubicBezTo>
                  <a:cubicBezTo>
                    <a:pt x="1941" y="34"/>
                    <a:pt x="1744" y="1"/>
                    <a:pt x="15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p:nvPr/>
          </p:nvSpPr>
          <p:spPr>
            <a:xfrm>
              <a:off x="7610682" y="1887701"/>
              <a:ext cx="102905" cy="103738"/>
            </a:xfrm>
            <a:custGeom>
              <a:avLst/>
              <a:gdLst/>
              <a:ahLst/>
              <a:cxnLst/>
              <a:rect l="l" t="t" r="r" b="b"/>
              <a:pathLst>
                <a:path w="3209" h="3235" extrusionOk="0">
                  <a:moveTo>
                    <a:pt x="1581" y="1"/>
                  </a:moveTo>
                  <a:cubicBezTo>
                    <a:pt x="1484" y="1"/>
                    <a:pt x="1386" y="10"/>
                    <a:pt x="1287" y="28"/>
                  </a:cubicBezTo>
                  <a:cubicBezTo>
                    <a:pt x="1036" y="78"/>
                    <a:pt x="802" y="195"/>
                    <a:pt x="618" y="346"/>
                  </a:cubicBezTo>
                  <a:cubicBezTo>
                    <a:pt x="318" y="563"/>
                    <a:pt x="117" y="880"/>
                    <a:pt x="50" y="1231"/>
                  </a:cubicBezTo>
                  <a:cubicBezTo>
                    <a:pt x="17" y="1331"/>
                    <a:pt x="17" y="1415"/>
                    <a:pt x="17" y="1515"/>
                  </a:cubicBezTo>
                  <a:cubicBezTo>
                    <a:pt x="0" y="1549"/>
                    <a:pt x="17" y="1582"/>
                    <a:pt x="17" y="1615"/>
                  </a:cubicBezTo>
                  <a:cubicBezTo>
                    <a:pt x="34" y="1615"/>
                    <a:pt x="17" y="1482"/>
                    <a:pt x="84" y="1248"/>
                  </a:cubicBezTo>
                  <a:cubicBezTo>
                    <a:pt x="184" y="914"/>
                    <a:pt x="384" y="613"/>
                    <a:pt x="652" y="412"/>
                  </a:cubicBezTo>
                  <a:cubicBezTo>
                    <a:pt x="923" y="206"/>
                    <a:pt x="1250" y="99"/>
                    <a:pt x="1578" y="99"/>
                  </a:cubicBezTo>
                  <a:cubicBezTo>
                    <a:pt x="1757" y="99"/>
                    <a:pt x="1935" y="131"/>
                    <a:pt x="2105" y="195"/>
                  </a:cubicBezTo>
                  <a:cubicBezTo>
                    <a:pt x="2389" y="295"/>
                    <a:pt x="2623" y="479"/>
                    <a:pt x="2807" y="730"/>
                  </a:cubicBezTo>
                  <a:cubicBezTo>
                    <a:pt x="3191" y="1265"/>
                    <a:pt x="3191" y="1983"/>
                    <a:pt x="2807" y="2518"/>
                  </a:cubicBezTo>
                  <a:cubicBezTo>
                    <a:pt x="2623" y="2752"/>
                    <a:pt x="2389" y="2935"/>
                    <a:pt x="2105" y="3036"/>
                  </a:cubicBezTo>
                  <a:cubicBezTo>
                    <a:pt x="1933" y="3101"/>
                    <a:pt x="1752" y="3133"/>
                    <a:pt x="1572" y="3133"/>
                  </a:cubicBezTo>
                  <a:cubicBezTo>
                    <a:pt x="1246" y="3133"/>
                    <a:pt x="921" y="3029"/>
                    <a:pt x="652" y="2835"/>
                  </a:cubicBezTo>
                  <a:cubicBezTo>
                    <a:pt x="384" y="2635"/>
                    <a:pt x="184" y="2334"/>
                    <a:pt x="84" y="2000"/>
                  </a:cubicBezTo>
                  <a:cubicBezTo>
                    <a:pt x="17" y="1766"/>
                    <a:pt x="34" y="1615"/>
                    <a:pt x="17" y="1615"/>
                  </a:cubicBezTo>
                  <a:cubicBezTo>
                    <a:pt x="17" y="1649"/>
                    <a:pt x="0" y="1682"/>
                    <a:pt x="17" y="1716"/>
                  </a:cubicBezTo>
                  <a:cubicBezTo>
                    <a:pt x="17" y="1816"/>
                    <a:pt x="17" y="1916"/>
                    <a:pt x="50" y="2000"/>
                  </a:cubicBezTo>
                  <a:cubicBezTo>
                    <a:pt x="117" y="2367"/>
                    <a:pt x="318" y="2668"/>
                    <a:pt x="618" y="2902"/>
                  </a:cubicBezTo>
                  <a:cubicBezTo>
                    <a:pt x="802" y="3052"/>
                    <a:pt x="1036" y="3153"/>
                    <a:pt x="1287" y="3203"/>
                  </a:cubicBezTo>
                  <a:cubicBezTo>
                    <a:pt x="1393" y="3224"/>
                    <a:pt x="1499" y="3235"/>
                    <a:pt x="1603" y="3235"/>
                  </a:cubicBezTo>
                  <a:cubicBezTo>
                    <a:pt x="2463" y="3235"/>
                    <a:pt x="3208" y="2525"/>
                    <a:pt x="3208" y="1615"/>
                  </a:cubicBezTo>
                  <a:cubicBezTo>
                    <a:pt x="3208" y="713"/>
                    <a:pt x="2451" y="1"/>
                    <a:pt x="1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8"/>
            <p:cNvSpPr/>
            <p:nvPr/>
          </p:nvSpPr>
          <p:spPr>
            <a:xfrm>
              <a:off x="7711406" y="1939490"/>
              <a:ext cx="18792" cy="3784"/>
            </a:xfrm>
            <a:custGeom>
              <a:avLst/>
              <a:gdLst/>
              <a:ahLst/>
              <a:cxnLst/>
              <a:rect l="l" t="t" r="r" b="b"/>
              <a:pathLst>
                <a:path w="586" h="118" extrusionOk="0">
                  <a:moveTo>
                    <a:pt x="301" y="0"/>
                  </a:moveTo>
                  <a:cubicBezTo>
                    <a:pt x="134" y="0"/>
                    <a:pt x="0" y="17"/>
                    <a:pt x="0" y="51"/>
                  </a:cubicBezTo>
                  <a:cubicBezTo>
                    <a:pt x="0" y="84"/>
                    <a:pt x="134" y="117"/>
                    <a:pt x="301" y="117"/>
                  </a:cubicBezTo>
                  <a:cubicBezTo>
                    <a:pt x="451" y="117"/>
                    <a:pt x="585" y="84"/>
                    <a:pt x="585" y="51"/>
                  </a:cubicBezTo>
                  <a:cubicBezTo>
                    <a:pt x="585" y="17"/>
                    <a:pt x="451" y="0"/>
                    <a:pt x="3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8"/>
            <p:cNvSpPr/>
            <p:nvPr/>
          </p:nvSpPr>
          <p:spPr>
            <a:xfrm>
              <a:off x="7825534" y="1950201"/>
              <a:ext cx="88955" cy="17701"/>
            </a:xfrm>
            <a:custGeom>
              <a:avLst/>
              <a:gdLst/>
              <a:ahLst/>
              <a:cxnLst/>
              <a:rect l="l" t="t" r="r" b="b"/>
              <a:pathLst>
                <a:path w="2774" h="552" extrusionOk="0">
                  <a:moveTo>
                    <a:pt x="0" y="1"/>
                  </a:moveTo>
                  <a:lnTo>
                    <a:pt x="0" y="1"/>
                  </a:lnTo>
                  <a:cubicBezTo>
                    <a:pt x="919" y="251"/>
                    <a:pt x="1838" y="435"/>
                    <a:pt x="2774" y="552"/>
                  </a:cubicBezTo>
                  <a:cubicBezTo>
                    <a:pt x="1872" y="285"/>
                    <a:pt x="936"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8"/>
            <p:cNvSpPr/>
            <p:nvPr/>
          </p:nvSpPr>
          <p:spPr>
            <a:xfrm>
              <a:off x="7894640" y="1965016"/>
              <a:ext cx="45055" cy="64616"/>
            </a:xfrm>
            <a:custGeom>
              <a:avLst/>
              <a:gdLst/>
              <a:ahLst/>
              <a:cxnLst/>
              <a:rect l="l" t="t" r="r" b="b"/>
              <a:pathLst>
                <a:path w="1405" h="2015" extrusionOk="0">
                  <a:moveTo>
                    <a:pt x="572" y="1"/>
                  </a:moveTo>
                  <a:cubicBezTo>
                    <a:pt x="402" y="1"/>
                    <a:pt x="233" y="47"/>
                    <a:pt x="84" y="140"/>
                  </a:cubicBezTo>
                  <a:lnTo>
                    <a:pt x="1" y="1894"/>
                  </a:lnTo>
                  <a:cubicBezTo>
                    <a:pt x="134" y="1975"/>
                    <a:pt x="284" y="2015"/>
                    <a:pt x="433" y="2015"/>
                  </a:cubicBezTo>
                  <a:cubicBezTo>
                    <a:pt x="656" y="2015"/>
                    <a:pt x="876" y="1925"/>
                    <a:pt x="1037" y="1744"/>
                  </a:cubicBezTo>
                  <a:cubicBezTo>
                    <a:pt x="1304" y="1460"/>
                    <a:pt x="1404" y="1059"/>
                    <a:pt x="1321" y="675"/>
                  </a:cubicBezTo>
                  <a:cubicBezTo>
                    <a:pt x="1271" y="441"/>
                    <a:pt x="1154" y="240"/>
                    <a:pt x="970" y="90"/>
                  </a:cubicBezTo>
                  <a:cubicBezTo>
                    <a:pt x="844" y="31"/>
                    <a:pt x="707" y="1"/>
                    <a:pt x="57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8"/>
            <p:cNvSpPr/>
            <p:nvPr/>
          </p:nvSpPr>
          <p:spPr>
            <a:xfrm>
              <a:off x="7905895" y="1978003"/>
              <a:ext cx="27899" cy="38257"/>
            </a:xfrm>
            <a:custGeom>
              <a:avLst/>
              <a:gdLst/>
              <a:ahLst/>
              <a:cxnLst/>
              <a:rect l="l" t="t" r="r" b="b"/>
              <a:pathLst>
                <a:path w="870" h="1193" extrusionOk="0">
                  <a:moveTo>
                    <a:pt x="157" y="1"/>
                  </a:moveTo>
                  <a:cubicBezTo>
                    <a:pt x="55" y="1"/>
                    <a:pt x="1" y="40"/>
                    <a:pt x="1" y="53"/>
                  </a:cubicBezTo>
                  <a:cubicBezTo>
                    <a:pt x="1" y="69"/>
                    <a:pt x="118" y="69"/>
                    <a:pt x="234" y="136"/>
                  </a:cubicBezTo>
                  <a:cubicBezTo>
                    <a:pt x="602" y="303"/>
                    <a:pt x="652" y="804"/>
                    <a:pt x="318" y="1038"/>
                  </a:cubicBezTo>
                  <a:cubicBezTo>
                    <a:pt x="201" y="1122"/>
                    <a:pt x="101" y="1139"/>
                    <a:pt x="101" y="1155"/>
                  </a:cubicBezTo>
                  <a:lnTo>
                    <a:pt x="118" y="1172"/>
                  </a:lnTo>
                  <a:cubicBezTo>
                    <a:pt x="109" y="1180"/>
                    <a:pt x="134" y="1193"/>
                    <a:pt x="182" y="1193"/>
                  </a:cubicBezTo>
                  <a:cubicBezTo>
                    <a:pt x="230" y="1193"/>
                    <a:pt x="301" y="1180"/>
                    <a:pt x="385" y="1139"/>
                  </a:cubicBezTo>
                  <a:cubicBezTo>
                    <a:pt x="869" y="888"/>
                    <a:pt x="803" y="169"/>
                    <a:pt x="285" y="19"/>
                  </a:cubicBezTo>
                  <a:cubicBezTo>
                    <a:pt x="236" y="6"/>
                    <a:pt x="193" y="1"/>
                    <a:pt x="15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8"/>
            <p:cNvSpPr/>
            <p:nvPr/>
          </p:nvSpPr>
          <p:spPr>
            <a:xfrm>
              <a:off x="7323485" y="2838566"/>
              <a:ext cx="811757" cy="952148"/>
            </a:xfrm>
            <a:custGeom>
              <a:avLst/>
              <a:gdLst/>
              <a:ahLst/>
              <a:cxnLst/>
              <a:rect l="l" t="t" r="r" b="b"/>
              <a:pathLst>
                <a:path w="25314" h="29692" extrusionOk="0">
                  <a:moveTo>
                    <a:pt x="21805" y="0"/>
                  </a:moveTo>
                  <a:lnTo>
                    <a:pt x="7185" y="1972"/>
                  </a:lnTo>
                  <a:lnTo>
                    <a:pt x="0" y="27753"/>
                  </a:lnTo>
                  <a:cubicBezTo>
                    <a:pt x="0" y="27753"/>
                    <a:pt x="1454" y="27200"/>
                    <a:pt x="3460" y="27200"/>
                  </a:cubicBezTo>
                  <a:cubicBezTo>
                    <a:pt x="4973" y="27200"/>
                    <a:pt x="6801" y="27515"/>
                    <a:pt x="8555" y="28622"/>
                  </a:cubicBezTo>
                  <a:cubicBezTo>
                    <a:pt x="9556" y="29257"/>
                    <a:pt x="10479" y="29518"/>
                    <a:pt x="11351" y="29518"/>
                  </a:cubicBezTo>
                  <a:cubicBezTo>
                    <a:pt x="13070" y="29518"/>
                    <a:pt x="14589" y="28505"/>
                    <a:pt x="16107" y="27352"/>
                  </a:cubicBezTo>
                  <a:cubicBezTo>
                    <a:pt x="16510" y="27047"/>
                    <a:pt x="16980" y="26921"/>
                    <a:pt x="17483" y="26921"/>
                  </a:cubicBezTo>
                  <a:cubicBezTo>
                    <a:pt x="19842" y="26921"/>
                    <a:pt x="22908" y="29691"/>
                    <a:pt x="22908" y="29691"/>
                  </a:cubicBezTo>
                  <a:cubicBezTo>
                    <a:pt x="22908" y="29691"/>
                    <a:pt x="23860" y="19215"/>
                    <a:pt x="24579" y="11429"/>
                  </a:cubicBezTo>
                  <a:cubicBezTo>
                    <a:pt x="25314" y="3643"/>
                    <a:pt x="21805" y="0"/>
                    <a:pt x="218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8"/>
            <p:cNvSpPr/>
            <p:nvPr/>
          </p:nvSpPr>
          <p:spPr>
            <a:xfrm>
              <a:off x="7876425" y="2868037"/>
              <a:ext cx="123267" cy="93669"/>
            </a:xfrm>
            <a:custGeom>
              <a:avLst/>
              <a:gdLst/>
              <a:ahLst/>
              <a:cxnLst/>
              <a:rect l="l" t="t" r="r" b="b"/>
              <a:pathLst>
                <a:path w="3844" h="2921" extrusionOk="0">
                  <a:moveTo>
                    <a:pt x="1" y="0"/>
                  </a:moveTo>
                  <a:cubicBezTo>
                    <a:pt x="1" y="268"/>
                    <a:pt x="51" y="535"/>
                    <a:pt x="151" y="769"/>
                  </a:cubicBezTo>
                  <a:cubicBezTo>
                    <a:pt x="602" y="2022"/>
                    <a:pt x="1755" y="2857"/>
                    <a:pt x="3075" y="2908"/>
                  </a:cubicBezTo>
                  <a:cubicBezTo>
                    <a:pt x="3138" y="2916"/>
                    <a:pt x="3201" y="2920"/>
                    <a:pt x="3266" y="2920"/>
                  </a:cubicBezTo>
                  <a:cubicBezTo>
                    <a:pt x="3458" y="2920"/>
                    <a:pt x="3656" y="2882"/>
                    <a:pt x="3844" y="2807"/>
                  </a:cubicBezTo>
                  <a:cubicBezTo>
                    <a:pt x="3844" y="2798"/>
                    <a:pt x="3821" y="2795"/>
                    <a:pt x="3777" y="2795"/>
                  </a:cubicBezTo>
                  <a:cubicBezTo>
                    <a:pt x="3708" y="2795"/>
                    <a:pt x="3585" y="2803"/>
                    <a:pt x="3422" y="2803"/>
                  </a:cubicBezTo>
                  <a:cubicBezTo>
                    <a:pt x="3321" y="2803"/>
                    <a:pt x="3204" y="2800"/>
                    <a:pt x="3075" y="2791"/>
                  </a:cubicBezTo>
                  <a:cubicBezTo>
                    <a:pt x="1839" y="2674"/>
                    <a:pt x="752" y="1888"/>
                    <a:pt x="268" y="735"/>
                  </a:cubicBezTo>
                  <a:cubicBezTo>
                    <a:pt x="67" y="301"/>
                    <a:pt x="34" y="0"/>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8"/>
            <p:cNvSpPr/>
            <p:nvPr/>
          </p:nvSpPr>
          <p:spPr>
            <a:xfrm>
              <a:off x="7966984" y="2846551"/>
              <a:ext cx="11288" cy="24756"/>
            </a:xfrm>
            <a:custGeom>
              <a:avLst/>
              <a:gdLst/>
              <a:ahLst/>
              <a:cxnLst/>
              <a:rect l="l" t="t" r="r" b="b"/>
              <a:pathLst>
                <a:path w="352" h="772" extrusionOk="0">
                  <a:moveTo>
                    <a:pt x="56" y="1"/>
                  </a:moveTo>
                  <a:cubicBezTo>
                    <a:pt x="54" y="1"/>
                    <a:pt x="52" y="1"/>
                    <a:pt x="50" y="2"/>
                  </a:cubicBezTo>
                  <a:cubicBezTo>
                    <a:pt x="0" y="19"/>
                    <a:pt x="34" y="202"/>
                    <a:pt x="101" y="420"/>
                  </a:cubicBezTo>
                  <a:cubicBezTo>
                    <a:pt x="164" y="626"/>
                    <a:pt x="258" y="772"/>
                    <a:pt x="310" y="772"/>
                  </a:cubicBezTo>
                  <a:cubicBezTo>
                    <a:pt x="313" y="772"/>
                    <a:pt x="315" y="771"/>
                    <a:pt x="318" y="770"/>
                  </a:cubicBezTo>
                  <a:cubicBezTo>
                    <a:pt x="351" y="754"/>
                    <a:pt x="335" y="570"/>
                    <a:pt x="268" y="369"/>
                  </a:cubicBezTo>
                  <a:cubicBezTo>
                    <a:pt x="188" y="162"/>
                    <a:pt x="93" y="1"/>
                    <a:pt x="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8"/>
            <p:cNvSpPr/>
            <p:nvPr/>
          </p:nvSpPr>
          <p:spPr>
            <a:xfrm>
              <a:off x="7989495" y="2920531"/>
              <a:ext cx="13949" cy="49865"/>
            </a:xfrm>
            <a:custGeom>
              <a:avLst/>
              <a:gdLst/>
              <a:ahLst/>
              <a:cxnLst/>
              <a:rect l="l" t="t" r="r" b="b"/>
              <a:pathLst>
                <a:path w="435" h="1555" extrusionOk="0">
                  <a:moveTo>
                    <a:pt x="53" y="0"/>
                  </a:moveTo>
                  <a:cubicBezTo>
                    <a:pt x="52" y="0"/>
                    <a:pt x="51" y="0"/>
                    <a:pt x="50" y="1"/>
                  </a:cubicBezTo>
                  <a:cubicBezTo>
                    <a:pt x="0" y="1"/>
                    <a:pt x="34" y="368"/>
                    <a:pt x="134" y="786"/>
                  </a:cubicBezTo>
                  <a:cubicBezTo>
                    <a:pt x="217" y="1220"/>
                    <a:pt x="334" y="1555"/>
                    <a:pt x="384" y="1555"/>
                  </a:cubicBezTo>
                  <a:cubicBezTo>
                    <a:pt x="435" y="1538"/>
                    <a:pt x="384" y="1187"/>
                    <a:pt x="301" y="753"/>
                  </a:cubicBezTo>
                  <a:cubicBezTo>
                    <a:pt x="203" y="329"/>
                    <a:pt x="89" y="0"/>
                    <a:pt x="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8"/>
            <p:cNvSpPr/>
            <p:nvPr/>
          </p:nvSpPr>
          <p:spPr>
            <a:xfrm>
              <a:off x="8008223" y="3020197"/>
              <a:ext cx="8081" cy="50923"/>
            </a:xfrm>
            <a:custGeom>
              <a:avLst/>
              <a:gdLst/>
              <a:ahLst/>
              <a:cxnLst/>
              <a:rect l="l" t="t" r="r" b="b"/>
              <a:pathLst>
                <a:path w="252" h="1588" extrusionOk="0">
                  <a:moveTo>
                    <a:pt x="51" y="0"/>
                  </a:moveTo>
                  <a:cubicBezTo>
                    <a:pt x="1" y="17"/>
                    <a:pt x="1" y="368"/>
                    <a:pt x="34" y="802"/>
                  </a:cubicBezTo>
                  <a:cubicBezTo>
                    <a:pt x="84" y="1237"/>
                    <a:pt x="151" y="1588"/>
                    <a:pt x="201" y="1588"/>
                  </a:cubicBezTo>
                  <a:cubicBezTo>
                    <a:pt x="252" y="1588"/>
                    <a:pt x="252" y="1220"/>
                    <a:pt x="201" y="786"/>
                  </a:cubicBezTo>
                  <a:cubicBezTo>
                    <a:pt x="168" y="351"/>
                    <a:pt x="84" y="0"/>
                    <a:pt x="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8"/>
            <p:cNvSpPr/>
            <p:nvPr/>
          </p:nvSpPr>
          <p:spPr>
            <a:xfrm>
              <a:off x="8014123" y="3122011"/>
              <a:ext cx="5932" cy="50923"/>
            </a:xfrm>
            <a:custGeom>
              <a:avLst/>
              <a:gdLst/>
              <a:ahLst/>
              <a:cxnLst/>
              <a:rect l="l" t="t" r="r" b="b"/>
              <a:pathLst>
                <a:path w="185" h="1588" extrusionOk="0">
                  <a:moveTo>
                    <a:pt x="101" y="0"/>
                  </a:moveTo>
                  <a:cubicBezTo>
                    <a:pt x="51" y="0"/>
                    <a:pt x="1" y="351"/>
                    <a:pt x="17" y="785"/>
                  </a:cubicBezTo>
                  <a:cubicBezTo>
                    <a:pt x="17" y="1220"/>
                    <a:pt x="51" y="1587"/>
                    <a:pt x="101" y="1587"/>
                  </a:cubicBezTo>
                  <a:cubicBezTo>
                    <a:pt x="134" y="1587"/>
                    <a:pt x="184" y="1237"/>
                    <a:pt x="184" y="785"/>
                  </a:cubicBezTo>
                  <a:cubicBezTo>
                    <a:pt x="184" y="351"/>
                    <a:pt x="134" y="0"/>
                    <a:pt x="1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8"/>
            <p:cNvSpPr/>
            <p:nvPr/>
          </p:nvSpPr>
          <p:spPr>
            <a:xfrm>
              <a:off x="8009313" y="3223793"/>
              <a:ext cx="7536" cy="50923"/>
            </a:xfrm>
            <a:custGeom>
              <a:avLst/>
              <a:gdLst/>
              <a:ahLst/>
              <a:cxnLst/>
              <a:rect l="l" t="t" r="r" b="b"/>
              <a:pathLst>
                <a:path w="235" h="1588" extrusionOk="0">
                  <a:moveTo>
                    <a:pt x="184" y="1"/>
                  </a:moveTo>
                  <a:cubicBezTo>
                    <a:pt x="134" y="1"/>
                    <a:pt x="67" y="352"/>
                    <a:pt x="34" y="786"/>
                  </a:cubicBezTo>
                  <a:cubicBezTo>
                    <a:pt x="0" y="1220"/>
                    <a:pt x="0" y="1571"/>
                    <a:pt x="50" y="1571"/>
                  </a:cubicBezTo>
                  <a:lnTo>
                    <a:pt x="50" y="1588"/>
                  </a:lnTo>
                  <a:cubicBezTo>
                    <a:pt x="101" y="1588"/>
                    <a:pt x="167" y="1237"/>
                    <a:pt x="201" y="803"/>
                  </a:cubicBezTo>
                  <a:cubicBezTo>
                    <a:pt x="234" y="352"/>
                    <a:pt x="218" y="1"/>
                    <a:pt x="1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8"/>
            <p:cNvSpPr/>
            <p:nvPr/>
          </p:nvSpPr>
          <p:spPr>
            <a:xfrm>
              <a:off x="7996454" y="3325063"/>
              <a:ext cx="10197" cy="50410"/>
            </a:xfrm>
            <a:custGeom>
              <a:avLst/>
              <a:gdLst/>
              <a:ahLst/>
              <a:cxnLst/>
              <a:rect l="l" t="t" r="r" b="b"/>
              <a:pathLst>
                <a:path w="318" h="1572" extrusionOk="0">
                  <a:moveTo>
                    <a:pt x="268" y="1"/>
                  </a:moveTo>
                  <a:cubicBezTo>
                    <a:pt x="218" y="1"/>
                    <a:pt x="134" y="335"/>
                    <a:pt x="84" y="769"/>
                  </a:cubicBezTo>
                  <a:cubicBezTo>
                    <a:pt x="17" y="1204"/>
                    <a:pt x="0" y="1571"/>
                    <a:pt x="50" y="1571"/>
                  </a:cubicBezTo>
                  <a:cubicBezTo>
                    <a:pt x="52" y="1572"/>
                    <a:pt x="53" y="1572"/>
                    <a:pt x="54" y="1572"/>
                  </a:cubicBezTo>
                  <a:cubicBezTo>
                    <a:pt x="104" y="1572"/>
                    <a:pt x="186" y="1227"/>
                    <a:pt x="251" y="803"/>
                  </a:cubicBezTo>
                  <a:cubicBezTo>
                    <a:pt x="301" y="368"/>
                    <a:pt x="318" y="1"/>
                    <a:pt x="2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8"/>
            <p:cNvSpPr/>
            <p:nvPr/>
          </p:nvSpPr>
          <p:spPr>
            <a:xfrm>
              <a:off x="7978240" y="3425787"/>
              <a:ext cx="12891" cy="49865"/>
            </a:xfrm>
            <a:custGeom>
              <a:avLst/>
              <a:gdLst/>
              <a:ahLst/>
              <a:cxnLst/>
              <a:rect l="l" t="t" r="r" b="b"/>
              <a:pathLst>
                <a:path w="402" h="1555" extrusionOk="0">
                  <a:moveTo>
                    <a:pt x="348" y="0"/>
                  </a:moveTo>
                  <a:cubicBezTo>
                    <a:pt x="296" y="0"/>
                    <a:pt x="199" y="345"/>
                    <a:pt x="117" y="753"/>
                  </a:cubicBezTo>
                  <a:cubicBezTo>
                    <a:pt x="34" y="1187"/>
                    <a:pt x="0" y="1538"/>
                    <a:pt x="34" y="1555"/>
                  </a:cubicBezTo>
                  <a:cubicBezTo>
                    <a:pt x="84" y="1555"/>
                    <a:pt x="201" y="1221"/>
                    <a:pt x="284" y="786"/>
                  </a:cubicBezTo>
                  <a:cubicBezTo>
                    <a:pt x="368" y="352"/>
                    <a:pt x="401" y="1"/>
                    <a:pt x="351" y="1"/>
                  </a:cubicBezTo>
                  <a:cubicBezTo>
                    <a:pt x="350" y="0"/>
                    <a:pt x="349" y="0"/>
                    <a:pt x="3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7955183" y="3525452"/>
              <a:ext cx="14495" cy="49320"/>
            </a:xfrm>
            <a:custGeom>
              <a:avLst/>
              <a:gdLst/>
              <a:ahLst/>
              <a:cxnLst/>
              <a:rect l="l" t="t" r="r" b="b"/>
              <a:pathLst>
                <a:path w="452" h="1538" extrusionOk="0">
                  <a:moveTo>
                    <a:pt x="415" y="0"/>
                  </a:moveTo>
                  <a:cubicBezTo>
                    <a:pt x="363" y="0"/>
                    <a:pt x="249" y="328"/>
                    <a:pt x="134" y="736"/>
                  </a:cubicBezTo>
                  <a:cubicBezTo>
                    <a:pt x="34" y="1170"/>
                    <a:pt x="1" y="1521"/>
                    <a:pt x="34" y="1538"/>
                  </a:cubicBezTo>
                  <a:cubicBezTo>
                    <a:pt x="84" y="1538"/>
                    <a:pt x="201" y="1204"/>
                    <a:pt x="302" y="786"/>
                  </a:cubicBezTo>
                  <a:cubicBezTo>
                    <a:pt x="402" y="351"/>
                    <a:pt x="452" y="1"/>
                    <a:pt x="418" y="1"/>
                  </a:cubicBezTo>
                  <a:cubicBezTo>
                    <a:pt x="417" y="0"/>
                    <a:pt x="416" y="0"/>
                    <a:pt x="4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7935911" y="3623996"/>
              <a:ext cx="9652" cy="25301"/>
            </a:xfrm>
            <a:custGeom>
              <a:avLst/>
              <a:gdLst/>
              <a:ahLst/>
              <a:cxnLst/>
              <a:rect l="l" t="t" r="r" b="b"/>
              <a:pathLst>
                <a:path w="301" h="789" extrusionOk="0">
                  <a:moveTo>
                    <a:pt x="244" y="1"/>
                  </a:moveTo>
                  <a:cubicBezTo>
                    <a:pt x="193" y="1"/>
                    <a:pt x="115" y="162"/>
                    <a:pt x="67" y="370"/>
                  </a:cubicBezTo>
                  <a:cubicBezTo>
                    <a:pt x="17" y="603"/>
                    <a:pt x="0" y="787"/>
                    <a:pt x="50" y="787"/>
                  </a:cubicBezTo>
                  <a:cubicBezTo>
                    <a:pt x="53" y="788"/>
                    <a:pt x="55" y="788"/>
                    <a:pt x="58" y="788"/>
                  </a:cubicBezTo>
                  <a:cubicBezTo>
                    <a:pt x="108" y="788"/>
                    <a:pt x="186" y="627"/>
                    <a:pt x="234" y="420"/>
                  </a:cubicBezTo>
                  <a:cubicBezTo>
                    <a:pt x="284" y="202"/>
                    <a:pt x="301" y="19"/>
                    <a:pt x="251" y="2"/>
                  </a:cubicBezTo>
                  <a:cubicBezTo>
                    <a:pt x="249" y="1"/>
                    <a:pt x="246" y="1"/>
                    <a:pt x="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676036" y="2883557"/>
              <a:ext cx="15585" cy="215429"/>
            </a:xfrm>
            <a:custGeom>
              <a:avLst/>
              <a:gdLst/>
              <a:ahLst/>
              <a:cxnLst/>
              <a:rect l="l" t="t" r="r" b="b"/>
              <a:pathLst>
                <a:path w="486" h="6718" extrusionOk="0">
                  <a:moveTo>
                    <a:pt x="418" y="1"/>
                  </a:moveTo>
                  <a:cubicBezTo>
                    <a:pt x="368" y="318"/>
                    <a:pt x="335" y="652"/>
                    <a:pt x="335" y="987"/>
                  </a:cubicBezTo>
                  <a:cubicBezTo>
                    <a:pt x="318" y="1588"/>
                    <a:pt x="268" y="2424"/>
                    <a:pt x="201" y="3359"/>
                  </a:cubicBezTo>
                  <a:cubicBezTo>
                    <a:pt x="134" y="4278"/>
                    <a:pt x="67" y="5114"/>
                    <a:pt x="34" y="5732"/>
                  </a:cubicBezTo>
                  <a:cubicBezTo>
                    <a:pt x="1" y="6049"/>
                    <a:pt x="1" y="6383"/>
                    <a:pt x="34" y="6718"/>
                  </a:cubicBezTo>
                  <a:cubicBezTo>
                    <a:pt x="101" y="6383"/>
                    <a:pt x="134" y="6066"/>
                    <a:pt x="151" y="5732"/>
                  </a:cubicBezTo>
                  <a:cubicBezTo>
                    <a:pt x="218" y="5130"/>
                    <a:pt x="301" y="4295"/>
                    <a:pt x="368" y="3359"/>
                  </a:cubicBezTo>
                  <a:cubicBezTo>
                    <a:pt x="435" y="2440"/>
                    <a:pt x="468" y="1588"/>
                    <a:pt x="468" y="987"/>
                  </a:cubicBezTo>
                  <a:cubicBezTo>
                    <a:pt x="485" y="652"/>
                    <a:pt x="468" y="318"/>
                    <a:pt x="4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8"/>
            <p:cNvSpPr/>
            <p:nvPr/>
          </p:nvSpPr>
          <p:spPr>
            <a:xfrm>
              <a:off x="7647111" y="2888399"/>
              <a:ext cx="30015" cy="210619"/>
            </a:xfrm>
            <a:custGeom>
              <a:avLst/>
              <a:gdLst/>
              <a:ahLst/>
              <a:cxnLst/>
              <a:rect l="l" t="t" r="r" b="b"/>
              <a:pathLst>
                <a:path w="936" h="6568" extrusionOk="0">
                  <a:moveTo>
                    <a:pt x="385" y="0"/>
                  </a:moveTo>
                  <a:cubicBezTo>
                    <a:pt x="318" y="334"/>
                    <a:pt x="284" y="669"/>
                    <a:pt x="268" y="1003"/>
                  </a:cubicBezTo>
                  <a:cubicBezTo>
                    <a:pt x="218" y="1638"/>
                    <a:pt x="167" y="2490"/>
                    <a:pt x="117" y="3459"/>
                  </a:cubicBezTo>
                  <a:cubicBezTo>
                    <a:pt x="84" y="3927"/>
                    <a:pt x="67" y="4378"/>
                    <a:pt x="50" y="4796"/>
                  </a:cubicBezTo>
                  <a:cubicBezTo>
                    <a:pt x="0" y="5180"/>
                    <a:pt x="50" y="5564"/>
                    <a:pt x="167" y="5915"/>
                  </a:cubicBezTo>
                  <a:cubicBezTo>
                    <a:pt x="251" y="6166"/>
                    <a:pt x="435" y="6366"/>
                    <a:pt x="652" y="6500"/>
                  </a:cubicBezTo>
                  <a:cubicBezTo>
                    <a:pt x="771" y="6559"/>
                    <a:pt x="865" y="6568"/>
                    <a:pt x="909" y="6568"/>
                  </a:cubicBezTo>
                  <a:cubicBezTo>
                    <a:pt x="926" y="6568"/>
                    <a:pt x="936" y="6567"/>
                    <a:pt x="936" y="6567"/>
                  </a:cubicBezTo>
                  <a:cubicBezTo>
                    <a:pt x="936" y="6550"/>
                    <a:pt x="836" y="6533"/>
                    <a:pt x="685" y="6433"/>
                  </a:cubicBezTo>
                  <a:cubicBezTo>
                    <a:pt x="502" y="6299"/>
                    <a:pt x="351" y="6099"/>
                    <a:pt x="284" y="5882"/>
                  </a:cubicBezTo>
                  <a:cubicBezTo>
                    <a:pt x="184" y="5531"/>
                    <a:pt x="151" y="5163"/>
                    <a:pt x="201" y="4812"/>
                  </a:cubicBezTo>
                  <a:cubicBezTo>
                    <a:pt x="234" y="4395"/>
                    <a:pt x="251" y="3943"/>
                    <a:pt x="284" y="3459"/>
                  </a:cubicBezTo>
                  <a:cubicBezTo>
                    <a:pt x="335" y="2506"/>
                    <a:pt x="368" y="1638"/>
                    <a:pt x="385" y="1019"/>
                  </a:cubicBezTo>
                  <a:cubicBezTo>
                    <a:pt x="418" y="669"/>
                    <a:pt x="418" y="334"/>
                    <a:pt x="3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8"/>
            <p:cNvSpPr/>
            <p:nvPr/>
          </p:nvSpPr>
          <p:spPr>
            <a:xfrm>
              <a:off x="7529231" y="2898565"/>
              <a:ext cx="74493" cy="91136"/>
            </a:xfrm>
            <a:custGeom>
              <a:avLst/>
              <a:gdLst/>
              <a:ahLst/>
              <a:cxnLst/>
              <a:rect l="l" t="t" r="r" b="b"/>
              <a:pathLst>
                <a:path w="2323" h="2842" extrusionOk="0">
                  <a:moveTo>
                    <a:pt x="2290" y="1"/>
                  </a:moveTo>
                  <a:cubicBezTo>
                    <a:pt x="2223" y="184"/>
                    <a:pt x="2189" y="368"/>
                    <a:pt x="2156" y="552"/>
                  </a:cubicBezTo>
                  <a:cubicBezTo>
                    <a:pt x="1905" y="1438"/>
                    <a:pt x="1320" y="2173"/>
                    <a:pt x="518" y="2590"/>
                  </a:cubicBezTo>
                  <a:cubicBezTo>
                    <a:pt x="335" y="2657"/>
                    <a:pt x="168" y="2741"/>
                    <a:pt x="0" y="2841"/>
                  </a:cubicBezTo>
                  <a:cubicBezTo>
                    <a:pt x="201" y="2841"/>
                    <a:pt x="385" y="2791"/>
                    <a:pt x="569" y="2707"/>
                  </a:cubicBezTo>
                  <a:cubicBezTo>
                    <a:pt x="1437" y="2323"/>
                    <a:pt x="2089" y="1521"/>
                    <a:pt x="2273" y="585"/>
                  </a:cubicBezTo>
                  <a:cubicBezTo>
                    <a:pt x="2323" y="402"/>
                    <a:pt x="2323" y="201"/>
                    <a:pt x="229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7327237" y="3643044"/>
              <a:ext cx="739958" cy="75327"/>
            </a:xfrm>
            <a:custGeom>
              <a:avLst/>
              <a:gdLst/>
              <a:ahLst/>
              <a:cxnLst/>
              <a:rect l="l" t="t" r="r" b="b"/>
              <a:pathLst>
                <a:path w="23075" h="2349" extrusionOk="0">
                  <a:moveTo>
                    <a:pt x="17623" y="0"/>
                  </a:moveTo>
                  <a:cubicBezTo>
                    <a:pt x="17160" y="0"/>
                    <a:pt x="16692" y="37"/>
                    <a:pt x="16224" y="126"/>
                  </a:cubicBezTo>
                  <a:cubicBezTo>
                    <a:pt x="15472" y="260"/>
                    <a:pt x="14737" y="511"/>
                    <a:pt x="14052" y="878"/>
                  </a:cubicBezTo>
                  <a:cubicBezTo>
                    <a:pt x="13350" y="1263"/>
                    <a:pt x="12682" y="1764"/>
                    <a:pt x="11897" y="1981"/>
                  </a:cubicBezTo>
                  <a:cubicBezTo>
                    <a:pt x="11657" y="2051"/>
                    <a:pt x="11416" y="2081"/>
                    <a:pt x="11176" y="2081"/>
                  </a:cubicBezTo>
                  <a:cubicBezTo>
                    <a:pt x="10613" y="2081"/>
                    <a:pt x="10056" y="1918"/>
                    <a:pt x="9541" y="1730"/>
                  </a:cubicBezTo>
                  <a:cubicBezTo>
                    <a:pt x="8806" y="1430"/>
                    <a:pt x="8104" y="1096"/>
                    <a:pt x="7402" y="895"/>
                  </a:cubicBezTo>
                  <a:cubicBezTo>
                    <a:pt x="6306" y="588"/>
                    <a:pt x="5171" y="434"/>
                    <a:pt x="4031" y="434"/>
                  </a:cubicBezTo>
                  <a:cubicBezTo>
                    <a:pt x="3868" y="434"/>
                    <a:pt x="3705" y="438"/>
                    <a:pt x="3543" y="444"/>
                  </a:cubicBezTo>
                  <a:cubicBezTo>
                    <a:pt x="2674" y="477"/>
                    <a:pt x="1788" y="578"/>
                    <a:pt x="936" y="728"/>
                  </a:cubicBezTo>
                  <a:cubicBezTo>
                    <a:pt x="635" y="778"/>
                    <a:pt x="401" y="828"/>
                    <a:pt x="234" y="862"/>
                  </a:cubicBezTo>
                  <a:cubicBezTo>
                    <a:pt x="151" y="878"/>
                    <a:pt x="67" y="912"/>
                    <a:pt x="0" y="928"/>
                  </a:cubicBezTo>
                  <a:cubicBezTo>
                    <a:pt x="84" y="928"/>
                    <a:pt x="167" y="912"/>
                    <a:pt x="251" y="895"/>
                  </a:cubicBezTo>
                  <a:lnTo>
                    <a:pt x="953" y="795"/>
                  </a:lnTo>
                  <a:cubicBezTo>
                    <a:pt x="1805" y="661"/>
                    <a:pt x="2674" y="594"/>
                    <a:pt x="3543" y="578"/>
                  </a:cubicBezTo>
                  <a:cubicBezTo>
                    <a:pt x="3692" y="572"/>
                    <a:pt x="3842" y="569"/>
                    <a:pt x="3992" y="569"/>
                  </a:cubicBezTo>
                  <a:cubicBezTo>
                    <a:pt x="5128" y="569"/>
                    <a:pt x="6260" y="735"/>
                    <a:pt x="7352" y="1045"/>
                  </a:cubicBezTo>
                  <a:cubicBezTo>
                    <a:pt x="8054" y="1246"/>
                    <a:pt x="8739" y="1580"/>
                    <a:pt x="9491" y="1881"/>
                  </a:cubicBezTo>
                  <a:cubicBezTo>
                    <a:pt x="9858" y="2031"/>
                    <a:pt x="10259" y="2148"/>
                    <a:pt x="10660" y="2215"/>
                  </a:cubicBezTo>
                  <a:cubicBezTo>
                    <a:pt x="10828" y="2241"/>
                    <a:pt x="10993" y="2254"/>
                    <a:pt x="11156" y="2254"/>
                  </a:cubicBezTo>
                  <a:cubicBezTo>
                    <a:pt x="11417" y="2254"/>
                    <a:pt x="11673" y="2220"/>
                    <a:pt x="11930" y="2148"/>
                  </a:cubicBezTo>
                  <a:cubicBezTo>
                    <a:pt x="12782" y="1914"/>
                    <a:pt x="13451" y="1413"/>
                    <a:pt x="14136" y="1029"/>
                  </a:cubicBezTo>
                  <a:cubicBezTo>
                    <a:pt x="14804" y="661"/>
                    <a:pt x="15523" y="410"/>
                    <a:pt x="16258" y="277"/>
                  </a:cubicBezTo>
                  <a:cubicBezTo>
                    <a:pt x="16714" y="188"/>
                    <a:pt x="17171" y="143"/>
                    <a:pt x="17628" y="143"/>
                  </a:cubicBezTo>
                  <a:cubicBezTo>
                    <a:pt x="17856" y="143"/>
                    <a:pt x="18085" y="154"/>
                    <a:pt x="18313" y="177"/>
                  </a:cubicBezTo>
                  <a:cubicBezTo>
                    <a:pt x="18898" y="227"/>
                    <a:pt x="19483" y="344"/>
                    <a:pt x="20051" y="527"/>
                  </a:cubicBezTo>
                  <a:cubicBezTo>
                    <a:pt x="20886" y="795"/>
                    <a:pt x="21655" y="1196"/>
                    <a:pt x="22340" y="1730"/>
                  </a:cubicBezTo>
                  <a:cubicBezTo>
                    <a:pt x="22540" y="1881"/>
                    <a:pt x="22707" y="2031"/>
                    <a:pt x="22874" y="2198"/>
                  </a:cubicBezTo>
                  <a:cubicBezTo>
                    <a:pt x="22941" y="2248"/>
                    <a:pt x="23008" y="2299"/>
                    <a:pt x="23075" y="2349"/>
                  </a:cubicBezTo>
                  <a:cubicBezTo>
                    <a:pt x="23025" y="2282"/>
                    <a:pt x="22975" y="2232"/>
                    <a:pt x="22908" y="2165"/>
                  </a:cubicBezTo>
                  <a:cubicBezTo>
                    <a:pt x="22741" y="1998"/>
                    <a:pt x="22574" y="1831"/>
                    <a:pt x="22390" y="1680"/>
                  </a:cubicBezTo>
                  <a:cubicBezTo>
                    <a:pt x="21705" y="1129"/>
                    <a:pt x="20919" y="695"/>
                    <a:pt x="20101" y="410"/>
                  </a:cubicBezTo>
                  <a:cubicBezTo>
                    <a:pt x="19516" y="227"/>
                    <a:pt x="18914" y="93"/>
                    <a:pt x="18313" y="26"/>
                  </a:cubicBezTo>
                  <a:cubicBezTo>
                    <a:pt x="18085" y="9"/>
                    <a:pt x="17854" y="0"/>
                    <a:pt x="176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179887" y="2582379"/>
              <a:ext cx="821409" cy="270457"/>
            </a:xfrm>
            <a:custGeom>
              <a:avLst/>
              <a:gdLst/>
              <a:ahLst/>
              <a:cxnLst/>
              <a:rect l="l" t="t" r="r" b="b"/>
              <a:pathLst>
                <a:path w="25615" h="8434" extrusionOk="0">
                  <a:moveTo>
                    <a:pt x="6462" y="1"/>
                  </a:moveTo>
                  <a:cubicBezTo>
                    <a:pt x="6359" y="1"/>
                    <a:pt x="6258" y="49"/>
                    <a:pt x="6199" y="153"/>
                  </a:cubicBezTo>
                  <a:cubicBezTo>
                    <a:pt x="6099" y="337"/>
                    <a:pt x="6099" y="821"/>
                    <a:pt x="6300" y="1389"/>
                  </a:cubicBezTo>
                  <a:cubicBezTo>
                    <a:pt x="6467" y="1874"/>
                    <a:pt x="6350" y="2409"/>
                    <a:pt x="5982" y="2776"/>
                  </a:cubicBezTo>
                  <a:cubicBezTo>
                    <a:pt x="5598" y="3010"/>
                    <a:pt x="5113" y="3311"/>
                    <a:pt x="4612" y="3578"/>
                  </a:cubicBezTo>
                  <a:cubicBezTo>
                    <a:pt x="4612" y="3578"/>
                    <a:pt x="2940" y="3891"/>
                    <a:pt x="2343" y="3891"/>
                  </a:cubicBezTo>
                  <a:cubicBezTo>
                    <a:pt x="2278" y="3891"/>
                    <a:pt x="2225" y="3887"/>
                    <a:pt x="2189" y="3879"/>
                  </a:cubicBezTo>
                  <a:cubicBezTo>
                    <a:pt x="1928" y="3820"/>
                    <a:pt x="1152" y="3583"/>
                    <a:pt x="749" y="3583"/>
                  </a:cubicBezTo>
                  <a:cubicBezTo>
                    <a:pt x="585" y="3583"/>
                    <a:pt x="482" y="3622"/>
                    <a:pt x="502" y="3729"/>
                  </a:cubicBezTo>
                  <a:cubicBezTo>
                    <a:pt x="535" y="3929"/>
                    <a:pt x="2022" y="4547"/>
                    <a:pt x="2791" y="4714"/>
                  </a:cubicBezTo>
                  <a:cubicBezTo>
                    <a:pt x="2121" y="4702"/>
                    <a:pt x="989" y="4485"/>
                    <a:pt x="393" y="4485"/>
                  </a:cubicBezTo>
                  <a:cubicBezTo>
                    <a:pt x="157" y="4485"/>
                    <a:pt x="5" y="4519"/>
                    <a:pt x="0" y="4614"/>
                  </a:cubicBezTo>
                  <a:cubicBezTo>
                    <a:pt x="0" y="4831"/>
                    <a:pt x="2507" y="5433"/>
                    <a:pt x="2507" y="5433"/>
                  </a:cubicBezTo>
                  <a:lnTo>
                    <a:pt x="6985" y="6970"/>
                  </a:lnTo>
                  <a:cubicBezTo>
                    <a:pt x="6985" y="6970"/>
                    <a:pt x="12185" y="8433"/>
                    <a:pt x="17127" y="8433"/>
                  </a:cubicBezTo>
                  <a:cubicBezTo>
                    <a:pt x="20960" y="8433"/>
                    <a:pt x="24637" y="7554"/>
                    <a:pt x="25615" y="4430"/>
                  </a:cubicBezTo>
                  <a:lnTo>
                    <a:pt x="20769" y="1506"/>
                  </a:lnTo>
                  <a:cubicBezTo>
                    <a:pt x="20034" y="2392"/>
                    <a:pt x="19416" y="2609"/>
                    <a:pt x="19416" y="2609"/>
                  </a:cubicBezTo>
                  <a:cubicBezTo>
                    <a:pt x="17677" y="3047"/>
                    <a:pt x="15838" y="3194"/>
                    <a:pt x="14149" y="3194"/>
                  </a:cubicBezTo>
                  <a:cubicBezTo>
                    <a:pt x="11651" y="3194"/>
                    <a:pt x="9482" y="2872"/>
                    <a:pt x="8455" y="2693"/>
                  </a:cubicBezTo>
                  <a:cubicBezTo>
                    <a:pt x="8254" y="2526"/>
                    <a:pt x="8037" y="2342"/>
                    <a:pt x="7787" y="2108"/>
                  </a:cubicBezTo>
                  <a:cubicBezTo>
                    <a:pt x="7569" y="1891"/>
                    <a:pt x="7369" y="1657"/>
                    <a:pt x="7235" y="1373"/>
                  </a:cubicBezTo>
                  <a:cubicBezTo>
                    <a:pt x="7051" y="1039"/>
                    <a:pt x="6918" y="688"/>
                    <a:pt x="6818" y="337"/>
                  </a:cubicBezTo>
                  <a:cubicBezTo>
                    <a:pt x="6797" y="122"/>
                    <a:pt x="6626" y="1"/>
                    <a:pt x="646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717306" y="2176308"/>
              <a:ext cx="171465" cy="99409"/>
            </a:xfrm>
            <a:custGeom>
              <a:avLst/>
              <a:gdLst/>
              <a:ahLst/>
              <a:cxnLst/>
              <a:rect l="l" t="t" r="r" b="b"/>
              <a:pathLst>
                <a:path w="5347" h="3100" extrusionOk="0">
                  <a:moveTo>
                    <a:pt x="5313" y="1"/>
                  </a:moveTo>
                  <a:cubicBezTo>
                    <a:pt x="5280" y="418"/>
                    <a:pt x="5180" y="819"/>
                    <a:pt x="5046" y="1220"/>
                  </a:cubicBezTo>
                  <a:cubicBezTo>
                    <a:pt x="4862" y="1638"/>
                    <a:pt x="4612" y="2006"/>
                    <a:pt x="4278" y="2306"/>
                  </a:cubicBezTo>
                  <a:cubicBezTo>
                    <a:pt x="3877" y="2674"/>
                    <a:pt x="3359" y="2891"/>
                    <a:pt x="2807" y="2925"/>
                  </a:cubicBezTo>
                  <a:cubicBezTo>
                    <a:pt x="2757" y="2928"/>
                    <a:pt x="2707" y="2929"/>
                    <a:pt x="2657" y="2929"/>
                  </a:cubicBezTo>
                  <a:cubicBezTo>
                    <a:pt x="2159" y="2929"/>
                    <a:pt x="1680" y="2779"/>
                    <a:pt x="1270" y="2490"/>
                  </a:cubicBezTo>
                  <a:cubicBezTo>
                    <a:pt x="902" y="2223"/>
                    <a:pt x="618" y="1889"/>
                    <a:pt x="401" y="1488"/>
                  </a:cubicBezTo>
                  <a:cubicBezTo>
                    <a:pt x="217" y="1103"/>
                    <a:pt x="84" y="719"/>
                    <a:pt x="17" y="301"/>
                  </a:cubicBezTo>
                  <a:cubicBezTo>
                    <a:pt x="0" y="418"/>
                    <a:pt x="0" y="535"/>
                    <a:pt x="17" y="652"/>
                  </a:cubicBezTo>
                  <a:cubicBezTo>
                    <a:pt x="134" y="1437"/>
                    <a:pt x="552" y="2139"/>
                    <a:pt x="1186" y="2624"/>
                  </a:cubicBezTo>
                  <a:cubicBezTo>
                    <a:pt x="1603" y="2921"/>
                    <a:pt x="2113" y="3100"/>
                    <a:pt x="2632" y="3100"/>
                  </a:cubicBezTo>
                  <a:cubicBezTo>
                    <a:pt x="2696" y="3100"/>
                    <a:pt x="2760" y="3097"/>
                    <a:pt x="2824" y="3092"/>
                  </a:cubicBezTo>
                  <a:cubicBezTo>
                    <a:pt x="3409" y="3058"/>
                    <a:pt x="3960" y="2824"/>
                    <a:pt x="4378" y="2423"/>
                  </a:cubicBezTo>
                  <a:cubicBezTo>
                    <a:pt x="4963" y="1889"/>
                    <a:pt x="5297" y="1137"/>
                    <a:pt x="5330" y="335"/>
                  </a:cubicBezTo>
                  <a:cubicBezTo>
                    <a:pt x="5347" y="234"/>
                    <a:pt x="5347" y="118"/>
                    <a:pt x="5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grpSp>
        <p:nvGrpSpPr>
          <p:cNvPr id="1501" name="Google Shape;1501;p39"/>
          <p:cNvGrpSpPr/>
          <p:nvPr/>
        </p:nvGrpSpPr>
        <p:grpSpPr>
          <a:xfrm>
            <a:off x="7166359" y="1663770"/>
            <a:ext cx="1404877" cy="3025504"/>
            <a:chOff x="7068759" y="1663770"/>
            <a:chExt cx="1404877" cy="3025504"/>
          </a:xfrm>
        </p:grpSpPr>
        <p:sp>
          <p:nvSpPr>
            <p:cNvPr id="1502" name="Google Shape;1502;p39"/>
            <p:cNvSpPr/>
            <p:nvPr/>
          </p:nvSpPr>
          <p:spPr>
            <a:xfrm>
              <a:off x="7948531" y="1770202"/>
              <a:ext cx="270618" cy="481846"/>
            </a:xfrm>
            <a:custGeom>
              <a:avLst/>
              <a:gdLst/>
              <a:ahLst/>
              <a:cxnLst/>
              <a:rect l="l" t="t" r="r" b="b"/>
              <a:pathLst>
                <a:path w="8439" h="15026" extrusionOk="0">
                  <a:moveTo>
                    <a:pt x="3403" y="0"/>
                  </a:moveTo>
                  <a:cubicBezTo>
                    <a:pt x="2378" y="0"/>
                    <a:pt x="1345" y="204"/>
                    <a:pt x="368" y="623"/>
                  </a:cubicBezTo>
                  <a:cubicBezTo>
                    <a:pt x="368" y="623"/>
                    <a:pt x="1" y="5702"/>
                    <a:pt x="17" y="7925"/>
                  </a:cubicBezTo>
                  <a:cubicBezTo>
                    <a:pt x="51" y="10130"/>
                    <a:pt x="2256" y="10481"/>
                    <a:pt x="2256" y="10481"/>
                  </a:cubicBezTo>
                  <a:cubicBezTo>
                    <a:pt x="2256" y="10481"/>
                    <a:pt x="2223" y="14107"/>
                    <a:pt x="2256" y="14725"/>
                  </a:cubicBezTo>
                  <a:lnTo>
                    <a:pt x="7570" y="15026"/>
                  </a:lnTo>
                  <a:lnTo>
                    <a:pt x="8438" y="1843"/>
                  </a:lnTo>
                  <a:lnTo>
                    <a:pt x="8104" y="1592"/>
                  </a:lnTo>
                  <a:cubicBezTo>
                    <a:pt x="6736" y="545"/>
                    <a:pt x="5079" y="0"/>
                    <a:pt x="3403" y="0"/>
                  </a:cubicBez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9"/>
            <p:cNvSpPr/>
            <p:nvPr/>
          </p:nvSpPr>
          <p:spPr>
            <a:xfrm>
              <a:off x="7956195" y="1898921"/>
              <a:ext cx="27738" cy="20491"/>
            </a:xfrm>
            <a:custGeom>
              <a:avLst/>
              <a:gdLst/>
              <a:ahLst/>
              <a:cxnLst/>
              <a:rect l="l" t="t" r="r" b="b"/>
              <a:pathLst>
                <a:path w="865" h="639" extrusionOk="0">
                  <a:moveTo>
                    <a:pt x="426" y="0"/>
                  </a:moveTo>
                  <a:cubicBezTo>
                    <a:pt x="155" y="0"/>
                    <a:pt x="0" y="324"/>
                    <a:pt x="196" y="536"/>
                  </a:cubicBezTo>
                  <a:cubicBezTo>
                    <a:pt x="256" y="605"/>
                    <a:pt x="339" y="638"/>
                    <a:pt x="423" y="638"/>
                  </a:cubicBezTo>
                  <a:cubicBezTo>
                    <a:pt x="502" y="638"/>
                    <a:pt x="582" y="609"/>
                    <a:pt x="647" y="552"/>
                  </a:cubicBezTo>
                  <a:cubicBezTo>
                    <a:pt x="864" y="368"/>
                    <a:pt x="731" y="1"/>
                    <a:pt x="447" y="1"/>
                  </a:cubicBezTo>
                  <a:cubicBezTo>
                    <a:pt x="440" y="1"/>
                    <a:pt x="433" y="0"/>
                    <a:pt x="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9"/>
            <p:cNvSpPr/>
            <p:nvPr/>
          </p:nvSpPr>
          <p:spPr>
            <a:xfrm>
              <a:off x="7959241" y="1890294"/>
              <a:ext cx="37006" cy="10422"/>
            </a:xfrm>
            <a:custGeom>
              <a:avLst/>
              <a:gdLst/>
              <a:ahLst/>
              <a:cxnLst/>
              <a:rect l="l" t="t" r="r" b="b"/>
              <a:pathLst>
                <a:path w="1154" h="325" extrusionOk="0">
                  <a:moveTo>
                    <a:pt x="581" y="0"/>
                  </a:moveTo>
                  <a:cubicBezTo>
                    <a:pt x="421" y="0"/>
                    <a:pt x="262" y="51"/>
                    <a:pt x="134" y="153"/>
                  </a:cubicBezTo>
                  <a:cubicBezTo>
                    <a:pt x="34" y="236"/>
                    <a:pt x="1" y="303"/>
                    <a:pt x="17" y="320"/>
                  </a:cubicBezTo>
                  <a:cubicBezTo>
                    <a:pt x="20" y="323"/>
                    <a:pt x="25" y="324"/>
                    <a:pt x="31" y="324"/>
                  </a:cubicBezTo>
                  <a:cubicBezTo>
                    <a:pt x="91" y="324"/>
                    <a:pt x="295" y="186"/>
                    <a:pt x="569" y="186"/>
                  </a:cubicBezTo>
                  <a:cubicBezTo>
                    <a:pt x="839" y="186"/>
                    <a:pt x="1056" y="308"/>
                    <a:pt x="1121" y="308"/>
                  </a:cubicBezTo>
                  <a:cubicBezTo>
                    <a:pt x="1128" y="308"/>
                    <a:pt x="1134" y="307"/>
                    <a:pt x="1137" y="303"/>
                  </a:cubicBezTo>
                  <a:cubicBezTo>
                    <a:pt x="1154" y="287"/>
                    <a:pt x="1120" y="220"/>
                    <a:pt x="1020" y="136"/>
                  </a:cubicBezTo>
                  <a:cubicBezTo>
                    <a:pt x="889" y="46"/>
                    <a:pt x="734" y="0"/>
                    <a:pt x="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9"/>
            <p:cNvSpPr/>
            <p:nvPr/>
          </p:nvSpPr>
          <p:spPr>
            <a:xfrm>
              <a:off x="8064262" y="1903153"/>
              <a:ext cx="26905" cy="20748"/>
            </a:xfrm>
            <a:custGeom>
              <a:avLst/>
              <a:gdLst/>
              <a:ahLst/>
              <a:cxnLst/>
              <a:rect l="l" t="t" r="r" b="b"/>
              <a:pathLst>
                <a:path w="839" h="647" extrusionOk="0">
                  <a:moveTo>
                    <a:pt x="423" y="1"/>
                  </a:moveTo>
                  <a:cubicBezTo>
                    <a:pt x="364" y="1"/>
                    <a:pt x="305" y="17"/>
                    <a:pt x="251" y="53"/>
                  </a:cubicBezTo>
                  <a:cubicBezTo>
                    <a:pt x="1" y="203"/>
                    <a:pt x="67" y="571"/>
                    <a:pt x="351" y="638"/>
                  </a:cubicBezTo>
                  <a:cubicBezTo>
                    <a:pt x="376" y="644"/>
                    <a:pt x="400" y="647"/>
                    <a:pt x="424" y="647"/>
                  </a:cubicBezTo>
                  <a:cubicBezTo>
                    <a:pt x="659" y="647"/>
                    <a:pt x="839" y="365"/>
                    <a:pt x="702" y="153"/>
                  </a:cubicBezTo>
                  <a:cubicBezTo>
                    <a:pt x="638" y="56"/>
                    <a:pt x="531" y="1"/>
                    <a:pt x="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9"/>
            <p:cNvSpPr/>
            <p:nvPr/>
          </p:nvSpPr>
          <p:spPr>
            <a:xfrm>
              <a:off x="8065353" y="1894591"/>
              <a:ext cx="36974" cy="10422"/>
            </a:xfrm>
            <a:custGeom>
              <a:avLst/>
              <a:gdLst/>
              <a:ahLst/>
              <a:cxnLst/>
              <a:rect l="l" t="t" r="r" b="b"/>
              <a:pathLst>
                <a:path w="1153" h="325" extrusionOk="0">
                  <a:moveTo>
                    <a:pt x="580" y="0"/>
                  </a:moveTo>
                  <a:cubicBezTo>
                    <a:pt x="420" y="0"/>
                    <a:pt x="262" y="50"/>
                    <a:pt x="134" y="153"/>
                  </a:cubicBezTo>
                  <a:cubicBezTo>
                    <a:pt x="33" y="236"/>
                    <a:pt x="0" y="303"/>
                    <a:pt x="17" y="320"/>
                  </a:cubicBezTo>
                  <a:cubicBezTo>
                    <a:pt x="20" y="323"/>
                    <a:pt x="24" y="324"/>
                    <a:pt x="30" y="324"/>
                  </a:cubicBezTo>
                  <a:cubicBezTo>
                    <a:pt x="90" y="324"/>
                    <a:pt x="295" y="186"/>
                    <a:pt x="568" y="186"/>
                  </a:cubicBezTo>
                  <a:cubicBezTo>
                    <a:pt x="854" y="186"/>
                    <a:pt x="1058" y="308"/>
                    <a:pt x="1121" y="308"/>
                  </a:cubicBezTo>
                  <a:cubicBezTo>
                    <a:pt x="1128" y="308"/>
                    <a:pt x="1133" y="306"/>
                    <a:pt x="1136" y="303"/>
                  </a:cubicBezTo>
                  <a:cubicBezTo>
                    <a:pt x="1153" y="286"/>
                    <a:pt x="1119" y="219"/>
                    <a:pt x="1019" y="136"/>
                  </a:cubicBezTo>
                  <a:cubicBezTo>
                    <a:pt x="888" y="46"/>
                    <a:pt x="734" y="0"/>
                    <a:pt x="5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9"/>
            <p:cNvSpPr/>
            <p:nvPr/>
          </p:nvSpPr>
          <p:spPr>
            <a:xfrm>
              <a:off x="8001025" y="1900524"/>
              <a:ext cx="32741" cy="85813"/>
            </a:xfrm>
            <a:custGeom>
              <a:avLst/>
              <a:gdLst/>
              <a:ahLst/>
              <a:cxnLst/>
              <a:rect l="l" t="t" r="r" b="b"/>
              <a:pathLst>
                <a:path w="1021" h="2676" extrusionOk="0">
                  <a:moveTo>
                    <a:pt x="985" y="1"/>
                  </a:moveTo>
                  <a:cubicBezTo>
                    <a:pt x="930" y="1"/>
                    <a:pt x="632" y="696"/>
                    <a:pt x="302" y="1555"/>
                  </a:cubicBezTo>
                  <a:cubicBezTo>
                    <a:pt x="218" y="1772"/>
                    <a:pt x="135" y="1989"/>
                    <a:pt x="68" y="2190"/>
                  </a:cubicBezTo>
                  <a:cubicBezTo>
                    <a:pt x="18" y="2290"/>
                    <a:pt x="1" y="2407"/>
                    <a:pt x="18" y="2524"/>
                  </a:cubicBezTo>
                  <a:cubicBezTo>
                    <a:pt x="51" y="2574"/>
                    <a:pt x="101" y="2624"/>
                    <a:pt x="168" y="2641"/>
                  </a:cubicBezTo>
                  <a:cubicBezTo>
                    <a:pt x="201" y="2658"/>
                    <a:pt x="252" y="2658"/>
                    <a:pt x="302" y="2658"/>
                  </a:cubicBezTo>
                  <a:cubicBezTo>
                    <a:pt x="366" y="2670"/>
                    <a:pt x="429" y="2676"/>
                    <a:pt x="493" y="2676"/>
                  </a:cubicBezTo>
                  <a:cubicBezTo>
                    <a:pt x="596" y="2676"/>
                    <a:pt x="700" y="2662"/>
                    <a:pt x="803" y="2641"/>
                  </a:cubicBezTo>
                  <a:cubicBezTo>
                    <a:pt x="636" y="2574"/>
                    <a:pt x="469" y="2541"/>
                    <a:pt x="302" y="2541"/>
                  </a:cubicBezTo>
                  <a:cubicBezTo>
                    <a:pt x="235" y="2524"/>
                    <a:pt x="168" y="2507"/>
                    <a:pt x="151" y="2474"/>
                  </a:cubicBezTo>
                  <a:cubicBezTo>
                    <a:pt x="151" y="2390"/>
                    <a:pt x="185" y="2307"/>
                    <a:pt x="218" y="2240"/>
                  </a:cubicBezTo>
                  <a:cubicBezTo>
                    <a:pt x="302" y="2039"/>
                    <a:pt x="369" y="1839"/>
                    <a:pt x="452" y="1622"/>
                  </a:cubicBezTo>
                  <a:cubicBezTo>
                    <a:pt x="786" y="736"/>
                    <a:pt x="1020" y="18"/>
                    <a:pt x="987" y="1"/>
                  </a:cubicBezTo>
                  <a:cubicBezTo>
                    <a:pt x="986" y="1"/>
                    <a:pt x="986" y="1"/>
                    <a:pt x="9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9"/>
            <p:cNvSpPr/>
            <p:nvPr/>
          </p:nvSpPr>
          <p:spPr>
            <a:xfrm>
              <a:off x="8020875" y="2078947"/>
              <a:ext cx="92707" cy="45087"/>
            </a:xfrm>
            <a:custGeom>
              <a:avLst/>
              <a:gdLst/>
              <a:ahLst/>
              <a:cxnLst/>
              <a:rect l="l" t="t" r="r" b="b"/>
              <a:pathLst>
                <a:path w="2891" h="1406" extrusionOk="0">
                  <a:moveTo>
                    <a:pt x="2891" y="1"/>
                  </a:moveTo>
                  <a:lnTo>
                    <a:pt x="2891" y="1"/>
                  </a:lnTo>
                  <a:cubicBezTo>
                    <a:pt x="2046" y="537"/>
                    <a:pt x="1075" y="820"/>
                    <a:pt x="85" y="820"/>
                  </a:cubicBezTo>
                  <a:cubicBezTo>
                    <a:pt x="57" y="820"/>
                    <a:pt x="29" y="820"/>
                    <a:pt x="0" y="820"/>
                  </a:cubicBezTo>
                  <a:lnTo>
                    <a:pt x="0" y="1388"/>
                  </a:lnTo>
                  <a:cubicBezTo>
                    <a:pt x="131" y="1400"/>
                    <a:pt x="257" y="1405"/>
                    <a:pt x="377" y="1405"/>
                  </a:cubicBezTo>
                  <a:cubicBezTo>
                    <a:pt x="2285" y="1405"/>
                    <a:pt x="2891" y="1"/>
                    <a:pt x="289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9"/>
            <p:cNvSpPr/>
            <p:nvPr/>
          </p:nvSpPr>
          <p:spPr>
            <a:xfrm>
              <a:off x="7943945" y="1663770"/>
              <a:ext cx="311632" cy="297362"/>
            </a:xfrm>
            <a:custGeom>
              <a:avLst/>
              <a:gdLst/>
              <a:ahLst/>
              <a:cxnLst/>
              <a:rect l="l" t="t" r="r" b="b"/>
              <a:pathLst>
                <a:path w="9718" h="9273" extrusionOk="0">
                  <a:moveTo>
                    <a:pt x="1491" y="0"/>
                  </a:moveTo>
                  <a:cubicBezTo>
                    <a:pt x="1336" y="0"/>
                    <a:pt x="1187" y="39"/>
                    <a:pt x="1063" y="133"/>
                  </a:cubicBezTo>
                  <a:cubicBezTo>
                    <a:pt x="795" y="366"/>
                    <a:pt x="712" y="751"/>
                    <a:pt x="845" y="1068"/>
                  </a:cubicBezTo>
                  <a:cubicBezTo>
                    <a:pt x="979" y="1386"/>
                    <a:pt x="1179" y="1670"/>
                    <a:pt x="1430" y="1904"/>
                  </a:cubicBezTo>
                  <a:cubicBezTo>
                    <a:pt x="1282" y="1799"/>
                    <a:pt x="1115" y="1751"/>
                    <a:pt x="952" y="1751"/>
                  </a:cubicBezTo>
                  <a:cubicBezTo>
                    <a:pt x="619" y="1751"/>
                    <a:pt x="300" y="1952"/>
                    <a:pt x="177" y="2288"/>
                  </a:cubicBezTo>
                  <a:cubicBezTo>
                    <a:pt x="0" y="2787"/>
                    <a:pt x="319" y="3316"/>
                    <a:pt x="820" y="3400"/>
                  </a:cubicBezTo>
                  <a:lnTo>
                    <a:pt x="820" y="3400"/>
                  </a:lnTo>
                  <a:cubicBezTo>
                    <a:pt x="800" y="3398"/>
                    <a:pt x="780" y="3397"/>
                    <a:pt x="761" y="3397"/>
                  </a:cubicBezTo>
                  <a:cubicBezTo>
                    <a:pt x="422" y="3397"/>
                    <a:pt x="118" y="3649"/>
                    <a:pt x="43" y="4009"/>
                  </a:cubicBezTo>
                  <a:cubicBezTo>
                    <a:pt x="10" y="4393"/>
                    <a:pt x="177" y="4778"/>
                    <a:pt x="494" y="4995"/>
                  </a:cubicBezTo>
                  <a:cubicBezTo>
                    <a:pt x="812" y="5195"/>
                    <a:pt x="1179" y="5329"/>
                    <a:pt x="1547" y="5379"/>
                  </a:cubicBezTo>
                  <a:cubicBezTo>
                    <a:pt x="1919" y="5457"/>
                    <a:pt x="2276" y="5490"/>
                    <a:pt x="2618" y="5490"/>
                  </a:cubicBezTo>
                  <a:cubicBezTo>
                    <a:pt x="4390" y="5490"/>
                    <a:pt x="5751" y="4602"/>
                    <a:pt x="6760" y="4560"/>
                  </a:cubicBezTo>
                  <a:cubicBezTo>
                    <a:pt x="6782" y="4559"/>
                    <a:pt x="6802" y="4559"/>
                    <a:pt x="6823" y="4559"/>
                  </a:cubicBezTo>
                  <a:cubicBezTo>
                    <a:pt x="7957" y="4559"/>
                    <a:pt x="7779" y="5897"/>
                    <a:pt x="7779" y="5897"/>
                  </a:cubicBezTo>
                  <a:lnTo>
                    <a:pt x="7512" y="9189"/>
                  </a:lnTo>
                  <a:lnTo>
                    <a:pt x="8498" y="9272"/>
                  </a:lnTo>
                  <a:lnTo>
                    <a:pt x="8865" y="7701"/>
                  </a:lnTo>
                  <a:cubicBezTo>
                    <a:pt x="8966" y="7568"/>
                    <a:pt x="9049" y="7417"/>
                    <a:pt x="9116" y="7250"/>
                  </a:cubicBezTo>
                  <a:cubicBezTo>
                    <a:pt x="9317" y="6682"/>
                    <a:pt x="9617" y="6114"/>
                    <a:pt x="9651" y="5513"/>
                  </a:cubicBezTo>
                  <a:cubicBezTo>
                    <a:pt x="9718" y="4894"/>
                    <a:pt x="9500" y="4276"/>
                    <a:pt x="9049" y="3842"/>
                  </a:cubicBezTo>
                  <a:cubicBezTo>
                    <a:pt x="8616" y="3449"/>
                    <a:pt x="8008" y="3342"/>
                    <a:pt x="7410" y="3342"/>
                  </a:cubicBezTo>
                  <a:cubicBezTo>
                    <a:pt x="7270" y="3342"/>
                    <a:pt x="7131" y="3348"/>
                    <a:pt x="6994" y="3357"/>
                  </a:cubicBezTo>
                  <a:cubicBezTo>
                    <a:pt x="7044" y="2772"/>
                    <a:pt x="6810" y="2204"/>
                    <a:pt x="6376" y="1837"/>
                  </a:cubicBezTo>
                  <a:cubicBezTo>
                    <a:pt x="5941" y="1453"/>
                    <a:pt x="5390" y="1235"/>
                    <a:pt x="4822" y="1185"/>
                  </a:cubicBezTo>
                  <a:cubicBezTo>
                    <a:pt x="4304" y="1135"/>
                    <a:pt x="3769" y="1185"/>
                    <a:pt x="3285" y="985"/>
                  </a:cubicBezTo>
                  <a:cubicBezTo>
                    <a:pt x="2817" y="784"/>
                    <a:pt x="2483" y="366"/>
                    <a:pt x="2015" y="133"/>
                  </a:cubicBezTo>
                  <a:cubicBezTo>
                    <a:pt x="1854" y="52"/>
                    <a:pt x="1669" y="0"/>
                    <a:pt x="1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9"/>
            <p:cNvSpPr/>
            <p:nvPr/>
          </p:nvSpPr>
          <p:spPr>
            <a:xfrm>
              <a:off x="8197407" y="1898151"/>
              <a:ext cx="73499" cy="94054"/>
            </a:xfrm>
            <a:custGeom>
              <a:avLst/>
              <a:gdLst/>
              <a:ahLst/>
              <a:cxnLst/>
              <a:rect l="l" t="t" r="r" b="b"/>
              <a:pathLst>
                <a:path w="2292" h="2933" extrusionOk="0">
                  <a:moveTo>
                    <a:pt x="793" y="1"/>
                  </a:moveTo>
                  <a:cubicBezTo>
                    <a:pt x="727" y="1"/>
                    <a:pt x="685" y="6"/>
                    <a:pt x="677" y="8"/>
                  </a:cubicBezTo>
                  <a:cubicBezTo>
                    <a:pt x="677" y="8"/>
                    <a:pt x="9" y="2615"/>
                    <a:pt x="9" y="2665"/>
                  </a:cubicBezTo>
                  <a:cubicBezTo>
                    <a:pt x="1" y="2698"/>
                    <a:pt x="440" y="2932"/>
                    <a:pt x="918" y="2932"/>
                  </a:cubicBezTo>
                  <a:cubicBezTo>
                    <a:pt x="1404" y="2932"/>
                    <a:pt x="1929" y="2690"/>
                    <a:pt x="2064" y="1746"/>
                  </a:cubicBezTo>
                  <a:cubicBezTo>
                    <a:pt x="2292" y="154"/>
                    <a:pt x="1165" y="1"/>
                    <a:pt x="793" y="1"/>
                  </a:cubicBez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9"/>
            <p:cNvSpPr/>
            <p:nvPr/>
          </p:nvSpPr>
          <p:spPr>
            <a:xfrm>
              <a:off x="8218571" y="1919604"/>
              <a:ext cx="31105" cy="52366"/>
            </a:xfrm>
            <a:custGeom>
              <a:avLst/>
              <a:gdLst/>
              <a:ahLst/>
              <a:cxnLst/>
              <a:rect l="l" t="t" r="r" b="b"/>
              <a:pathLst>
                <a:path w="970" h="1633" extrusionOk="0">
                  <a:moveTo>
                    <a:pt x="544" y="1"/>
                  </a:moveTo>
                  <a:cubicBezTo>
                    <a:pt x="498" y="1"/>
                    <a:pt x="454" y="12"/>
                    <a:pt x="418" y="24"/>
                  </a:cubicBezTo>
                  <a:cubicBezTo>
                    <a:pt x="368" y="58"/>
                    <a:pt x="335" y="91"/>
                    <a:pt x="318" y="141"/>
                  </a:cubicBezTo>
                  <a:cubicBezTo>
                    <a:pt x="301" y="208"/>
                    <a:pt x="318" y="258"/>
                    <a:pt x="335" y="258"/>
                  </a:cubicBezTo>
                  <a:cubicBezTo>
                    <a:pt x="335" y="241"/>
                    <a:pt x="335" y="208"/>
                    <a:pt x="368" y="158"/>
                  </a:cubicBezTo>
                  <a:cubicBezTo>
                    <a:pt x="407" y="107"/>
                    <a:pt x="464" y="85"/>
                    <a:pt x="519" y="85"/>
                  </a:cubicBezTo>
                  <a:cubicBezTo>
                    <a:pt x="536" y="85"/>
                    <a:pt x="553" y="87"/>
                    <a:pt x="569" y="91"/>
                  </a:cubicBezTo>
                  <a:cubicBezTo>
                    <a:pt x="686" y="158"/>
                    <a:pt x="769" y="258"/>
                    <a:pt x="786" y="375"/>
                  </a:cubicBezTo>
                  <a:cubicBezTo>
                    <a:pt x="819" y="542"/>
                    <a:pt x="836" y="709"/>
                    <a:pt x="803" y="860"/>
                  </a:cubicBezTo>
                  <a:cubicBezTo>
                    <a:pt x="753" y="1194"/>
                    <a:pt x="535" y="1478"/>
                    <a:pt x="335" y="1528"/>
                  </a:cubicBezTo>
                  <a:cubicBezTo>
                    <a:pt x="312" y="1532"/>
                    <a:pt x="290" y="1535"/>
                    <a:pt x="268" y="1535"/>
                  </a:cubicBezTo>
                  <a:cubicBezTo>
                    <a:pt x="207" y="1535"/>
                    <a:pt x="145" y="1519"/>
                    <a:pt x="84" y="1495"/>
                  </a:cubicBezTo>
                  <a:cubicBezTo>
                    <a:pt x="34" y="1461"/>
                    <a:pt x="17" y="1428"/>
                    <a:pt x="1" y="1428"/>
                  </a:cubicBezTo>
                  <a:lnTo>
                    <a:pt x="1" y="1428"/>
                  </a:lnTo>
                  <a:cubicBezTo>
                    <a:pt x="1" y="1428"/>
                    <a:pt x="1" y="1478"/>
                    <a:pt x="51" y="1528"/>
                  </a:cubicBezTo>
                  <a:cubicBezTo>
                    <a:pt x="120" y="1598"/>
                    <a:pt x="202" y="1632"/>
                    <a:pt x="294" y="1632"/>
                  </a:cubicBezTo>
                  <a:cubicBezTo>
                    <a:pt x="313" y="1632"/>
                    <a:pt x="332" y="1631"/>
                    <a:pt x="352" y="1628"/>
                  </a:cubicBezTo>
                  <a:cubicBezTo>
                    <a:pt x="636" y="1578"/>
                    <a:pt x="870" y="1261"/>
                    <a:pt x="936" y="876"/>
                  </a:cubicBezTo>
                  <a:cubicBezTo>
                    <a:pt x="970" y="709"/>
                    <a:pt x="953" y="526"/>
                    <a:pt x="903" y="342"/>
                  </a:cubicBezTo>
                  <a:cubicBezTo>
                    <a:pt x="870" y="191"/>
                    <a:pt x="753" y="58"/>
                    <a:pt x="602" y="8"/>
                  </a:cubicBezTo>
                  <a:cubicBezTo>
                    <a:pt x="583" y="3"/>
                    <a:pt x="563" y="1"/>
                    <a:pt x="544" y="1"/>
                  </a:cubicBezTo>
                  <a:close/>
                </a:path>
              </a:pathLst>
            </a:custGeom>
            <a:solidFill>
              <a:srgbClr val="7F5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9"/>
            <p:cNvSpPr/>
            <p:nvPr/>
          </p:nvSpPr>
          <p:spPr>
            <a:xfrm>
              <a:off x="8065353" y="1847484"/>
              <a:ext cx="52527" cy="15392"/>
            </a:xfrm>
            <a:custGeom>
              <a:avLst/>
              <a:gdLst/>
              <a:ahLst/>
              <a:cxnLst/>
              <a:rect l="l" t="t" r="r" b="b"/>
              <a:pathLst>
                <a:path w="1638" h="480" extrusionOk="0">
                  <a:moveTo>
                    <a:pt x="804" y="1"/>
                  </a:moveTo>
                  <a:cubicBezTo>
                    <a:pt x="594" y="1"/>
                    <a:pt x="386" y="55"/>
                    <a:pt x="201" y="168"/>
                  </a:cubicBezTo>
                  <a:cubicBezTo>
                    <a:pt x="50" y="268"/>
                    <a:pt x="0" y="368"/>
                    <a:pt x="17" y="419"/>
                  </a:cubicBezTo>
                  <a:cubicBezTo>
                    <a:pt x="42" y="456"/>
                    <a:pt x="104" y="468"/>
                    <a:pt x="194" y="468"/>
                  </a:cubicBezTo>
                  <a:cubicBezTo>
                    <a:pt x="344" y="468"/>
                    <a:pt x="568" y="435"/>
                    <a:pt x="819" y="435"/>
                  </a:cubicBezTo>
                  <a:cubicBezTo>
                    <a:pt x="1086" y="435"/>
                    <a:pt x="1316" y="480"/>
                    <a:pt x="1465" y="480"/>
                  </a:cubicBezTo>
                  <a:cubicBezTo>
                    <a:pt x="1539" y="480"/>
                    <a:pt x="1593" y="469"/>
                    <a:pt x="1621" y="435"/>
                  </a:cubicBezTo>
                  <a:cubicBezTo>
                    <a:pt x="1637" y="385"/>
                    <a:pt x="1587" y="285"/>
                    <a:pt x="1454" y="185"/>
                  </a:cubicBezTo>
                  <a:cubicBezTo>
                    <a:pt x="1255" y="64"/>
                    <a:pt x="1029" y="1"/>
                    <a:pt x="8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9"/>
            <p:cNvSpPr/>
            <p:nvPr/>
          </p:nvSpPr>
          <p:spPr>
            <a:xfrm>
              <a:off x="7969439" y="1857201"/>
              <a:ext cx="32164" cy="15392"/>
            </a:xfrm>
            <a:custGeom>
              <a:avLst/>
              <a:gdLst/>
              <a:ahLst/>
              <a:cxnLst/>
              <a:rect l="l" t="t" r="r" b="b"/>
              <a:pathLst>
                <a:path w="1003" h="480" extrusionOk="0">
                  <a:moveTo>
                    <a:pt x="455" y="1"/>
                  </a:moveTo>
                  <a:cubicBezTo>
                    <a:pt x="340" y="1"/>
                    <a:pt x="223" y="33"/>
                    <a:pt x="117" y="99"/>
                  </a:cubicBezTo>
                  <a:cubicBezTo>
                    <a:pt x="17" y="182"/>
                    <a:pt x="0" y="266"/>
                    <a:pt x="34" y="316"/>
                  </a:cubicBezTo>
                  <a:cubicBezTo>
                    <a:pt x="100" y="416"/>
                    <a:pt x="284" y="416"/>
                    <a:pt x="485" y="450"/>
                  </a:cubicBezTo>
                  <a:cubicBezTo>
                    <a:pt x="600" y="459"/>
                    <a:pt x="709" y="480"/>
                    <a:pt x="801" y="480"/>
                  </a:cubicBezTo>
                  <a:cubicBezTo>
                    <a:pt x="869" y="480"/>
                    <a:pt x="927" y="469"/>
                    <a:pt x="969" y="433"/>
                  </a:cubicBezTo>
                  <a:cubicBezTo>
                    <a:pt x="1003" y="400"/>
                    <a:pt x="1003" y="316"/>
                    <a:pt x="936" y="216"/>
                  </a:cubicBezTo>
                  <a:cubicBezTo>
                    <a:pt x="805" y="75"/>
                    <a:pt x="631" y="1"/>
                    <a:pt x="4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9"/>
            <p:cNvSpPr/>
            <p:nvPr/>
          </p:nvSpPr>
          <p:spPr>
            <a:xfrm>
              <a:off x="8016578" y="1991018"/>
              <a:ext cx="46113" cy="22223"/>
            </a:xfrm>
            <a:custGeom>
              <a:avLst/>
              <a:gdLst/>
              <a:ahLst/>
              <a:cxnLst/>
              <a:rect l="l" t="t" r="r" b="b"/>
              <a:pathLst>
                <a:path w="1438" h="693" extrusionOk="0">
                  <a:moveTo>
                    <a:pt x="1415" y="0"/>
                  </a:moveTo>
                  <a:cubicBezTo>
                    <a:pt x="1367" y="0"/>
                    <a:pt x="1167" y="295"/>
                    <a:pt x="786" y="454"/>
                  </a:cubicBezTo>
                  <a:cubicBezTo>
                    <a:pt x="385" y="638"/>
                    <a:pt x="1" y="571"/>
                    <a:pt x="1" y="604"/>
                  </a:cubicBezTo>
                  <a:cubicBezTo>
                    <a:pt x="1" y="621"/>
                    <a:pt x="84" y="671"/>
                    <a:pt x="234" y="688"/>
                  </a:cubicBezTo>
                  <a:cubicBezTo>
                    <a:pt x="270" y="691"/>
                    <a:pt x="304" y="692"/>
                    <a:pt x="339" y="692"/>
                  </a:cubicBezTo>
                  <a:cubicBezTo>
                    <a:pt x="719" y="692"/>
                    <a:pt x="1076" y="526"/>
                    <a:pt x="1321" y="220"/>
                  </a:cubicBezTo>
                  <a:cubicBezTo>
                    <a:pt x="1421" y="103"/>
                    <a:pt x="1437" y="3"/>
                    <a:pt x="1421" y="3"/>
                  </a:cubicBezTo>
                  <a:cubicBezTo>
                    <a:pt x="1419" y="1"/>
                    <a:pt x="1417" y="0"/>
                    <a:pt x="1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9"/>
            <p:cNvSpPr/>
            <p:nvPr/>
          </p:nvSpPr>
          <p:spPr>
            <a:xfrm>
              <a:off x="7935672" y="4547407"/>
              <a:ext cx="303294" cy="132375"/>
            </a:xfrm>
            <a:custGeom>
              <a:avLst/>
              <a:gdLst/>
              <a:ahLst/>
              <a:cxnLst/>
              <a:rect l="l" t="t" r="r" b="b"/>
              <a:pathLst>
                <a:path w="9458" h="4128" extrusionOk="0">
                  <a:moveTo>
                    <a:pt x="4395" y="0"/>
                  </a:moveTo>
                  <a:lnTo>
                    <a:pt x="4328" y="2707"/>
                  </a:lnTo>
                  <a:cubicBezTo>
                    <a:pt x="4328" y="2707"/>
                    <a:pt x="1" y="3609"/>
                    <a:pt x="1036" y="3943"/>
                  </a:cubicBezTo>
                  <a:cubicBezTo>
                    <a:pt x="1504" y="4085"/>
                    <a:pt x="3171" y="4127"/>
                    <a:pt x="4896" y="4127"/>
                  </a:cubicBezTo>
                  <a:cubicBezTo>
                    <a:pt x="6621" y="4127"/>
                    <a:pt x="8405" y="4085"/>
                    <a:pt x="9107" y="4060"/>
                  </a:cubicBezTo>
                  <a:lnTo>
                    <a:pt x="9407" y="4044"/>
                  </a:lnTo>
                  <a:lnTo>
                    <a:pt x="9458" y="84"/>
                  </a:lnTo>
                  <a:lnTo>
                    <a:pt x="439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9"/>
            <p:cNvSpPr/>
            <p:nvPr/>
          </p:nvSpPr>
          <p:spPr>
            <a:xfrm>
              <a:off x="7957638" y="4650280"/>
              <a:ext cx="279725" cy="29823"/>
            </a:xfrm>
            <a:custGeom>
              <a:avLst/>
              <a:gdLst/>
              <a:ahLst/>
              <a:cxnLst/>
              <a:rect l="l" t="t" r="r" b="b"/>
              <a:pathLst>
                <a:path w="8723" h="930" extrusionOk="0">
                  <a:moveTo>
                    <a:pt x="1521" y="0"/>
                  </a:moveTo>
                  <a:cubicBezTo>
                    <a:pt x="1521" y="0"/>
                    <a:pt x="1" y="418"/>
                    <a:pt x="184" y="669"/>
                  </a:cubicBezTo>
                  <a:cubicBezTo>
                    <a:pt x="303" y="831"/>
                    <a:pt x="2774" y="930"/>
                    <a:pt x="5195" y="930"/>
                  </a:cubicBezTo>
                  <a:cubicBezTo>
                    <a:pt x="6515" y="930"/>
                    <a:pt x="7821" y="900"/>
                    <a:pt x="8722" y="836"/>
                  </a:cubicBezTo>
                  <a:lnTo>
                    <a:pt x="8722" y="719"/>
                  </a:lnTo>
                  <a:lnTo>
                    <a:pt x="1955" y="669"/>
                  </a:lnTo>
                  <a:cubicBezTo>
                    <a:pt x="1955" y="669"/>
                    <a:pt x="1822" y="34"/>
                    <a:pt x="1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9"/>
            <p:cNvSpPr/>
            <p:nvPr/>
          </p:nvSpPr>
          <p:spPr>
            <a:xfrm>
              <a:off x="7963538" y="4669007"/>
              <a:ext cx="276486" cy="6157"/>
            </a:xfrm>
            <a:custGeom>
              <a:avLst/>
              <a:gdLst/>
              <a:ahLst/>
              <a:cxnLst/>
              <a:rect l="l" t="t" r="r" b="b"/>
              <a:pathLst>
                <a:path w="8622" h="192" extrusionOk="0">
                  <a:moveTo>
                    <a:pt x="8555" y="127"/>
                  </a:moveTo>
                  <a:cubicBezTo>
                    <a:pt x="8544" y="127"/>
                    <a:pt x="8533" y="129"/>
                    <a:pt x="8522" y="135"/>
                  </a:cubicBezTo>
                  <a:lnTo>
                    <a:pt x="8622" y="135"/>
                  </a:lnTo>
                  <a:cubicBezTo>
                    <a:pt x="8600" y="135"/>
                    <a:pt x="8577" y="127"/>
                    <a:pt x="8555" y="127"/>
                  </a:cubicBezTo>
                  <a:close/>
                  <a:moveTo>
                    <a:pt x="0" y="1"/>
                  </a:moveTo>
                  <a:cubicBezTo>
                    <a:pt x="34" y="1"/>
                    <a:pt x="67" y="18"/>
                    <a:pt x="101" y="18"/>
                  </a:cubicBezTo>
                  <a:lnTo>
                    <a:pt x="351" y="34"/>
                  </a:lnTo>
                  <a:lnTo>
                    <a:pt x="1270" y="85"/>
                  </a:lnTo>
                  <a:cubicBezTo>
                    <a:pt x="2039" y="118"/>
                    <a:pt x="3125" y="168"/>
                    <a:pt x="4311" y="185"/>
                  </a:cubicBezTo>
                  <a:cubicBezTo>
                    <a:pt x="4659" y="190"/>
                    <a:pt x="4998" y="192"/>
                    <a:pt x="5322" y="192"/>
                  </a:cubicBezTo>
                  <a:cubicBezTo>
                    <a:pt x="6106" y="192"/>
                    <a:pt x="6809" y="180"/>
                    <a:pt x="7352" y="168"/>
                  </a:cubicBezTo>
                  <a:cubicBezTo>
                    <a:pt x="7720" y="168"/>
                    <a:pt x="8021" y="151"/>
                    <a:pt x="8271" y="151"/>
                  </a:cubicBezTo>
                  <a:lnTo>
                    <a:pt x="8522" y="135"/>
                  </a:lnTo>
                  <a:lnTo>
                    <a:pt x="7352" y="135"/>
                  </a:lnTo>
                  <a:cubicBezTo>
                    <a:pt x="6584" y="135"/>
                    <a:pt x="5498" y="135"/>
                    <a:pt x="4311" y="118"/>
                  </a:cubicBezTo>
                  <a:cubicBezTo>
                    <a:pt x="3125" y="101"/>
                    <a:pt x="2039" y="68"/>
                    <a:pt x="1270" y="34"/>
                  </a:cubicBezTo>
                  <a:lnTo>
                    <a:pt x="35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9"/>
            <p:cNvSpPr/>
            <p:nvPr/>
          </p:nvSpPr>
          <p:spPr>
            <a:xfrm>
              <a:off x="8005322" y="4648677"/>
              <a:ext cx="16098" cy="25750"/>
            </a:xfrm>
            <a:custGeom>
              <a:avLst/>
              <a:gdLst/>
              <a:ahLst/>
              <a:cxnLst/>
              <a:rect l="l" t="t" r="r" b="b"/>
              <a:pathLst>
                <a:path w="502" h="803" extrusionOk="0">
                  <a:moveTo>
                    <a:pt x="1" y="0"/>
                  </a:moveTo>
                  <a:lnTo>
                    <a:pt x="1" y="0"/>
                  </a:lnTo>
                  <a:cubicBezTo>
                    <a:pt x="251" y="201"/>
                    <a:pt x="418" y="485"/>
                    <a:pt x="468" y="802"/>
                  </a:cubicBezTo>
                  <a:cubicBezTo>
                    <a:pt x="502" y="451"/>
                    <a:pt x="318"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9"/>
            <p:cNvSpPr/>
            <p:nvPr/>
          </p:nvSpPr>
          <p:spPr>
            <a:xfrm>
              <a:off x="8059965" y="4636876"/>
              <a:ext cx="9684" cy="13949"/>
            </a:xfrm>
            <a:custGeom>
              <a:avLst/>
              <a:gdLst/>
              <a:ahLst/>
              <a:cxnLst/>
              <a:rect l="l" t="t" r="r" b="b"/>
              <a:pathLst>
                <a:path w="302" h="435" extrusionOk="0">
                  <a:moveTo>
                    <a:pt x="18" y="0"/>
                  </a:moveTo>
                  <a:lnTo>
                    <a:pt x="18" y="0"/>
                  </a:lnTo>
                  <a:cubicBezTo>
                    <a:pt x="1" y="17"/>
                    <a:pt x="51" y="117"/>
                    <a:pt x="118" y="234"/>
                  </a:cubicBezTo>
                  <a:cubicBezTo>
                    <a:pt x="201" y="351"/>
                    <a:pt x="268" y="435"/>
                    <a:pt x="285" y="435"/>
                  </a:cubicBezTo>
                  <a:cubicBezTo>
                    <a:pt x="302" y="418"/>
                    <a:pt x="252" y="318"/>
                    <a:pt x="185" y="201"/>
                  </a:cubicBezTo>
                  <a:cubicBezTo>
                    <a:pt x="101" y="84"/>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9"/>
            <p:cNvSpPr/>
            <p:nvPr/>
          </p:nvSpPr>
          <p:spPr>
            <a:xfrm>
              <a:off x="8071766" y="4634631"/>
              <a:ext cx="10743" cy="9332"/>
            </a:xfrm>
            <a:custGeom>
              <a:avLst/>
              <a:gdLst/>
              <a:ahLst/>
              <a:cxnLst/>
              <a:rect l="l" t="t" r="r" b="b"/>
              <a:pathLst>
                <a:path w="335" h="291" extrusionOk="0">
                  <a:moveTo>
                    <a:pt x="26" y="0"/>
                  </a:moveTo>
                  <a:cubicBezTo>
                    <a:pt x="22" y="0"/>
                    <a:pt x="19" y="1"/>
                    <a:pt x="17" y="4"/>
                  </a:cubicBezTo>
                  <a:cubicBezTo>
                    <a:pt x="1" y="4"/>
                    <a:pt x="67" y="87"/>
                    <a:pt x="151" y="171"/>
                  </a:cubicBezTo>
                  <a:cubicBezTo>
                    <a:pt x="224" y="243"/>
                    <a:pt x="296" y="291"/>
                    <a:pt x="325" y="291"/>
                  </a:cubicBezTo>
                  <a:cubicBezTo>
                    <a:pt x="329" y="291"/>
                    <a:pt x="333" y="290"/>
                    <a:pt x="335" y="288"/>
                  </a:cubicBezTo>
                  <a:cubicBezTo>
                    <a:pt x="335" y="271"/>
                    <a:pt x="285" y="204"/>
                    <a:pt x="184" y="121"/>
                  </a:cubicBezTo>
                  <a:cubicBezTo>
                    <a:pt x="112" y="48"/>
                    <a:pt x="51" y="0"/>
                    <a:pt x="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9"/>
            <p:cNvSpPr/>
            <p:nvPr/>
          </p:nvSpPr>
          <p:spPr>
            <a:xfrm>
              <a:off x="8073915" y="4627544"/>
              <a:ext cx="17188" cy="2084"/>
            </a:xfrm>
            <a:custGeom>
              <a:avLst/>
              <a:gdLst/>
              <a:ahLst/>
              <a:cxnLst/>
              <a:rect l="l" t="t" r="r" b="b"/>
              <a:pathLst>
                <a:path w="536" h="65" extrusionOk="0">
                  <a:moveTo>
                    <a:pt x="183" y="0"/>
                  </a:moveTo>
                  <a:cubicBezTo>
                    <a:pt x="119" y="0"/>
                    <a:pt x="59" y="12"/>
                    <a:pt x="0" y="24"/>
                  </a:cubicBezTo>
                  <a:cubicBezTo>
                    <a:pt x="62" y="49"/>
                    <a:pt x="123" y="64"/>
                    <a:pt x="190" y="64"/>
                  </a:cubicBezTo>
                  <a:cubicBezTo>
                    <a:pt x="215" y="64"/>
                    <a:pt x="241" y="62"/>
                    <a:pt x="268" y="58"/>
                  </a:cubicBezTo>
                  <a:cubicBezTo>
                    <a:pt x="292" y="62"/>
                    <a:pt x="317" y="64"/>
                    <a:pt x="342" y="64"/>
                  </a:cubicBezTo>
                  <a:cubicBezTo>
                    <a:pt x="402" y="64"/>
                    <a:pt x="464" y="53"/>
                    <a:pt x="535" y="41"/>
                  </a:cubicBezTo>
                  <a:cubicBezTo>
                    <a:pt x="462" y="16"/>
                    <a:pt x="397" y="1"/>
                    <a:pt x="335" y="1"/>
                  </a:cubicBezTo>
                  <a:cubicBezTo>
                    <a:pt x="312" y="1"/>
                    <a:pt x="290" y="3"/>
                    <a:pt x="268" y="7"/>
                  </a:cubicBezTo>
                  <a:cubicBezTo>
                    <a:pt x="238" y="3"/>
                    <a:pt x="210"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9"/>
            <p:cNvSpPr/>
            <p:nvPr/>
          </p:nvSpPr>
          <p:spPr>
            <a:xfrm>
              <a:off x="8074460" y="4617892"/>
              <a:ext cx="19305" cy="2662"/>
            </a:xfrm>
            <a:custGeom>
              <a:avLst/>
              <a:gdLst/>
              <a:ahLst/>
              <a:cxnLst/>
              <a:rect l="l" t="t" r="r" b="b"/>
              <a:pathLst>
                <a:path w="602" h="83" extrusionOk="0">
                  <a:moveTo>
                    <a:pt x="513" y="1"/>
                  </a:moveTo>
                  <a:cubicBezTo>
                    <a:pt x="443" y="1"/>
                    <a:pt x="372" y="13"/>
                    <a:pt x="301" y="24"/>
                  </a:cubicBezTo>
                  <a:cubicBezTo>
                    <a:pt x="271" y="19"/>
                    <a:pt x="242" y="17"/>
                    <a:pt x="213" y="17"/>
                  </a:cubicBezTo>
                  <a:cubicBezTo>
                    <a:pt x="142" y="17"/>
                    <a:pt x="71" y="29"/>
                    <a:pt x="0" y="41"/>
                  </a:cubicBezTo>
                  <a:cubicBezTo>
                    <a:pt x="84" y="69"/>
                    <a:pt x="170" y="82"/>
                    <a:pt x="256" y="82"/>
                  </a:cubicBezTo>
                  <a:cubicBezTo>
                    <a:pt x="376" y="82"/>
                    <a:pt x="494" y="56"/>
                    <a:pt x="602" y="8"/>
                  </a:cubicBezTo>
                  <a:cubicBezTo>
                    <a:pt x="572" y="3"/>
                    <a:pt x="543" y="1"/>
                    <a:pt x="5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9"/>
            <p:cNvSpPr/>
            <p:nvPr/>
          </p:nvSpPr>
          <p:spPr>
            <a:xfrm>
              <a:off x="8033189" y="4621419"/>
              <a:ext cx="30560" cy="17637"/>
            </a:xfrm>
            <a:custGeom>
              <a:avLst/>
              <a:gdLst/>
              <a:ahLst/>
              <a:cxnLst/>
              <a:rect l="l" t="t" r="r" b="b"/>
              <a:pathLst>
                <a:path w="953" h="550" extrusionOk="0">
                  <a:moveTo>
                    <a:pt x="319" y="59"/>
                  </a:moveTo>
                  <a:cubicBezTo>
                    <a:pt x="374" y="59"/>
                    <a:pt x="430" y="68"/>
                    <a:pt x="485" y="81"/>
                  </a:cubicBezTo>
                  <a:cubicBezTo>
                    <a:pt x="585" y="115"/>
                    <a:pt x="686" y="182"/>
                    <a:pt x="752" y="265"/>
                  </a:cubicBezTo>
                  <a:cubicBezTo>
                    <a:pt x="795" y="330"/>
                    <a:pt x="831" y="387"/>
                    <a:pt x="861" y="447"/>
                  </a:cubicBezTo>
                  <a:lnTo>
                    <a:pt x="861" y="447"/>
                  </a:lnTo>
                  <a:cubicBezTo>
                    <a:pt x="804" y="440"/>
                    <a:pt x="726" y="432"/>
                    <a:pt x="635" y="416"/>
                  </a:cubicBezTo>
                  <a:cubicBezTo>
                    <a:pt x="518" y="399"/>
                    <a:pt x="402" y="365"/>
                    <a:pt x="301" y="315"/>
                  </a:cubicBezTo>
                  <a:cubicBezTo>
                    <a:pt x="234" y="299"/>
                    <a:pt x="168" y="282"/>
                    <a:pt x="117" y="249"/>
                  </a:cubicBezTo>
                  <a:cubicBezTo>
                    <a:pt x="51" y="215"/>
                    <a:pt x="34" y="148"/>
                    <a:pt x="84" y="115"/>
                  </a:cubicBezTo>
                  <a:cubicBezTo>
                    <a:pt x="162" y="76"/>
                    <a:pt x="241" y="59"/>
                    <a:pt x="319" y="59"/>
                  </a:cubicBezTo>
                  <a:close/>
                  <a:moveTo>
                    <a:pt x="315" y="1"/>
                  </a:moveTo>
                  <a:cubicBezTo>
                    <a:pt x="227" y="1"/>
                    <a:pt x="137" y="21"/>
                    <a:pt x="51" y="65"/>
                  </a:cubicBezTo>
                  <a:cubicBezTo>
                    <a:pt x="17" y="81"/>
                    <a:pt x="1" y="132"/>
                    <a:pt x="1" y="182"/>
                  </a:cubicBezTo>
                  <a:cubicBezTo>
                    <a:pt x="17" y="232"/>
                    <a:pt x="51" y="265"/>
                    <a:pt x="84" y="299"/>
                  </a:cubicBezTo>
                  <a:cubicBezTo>
                    <a:pt x="151" y="332"/>
                    <a:pt x="218" y="349"/>
                    <a:pt x="285" y="382"/>
                  </a:cubicBezTo>
                  <a:cubicBezTo>
                    <a:pt x="385" y="416"/>
                    <a:pt x="502" y="449"/>
                    <a:pt x="619" y="466"/>
                  </a:cubicBezTo>
                  <a:cubicBezTo>
                    <a:pt x="677" y="474"/>
                    <a:pt x="732" y="478"/>
                    <a:pt x="786" y="478"/>
                  </a:cubicBezTo>
                  <a:cubicBezTo>
                    <a:pt x="815" y="478"/>
                    <a:pt x="844" y="477"/>
                    <a:pt x="874" y="475"/>
                  </a:cubicBezTo>
                  <a:lnTo>
                    <a:pt x="874" y="475"/>
                  </a:lnTo>
                  <a:cubicBezTo>
                    <a:pt x="884" y="499"/>
                    <a:pt x="894" y="523"/>
                    <a:pt x="903" y="549"/>
                  </a:cubicBezTo>
                  <a:cubicBezTo>
                    <a:pt x="903" y="518"/>
                    <a:pt x="903" y="502"/>
                    <a:pt x="890" y="473"/>
                  </a:cubicBezTo>
                  <a:lnTo>
                    <a:pt x="890" y="473"/>
                  </a:lnTo>
                  <a:cubicBezTo>
                    <a:pt x="910" y="471"/>
                    <a:pt x="931" y="469"/>
                    <a:pt x="953" y="466"/>
                  </a:cubicBezTo>
                  <a:cubicBezTo>
                    <a:pt x="953" y="458"/>
                    <a:pt x="927" y="454"/>
                    <a:pt x="882" y="449"/>
                  </a:cubicBezTo>
                  <a:lnTo>
                    <a:pt x="882" y="449"/>
                  </a:lnTo>
                  <a:cubicBezTo>
                    <a:pt x="865" y="373"/>
                    <a:pt x="833" y="311"/>
                    <a:pt x="786" y="249"/>
                  </a:cubicBezTo>
                  <a:cubicBezTo>
                    <a:pt x="673" y="90"/>
                    <a:pt x="499" y="1"/>
                    <a:pt x="3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9"/>
            <p:cNvSpPr/>
            <p:nvPr/>
          </p:nvSpPr>
          <p:spPr>
            <a:xfrm>
              <a:off x="8059452" y="4616513"/>
              <a:ext cx="15553" cy="20395"/>
            </a:xfrm>
            <a:custGeom>
              <a:avLst/>
              <a:gdLst/>
              <a:ahLst/>
              <a:cxnLst/>
              <a:rect l="l" t="t" r="r" b="b"/>
              <a:pathLst>
                <a:path w="485" h="636" extrusionOk="0">
                  <a:moveTo>
                    <a:pt x="385" y="1"/>
                  </a:moveTo>
                  <a:cubicBezTo>
                    <a:pt x="268" y="17"/>
                    <a:pt x="167" y="67"/>
                    <a:pt x="100" y="168"/>
                  </a:cubicBezTo>
                  <a:cubicBezTo>
                    <a:pt x="50" y="234"/>
                    <a:pt x="17" y="318"/>
                    <a:pt x="17" y="402"/>
                  </a:cubicBezTo>
                  <a:cubicBezTo>
                    <a:pt x="0" y="485"/>
                    <a:pt x="0" y="569"/>
                    <a:pt x="50" y="635"/>
                  </a:cubicBezTo>
                  <a:cubicBezTo>
                    <a:pt x="50" y="569"/>
                    <a:pt x="50" y="485"/>
                    <a:pt x="50" y="418"/>
                  </a:cubicBezTo>
                  <a:cubicBezTo>
                    <a:pt x="67" y="335"/>
                    <a:pt x="100" y="268"/>
                    <a:pt x="151" y="201"/>
                  </a:cubicBezTo>
                  <a:cubicBezTo>
                    <a:pt x="201" y="134"/>
                    <a:pt x="284" y="67"/>
                    <a:pt x="368" y="67"/>
                  </a:cubicBezTo>
                  <a:cubicBezTo>
                    <a:pt x="451" y="84"/>
                    <a:pt x="418" y="201"/>
                    <a:pt x="368" y="285"/>
                  </a:cubicBezTo>
                  <a:cubicBezTo>
                    <a:pt x="334" y="351"/>
                    <a:pt x="284" y="418"/>
                    <a:pt x="234" y="468"/>
                  </a:cubicBezTo>
                  <a:cubicBezTo>
                    <a:pt x="134" y="569"/>
                    <a:pt x="67" y="619"/>
                    <a:pt x="84" y="635"/>
                  </a:cubicBezTo>
                  <a:cubicBezTo>
                    <a:pt x="151" y="602"/>
                    <a:pt x="217" y="552"/>
                    <a:pt x="268" y="502"/>
                  </a:cubicBezTo>
                  <a:cubicBezTo>
                    <a:pt x="318" y="435"/>
                    <a:pt x="385" y="385"/>
                    <a:pt x="418" y="301"/>
                  </a:cubicBezTo>
                  <a:cubicBezTo>
                    <a:pt x="451" y="268"/>
                    <a:pt x="468" y="218"/>
                    <a:pt x="485" y="168"/>
                  </a:cubicBezTo>
                  <a:cubicBezTo>
                    <a:pt x="485" y="84"/>
                    <a:pt x="451" y="17"/>
                    <a:pt x="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9"/>
            <p:cNvSpPr/>
            <p:nvPr/>
          </p:nvSpPr>
          <p:spPr>
            <a:xfrm>
              <a:off x="8178391" y="4627352"/>
              <a:ext cx="58972" cy="46530"/>
            </a:xfrm>
            <a:custGeom>
              <a:avLst/>
              <a:gdLst/>
              <a:ahLst/>
              <a:cxnLst/>
              <a:rect l="l" t="t" r="r" b="b"/>
              <a:pathLst>
                <a:path w="1839" h="1451" extrusionOk="0">
                  <a:moveTo>
                    <a:pt x="1596" y="1"/>
                  </a:moveTo>
                  <a:cubicBezTo>
                    <a:pt x="1550" y="1"/>
                    <a:pt x="1504" y="5"/>
                    <a:pt x="1454" y="13"/>
                  </a:cubicBezTo>
                  <a:cubicBezTo>
                    <a:pt x="819" y="47"/>
                    <a:pt x="268" y="465"/>
                    <a:pt x="67" y="1066"/>
                  </a:cubicBezTo>
                  <a:cubicBezTo>
                    <a:pt x="51" y="1166"/>
                    <a:pt x="17" y="1250"/>
                    <a:pt x="17" y="1350"/>
                  </a:cubicBezTo>
                  <a:cubicBezTo>
                    <a:pt x="1" y="1384"/>
                    <a:pt x="1" y="1417"/>
                    <a:pt x="17" y="1450"/>
                  </a:cubicBezTo>
                  <a:cubicBezTo>
                    <a:pt x="17" y="1450"/>
                    <a:pt x="34" y="1300"/>
                    <a:pt x="117" y="1083"/>
                  </a:cubicBezTo>
                  <a:cubicBezTo>
                    <a:pt x="318" y="515"/>
                    <a:pt x="853" y="97"/>
                    <a:pt x="1454" y="47"/>
                  </a:cubicBezTo>
                  <a:cubicBezTo>
                    <a:pt x="1532" y="41"/>
                    <a:pt x="1601" y="39"/>
                    <a:pt x="1658" y="39"/>
                  </a:cubicBezTo>
                  <a:cubicBezTo>
                    <a:pt x="1772" y="39"/>
                    <a:pt x="1838" y="47"/>
                    <a:pt x="1838" y="47"/>
                  </a:cubicBezTo>
                  <a:cubicBezTo>
                    <a:pt x="1805" y="30"/>
                    <a:pt x="1772" y="13"/>
                    <a:pt x="1738" y="13"/>
                  </a:cubicBezTo>
                  <a:cubicBezTo>
                    <a:pt x="1688" y="5"/>
                    <a:pt x="1642" y="1"/>
                    <a:pt x="15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9"/>
            <p:cNvSpPr/>
            <p:nvPr/>
          </p:nvSpPr>
          <p:spPr>
            <a:xfrm>
              <a:off x="8220175" y="4560780"/>
              <a:ext cx="2726" cy="67021"/>
            </a:xfrm>
            <a:custGeom>
              <a:avLst/>
              <a:gdLst/>
              <a:ahLst/>
              <a:cxnLst/>
              <a:rect l="l" t="t" r="r" b="b"/>
              <a:pathLst>
                <a:path w="85" h="2090" extrusionOk="0">
                  <a:moveTo>
                    <a:pt x="34" y="1"/>
                  </a:moveTo>
                  <a:cubicBezTo>
                    <a:pt x="1" y="335"/>
                    <a:pt x="1" y="686"/>
                    <a:pt x="1" y="1037"/>
                  </a:cubicBezTo>
                  <a:cubicBezTo>
                    <a:pt x="1" y="1388"/>
                    <a:pt x="1" y="1739"/>
                    <a:pt x="34" y="2089"/>
                  </a:cubicBezTo>
                  <a:cubicBezTo>
                    <a:pt x="84" y="1388"/>
                    <a:pt x="84" y="686"/>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9"/>
            <p:cNvSpPr/>
            <p:nvPr/>
          </p:nvSpPr>
          <p:spPr>
            <a:xfrm>
              <a:off x="8110889" y="4658072"/>
              <a:ext cx="47716" cy="2533"/>
            </a:xfrm>
            <a:custGeom>
              <a:avLst/>
              <a:gdLst/>
              <a:ahLst/>
              <a:cxnLst/>
              <a:rect l="l" t="t" r="r" b="b"/>
              <a:pathLst>
                <a:path w="1488" h="79" extrusionOk="0">
                  <a:moveTo>
                    <a:pt x="102" y="0"/>
                  </a:moveTo>
                  <a:cubicBezTo>
                    <a:pt x="37" y="0"/>
                    <a:pt x="0" y="2"/>
                    <a:pt x="0" y="8"/>
                  </a:cubicBezTo>
                  <a:cubicBezTo>
                    <a:pt x="193" y="49"/>
                    <a:pt x="397" y="79"/>
                    <a:pt x="602" y="79"/>
                  </a:cubicBezTo>
                  <a:cubicBezTo>
                    <a:pt x="647" y="79"/>
                    <a:pt x="691" y="78"/>
                    <a:pt x="735" y="75"/>
                  </a:cubicBezTo>
                  <a:cubicBezTo>
                    <a:pt x="780" y="78"/>
                    <a:pt x="824" y="79"/>
                    <a:pt x="869" y="79"/>
                  </a:cubicBezTo>
                  <a:cubicBezTo>
                    <a:pt x="1075" y="79"/>
                    <a:pt x="1281" y="49"/>
                    <a:pt x="1487" y="8"/>
                  </a:cubicBezTo>
                  <a:lnTo>
                    <a:pt x="1471" y="8"/>
                  </a:lnTo>
                  <a:cubicBezTo>
                    <a:pt x="1471" y="2"/>
                    <a:pt x="1435" y="0"/>
                    <a:pt x="1373" y="0"/>
                  </a:cubicBezTo>
                  <a:cubicBezTo>
                    <a:pt x="1248" y="0"/>
                    <a:pt x="1014" y="8"/>
                    <a:pt x="735" y="8"/>
                  </a:cubicBezTo>
                  <a:cubicBezTo>
                    <a:pt x="468" y="8"/>
                    <a:pt x="230"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9"/>
            <p:cNvSpPr/>
            <p:nvPr/>
          </p:nvSpPr>
          <p:spPr>
            <a:xfrm>
              <a:off x="8184836" y="4658842"/>
              <a:ext cx="5900" cy="9139"/>
            </a:xfrm>
            <a:custGeom>
              <a:avLst/>
              <a:gdLst/>
              <a:ahLst/>
              <a:cxnLst/>
              <a:rect l="l" t="t" r="r" b="b"/>
              <a:pathLst>
                <a:path w="184" h="285" extrusionOk="0">
                  <a:moveTo>
                    <a:pt x="167" y="0"/>
                  </a:moveTo>
                  <a:cubicBezTo>
                    <a:pt x="150" y="0"/>
                    <a:pt x="84" y="34"/>
                    <a:pt x="50" y="117"/>
                  </a:cubicBezTo>
                  <a:cubicBezTo>
                    <a:pt x="0" y="218"/>
                    <a:pt x="17" y="285"/>
                    <a:pt x="33" y="285"/>
                  </a:cubicBezTo>
                  <a:cubicBezTo>
                    <a:pt x="50" y="285"/>
                    <a:pt x="67" y="234"/>
                    <a:pt x="100" y="151"/>
                  </a:cubicBezTo>
                  <a:cubicBezTo>
                    <a:pt x="134" y="67"/>
                    <a:pt x="184" y="17"/>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9"/>
            <p:cNvSpPr/>
            <p:nvPr/>
          </p:nvSpPr>
          <p:spPr>
            <a:xfrm>
              <a:off x="8196060" y="4644251"/>
              <a:ext cx="7023" cy="6189"/>
            </a:xfrm>
            <a:custGeom>
              <a:avLst/>
              <a:gdLst/>
              <a:ahLst/>
              <a:cxnLst/>
              <a:rect l="l" t="t" r="r" b="b"/>
              <a:pathLst>
                <a:path w="219" h="193" extrusionOk="0">
                  <a:moveTo>
                    <a:pt x="190" y="0"/>
                  </a:moveTo>
                  <a:cubicBezTo>
                    <a:pt x="167" y="0"/>
                    <a:pt x="126" y="30"/>
                    <a:pt x="84" y="71"/>
                  </a:cubicBezTo>
                  <a:cubicBezTo>
                    <a:pt x="34" y="121"/>
                    <a:pt x="1" y="171"/>
                    <a:pt x="1" y="188"/>
                  </a:cubicBezTo>
                  <a:cubicBezTo>
                    <a:pt x="4" y="191"/>
                    <a:pt x="8" y="193"/>
                    <a:pt x="13" y="193"/>
                  </a:cubicBezTo>
                  <a:cubicBezTo>
                    <a:pt x="35" y="193"/>
                    <a:pt x="77" y="163"/>
                    <a:pt x="118" y="121"/>
                  </a:cubicBezTo>
                  <a:cubicBezTo>
                    <a:pt x="185" y="54"/>
                    <a:pt x="218" y="4"/>
                    <a:pt x="201" y="4"/>
                  </a:cubicBezTo>
                  <a:cubicBezTo>
                    <a:pt x="198" y="1"/>
                    <a:pt x="194" y="0"/>
                    <a:pt x="1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9"/>
            <p:cNvSpPr/>
            <p:nvPr/>
          </p:nvSpPr>
          <p:spPr>
            <a:xfrm>
              <a:off x="8210009" y="4636651"/>
              <a:ext cx="10037" cy="4105"/>
            </a:xfrm>
            <a:custGeom>
              <a:avLst/>
              <a:gdLst/>
              <a:ahLst/>
              <a:cxnLst/>
              <a:rect l="l" t="t" r="r" b="b"/>
              <a:pathLst>
                <a:path w="313" h="128" extrusionOk="0">
                  <a:moveTo>
                    <a:pt x="216" y="1"/>
                  </a:moveTo>
                  <a:cubicBezTo>
                    <a:pt x="191" y="1"/>
                    <a:pt x="163" y="3"/>
                    <a:pt x="134" y="7"/>
                  </a:cubicBezTo>
                  <a:cubicBezTo>
                    <a:pt x="50" y="41"/>
                    <a:pt x="0" y="108"/>
                    <a:pt x="17" y="124"/>
                  </a:cubicBezTo>
                  <a:cubicBezTo>
                    <a:pt x="19" y="127"/>
                    <a:pt x="22" y="128"/>
                    <a:pt x="26" y="128"/>
                  </a:cubicBezTo>
                  <a:cubicBezTo>
                    <a:pt x="48" y="128"/>
                    <a:pt x="93" y="89"/>
                    <a:pt x="151" y="74"/>
                  </a:cubicBezTo>
                  <a:cubicBezTo>
                    <a:pt x="234" y="41"/>
                    <a:pt x="301" y="41"/>
                    <a:pt x="301" y="24"/>
                  </a:cubicBezTo>
                  <a:cubicBezTo>
                    <a:pt x="313" y="12"/>
                    <a:pt x="275" y="1"/>
                    <a:pt x="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9"/>
            <p:cNvSpPr/>
            <p:nvPr/>
          </p:nvSpPr>
          <p:spPr>
            <a:xfrm>
              <a:off x="8227165" y="4634342"/>
              <a:ext cx="5387" cy="2437"/>
            </a:xfrm>
            <a:custGeom>
              <a:avLst/>
              <a:gdLst/>
              <a:ahLst/>
              <a:cxnLst/>
              <a:rect l="l" t="t" r="r" b="b"/>
              <a:pathLst>
                <a:path w="168" h="76" extrusionOk="0">
                  <a:moveTo>
                    <a:pt x="121" y="0"/>
                  </a:moveTo>
                  <a:cubicBezTo>
                    <a:pt x="104" y="0"/>
                    <a:pt x="84" y="4"/>
                    <a:pt x="67" y="13"/>
                  </a:cubicBezTo>
                  <a:cubicBezTo>
                    <a:pt x="17" y="29"/>
                    <a:pt x="0" y="46"/>
                    <a:pt x="0" y="63"/>
                  </a:cubicBezTo>
                  <a:cubicBezTo>
                    <a:pt x="0" y="71"/>
                    <a:pt x="13" y="75"/>
                    <a:pt x="29" y="75"/>
                  </a:cubicBezTo>
                  <a:cubicBezTo>
                    <a:pt x="46" y="75"/>
                    <a:pt x="67" y="71"/>
                    <a:pt x="84" y="63"/>
                  </a:cubicBezTo>
                  <a:cubicBezTo>
                    <a:pt x="134" y="46"/>
                    <a:pt x="167" y="29"/>
                    <a:pt x="150" y="13"/>
                  </a:cubicBezTo>
                  <a:cubicBezTo>
                    <a:pt x="150" y="4"/>
                    <a:pt x="138" y="0"/>
                    <a:pt x="1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9"/>
            <p:cNvSpPr/>
            <p:nvPr/>
          </p:nvSpPr>
          <p:spPr>
            <a:xfrm>
              <a:off x="7804836" y="4480964"/>
              <a:ext cx="286267" cy="207926"/>
            </a:xfrm>
            <a:custGeom>
              <a:avLst/>
              <a:gdLst/>
              <a:ahLst/>
              <a:cxnLst/>
              <a:rect l="l" t="t" r="r" b="b"/>
              <a:pathLst>
                <a:path w="8927" h="6484" extrusionOk="0">
                  <a:moveTo>
                    <a:pt x="7639" y="0"/>
                  </a:moveTo>
                  <a:lnTo>
                    <a:pt x="2827" y="1638"/>
                  </a:lnTo>
                  <a:lnTo>
                    <a:pt x="3696" y="4211"/>
                  </a:lnTo>
                  <a:cubicBezTo>
                    <a:pt x="3696" y="4211"/>
                    <a:pt x="0" y="6484"/>
                    <a:pt x="989" y="6484"/>
                  </a:cubicBezTo>
                  <a:cubicBezTo>
                    <a:pt x="1000" y="6484"/>
                    <a:pt x="1011" y="6484"/>
                    <a:pt x="1023" y="6483"/>
                  </a:cubicBezTo>
                  <a:cubicBezTo>
                    <a:pt x="1992" y="6450"/>
                    <a:pt x="7339" y="4395"/>
                    <a:pt x="8642" y="3860"/>
                  </a:cubicBezTo>
                  <a:lnTo>
                    <a:pt x="8926" y="3743"/>
                  </a:lnTo>
                  <a:lnTo>
                    <a:pt x="763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9"/>
            <p:cNvSpPr/>
            <p:nvPr/>
          </p:nvSpPr>
          <p:spPr>
            <a:xfrm>
              <a:off x="7823692" y="4597753"/>
              <a:ext cx="267411" cy="91521"/>
            </a:xfrm>
            <a:custGeom>
              <a:avLst/>
              <a:gdLst/>
              <a:ahLst/>
              <a:cxnLst/>
              <a:rect l="l" t="t" r="r" b="b"/>
              <a:pathLst>
                <a:path w="8339" h="2854" extrusionOk="0">
                  <a:moveTo>
                    <a:pt x="8305" y="1"/>
                  </a:moveTo>
                  <a:lnTo>
                    <a:pt x="1922" y="2240"/>
                  </a:lnTo>
                  <a:cubicBezTo>
                    <a:pt x="1922" y="2240"/>
                    <a:pt x="1619" y="1763"/>
                    <a:pt x="1348" y="1763"/>
                  </a:cubicBezTo>
                  <a:cubicBezTo>
                    <a:pt x="1327" y="1763"/>
                    <a:pt x="1307" y="1766"/>
                    <a:pt x="1287" y="1772"/>
                  </a:cubicBezTo>
                  <a:cubicBezTo>
                    <a:pt x="1287" y="1772"/>
                    <a:pt x="0" y="2674"/>
                    <a:pt x="251" y="2841"/>
                  </a:cubicBezTo>
                  <a:cubicBezTo>
                    <a:pt x="263" y="2850"/>
                    <a:pt x="287" y="2854"/>
                    <a:pt x="320" y="2854"/>
                  </a:cubicBezTo>
                  <a:cubicBezTo>
                    <a:pt x="1014" y="2854"/>
                    <a:pt x="6106" y="1089"/>
                    <a:pt x="8338" y="101"/>
                  </a:cubicBezTo>
                  <a:lnTo>
                    <a:pt x="83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7831196" y="4596695"/>
              <a:ext cx="260965" cy="90046"/>
            </a:xfrm>
            <a:custGeom>
              <a:avLst/>
              <a:gdLst/>
              <a:ahLst/>
              <a:cxnLst/>
              <a:rect l="l" t="t" r="r" b="b"/>
              <a:pathLst>
                <a:path w="8138" h="2808" extrusionOk="0">
                  <a:moveTo>
                    <a:pt x="8137" y="0"/>
                  </a:moveTo>
                  <a:cubicBezTo>
                    <a:pt x="8104" y="0"/>
                    <a:pt x="8087" y="17"/>
                    <a:pt x="8054" y="34"/>
                  </a:cubicBezTo>
                  <a:cubicBezTo>
                    <a:pt x="8087" y="34"/>
                    <a:pt x="8121" y="17"/>
                    <a:pt x="8137" y="0"/>
                  </a:cubicBezTo>
                  <a:close/>
                  <a:moveTo>
                    <a:pt x="8054" y="34"/>
                  </a:moveTo>
                  <a:lnTo>
                    <a:pt x="7820" y="117"/>
                  </a:lnTo>
                  <a:lnTo>
                    <a:pt x="6951" y="435"/>
                  </a:lnTo>
                  <a:cubicBezTo>
                    <a:pt x="6216" y="702"/>
                    <a:pt x="5213" y="1070"/>
                    <a:pt x="4077" y="1454"/>
                  </a:cubicBezTo>
                  <a:cubicBezTo>
                    <a:pt x="2958" y="1838"/>
                    <a:pt x="1939" y="2172"/>
                    <a:pt x="1187" y="2406"/>
                  </a:cubicBezTo>
                  <a:lnTo>
                    <a:pt x="318" y="2690"/>
                  </a:lnTo>
                  <a:lnTo>
                    <a:pt x="84" y="2774"/>
                  </a:lnTo>
                  <a:cubicBezTo>
                    <a:pt x="151" y="2757"/>
                    <a:pt x="234" y="2741"/>
                    <a:pt x="318" y="2707"/>
                  </a:cubicBezTo>
                  <a:cubicBezTo>
                    <a:pt x="568" y="2640"/>
                    <a:pt x="853" y="2557"/>
                    <a:pt x="1203" y="2456"/>
                  </a:cubicBezTo>
                  <a:cubicBezTo>
                    <a:pt x="1955" y="2223"/>
                    <a:pt x="2974" y="1888"/>
                    <a:pt x="4111" y="1504"/>
                  </a:cubicBezTo>
                  <a:cubicBezTo>
                    <a:pt x="5230" y="1120"/>
                    <a:pt x="6233" y="752"/>
                    <a:pt x="6968" y="468"/>
                  </a:cubicBezTo>
                  <a:lnTo>
                    <a:pt x="7820" y="134"/>
                  </a:lnTo>
                  <a:lnTo>
                    <a:pt x="8054" y="34"/>
                  </a:lnTo>
                  <a:close/>
                  <a:moveTo>
                    <a:pt x="84" y="2774"/>
                  </a:moveTo>
                  <a:cubicBezTo>
                    <a:pt x="50" y="2774"/>
                    <a:pt x="17" y="2791"/>
                    <a:pt x="0" y="2807"/>
                  </a:cubicBezTo>
                  <a:cubicBezTo>
                    <a:pt x="17" y="2791"/>
                    <a:pt x="50" y="2791"/>
                    <a:pt x="84" y="277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7863327" y="4652942"/>
              <a:ext cx="23089" cy="19337"/>
            </a:xfrm>
            <a:custGeom>
              <a:avLst/>
              <a:gdLst/>
              <a:ahLst/>
              <a:cxnLst/>
              <a:rect l="l" t="t" r="r" b="b"/>
              <a:pathLst>
                <a:path w="720" h="603" extrusionOk="0">
                  <a:moveTo>
                    <a:pt x="1" y="1"/>
                  </a:moveTo>
                  <a:lnTo>
                    <a:pt x="1" y="1"/>
                  </a:lnTo>
                  <a:cubicBezTo>
                    <a:pt x="302" y="101"/>
                    <a:pt x="552" y="318"/>
                    <a:pt x="719" y="602"/>
                  </a:cubicBezTo>
                  <a:cubicBezTo>
                    <a:pt x="619" y="268"/>
                    <a:pt x="335" y="3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7911012" y="4623407"/>
              <a:ext cx="12891" cy="10294"/>
            </a:xfrm>
            <a:custGeom>
              <a:avLst/>
              <a:gdLst/>
              <a:ahLst/>
              <a:cxnLst/>
              <a:rect l="l" t="t" r="r" b="b"/>
              <a:pathLst>
                <a:path w="402" h="321" extrusionOk="0">
                  <a:moveTo>
                    <a:pt x="9" y="0"/>
                  </a:moveTo>
                  <a:cubicBezTo>
                    <a:pt x="5" y="0"/>
                    <a:pt x="3" y="1"/>
                    <a:pt x="1" y="3"/>
                  </a:cubicBezTo>
                  <a:cubicBezTo>
                    <a:pt x="1" y="19"/>
                    <a:pt x="68" y="86"/>
                    <a:pt x="185" y="187"/>
                  </a:cubicBezTo>
                  <a:cubicBezTo>
                    <a:pt x="285" y="270"/>
                    <a:pt x="385" y="320"/>
                    <a:pt x="402" y="320"/>
                  </a:cubicBezTo>
                  <a:cubicBezTo>
                    <a:pt x="402" y="303"/>
                    <a:pt x="335" y="220"/>
                    <a:pt x="218" y="136"/>
                  </a:cubicBezTo>
                  <a:cubicBezTo>
                    <a:pt x="128" y="62"/>
                    <a:pt x="39"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7921209" y="4616898"/>
              <a:ext cx="12891" cy="5740"/>
            </a:xfrm>
            <a:custGeom>
              <a:avLst/>
              <a:gdLst/>
              <a:ahLst/>
              <a:cxnLst/>
              <a:rect l="l" t="t" r="r" b="b"/>
              <a:pathLst>
                <a:path w="402" h="179" extrusionOk="0">
                  <a:moveTo>
                    <a:pt x="15" y="1"/>
                  </a:moveTo>
                  <a:cubicBezTo>
                    <a:pt x="8" y="1"/>
                    <a:pt x="3" y="2"/>
                    <a:pt x="0" y="5"/>
                  </a:cubicBezTo>
                  <a:cubicBezTo>
                    <a:pt x="0" y="22"/>
                    <a:pt x="84" y="72"/>
                    <a:pt x="184" y="122"/>
                  </a:cubicBezTo>
                  <a:cubicBezTo>
                    <a:pt x="272" y="160"/>
                    <a:pt x="341" y="179"/>
                    <a:pt x="377" y="179"/>
                  </a:cubicBezTo>
                  <a:cubicBezTo>
                    <a:pt x="389" y="179"/>
                    <a:pt x="397" y="176"/>
                    <a:pt x="401" y="172"/>
                  </a:cubicBezTo>
                  <a:cubicBezTo>
                    <a:pt x="401" y="156"/>
                    <a:pt x="318" y="105"/>
                    <a:pt x="218" y="72"/>
                  </a:cubicBezTo>
                  <a:cubicBezTo>
                    <a:pt x="121" y="31"/>
                    <a:pt x="48"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7920664" y="4605257"/>
              <a:ext cx="16643" cy="5932"/>
            </a:xfrm>
            <a:custGeom>
              <a:avLst/>
              <a:gdLst/>
              <a:ahLst/>
              <a:cxnLst/>
              <a:rect l="l" t="t" r="r" b="b"/>
              <a:pathLst>
                <a:path w="519" h="185" extrusionOk="0">
                  <a:moveTo>
                    <a:pt x="502" y="1"/>
                  </a:moveTo>
                  <a:cubicBezTo>
                    <a:pt x="418" y="1"/>
                    <a:pt x="318" y="17"/>
                    <a:pt x="251" y="67"/>
                  </a:cubicBezTo>
                  <a:cubicBezTo>
                    <a:pt x="101" y="118"/>
                    <a:pt x="1" y="168"/>
                    <a:pt x="1" y="184"/>
                  </a:cubicBezTo>
                  <a:cubicBezTo>
                    <a:pt x="101" y="184"/>
                    <a:pt x="184" y="151"/>
                    <a:pt x="268" y="118"/>
                  </a:cubicBezTo>
                  <a:cubicBezTo>
                    <a:pt x="402" y="67"/>
                    <a:pt x="519" y="17"/>
                    <a:pt x="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9"/>
            <p:cNvSpPr/>
            <p:nvPr/>
          </p:nvSpPr>
          <p:spPr>
            <a:xfrm>
              <a:off x="7918516" y="4594001"/>
              <a:ext cx="17733" cy="7600"/>
            </a:xfrm>
            <a:custGeom>
              <a:avLst/>
              <a:gdLst/>
              <a:ahLst/>
              <a:cxnLst/>
              <a:rect l="l" t="t" r="r" b="b"/>
              <a:pathLst>
                <a:path w="553" h="237" extrusionOk="0">
                  <a:moveTo>
                    <a:pt x="552" y="1"/>
                  </a:moveTo>
                  <a:cubicBezTo>
                    <a:pt x="368" y="84"/>
                    <a:pt x="185" y="168"/>
                    <a:pt x="1" y="235"/>
                  </a:cubicBezTo>
                  <a:cubicBezTo>
                    <a:pt x="15" y="236"/>
                    <a:pt x="30" y="237"/>
                    <a:pt x="45" y="237"/>
                  </a:cubicBezTo>
                  <a:cubicBezTo>
                    <a:pt x="230" y="237"/>
                    <a:pt x="413" y="140"/>
                    <a:pt x="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9"/>
            <p:cNvSpPr/>
            <p:nvPr/>
          </p:nvSpPr>
          <p:spPr>
            <a:xfrm>
              <a:off x="7881542" y="4613627"/>
              <a:ext cx="32196" cy="12795"/>
            </a:xfrm>
            <a:custGeom>
              <a:avLst/>
              <a:gdLst/>
              <a:ahLst/>
              <a:cxnLst/>
              <a:rect l="l" t="t" r="r" b="b"/>
              <a:pathLst>
                <a:path w="1004" h="399" extrusionOk="0">
                  <a:moveTo>
                    <a:pt x="435" y="57"/>
                  </a:moveTo>
                  <a:cubicBezTo>
                    <a:pt x="552" y="57"/>
                    <a:pt x="669" y="91"/>
                    <a:pt x="770" y="141"/>
                  </a:cubicBezTo>
                  <a:cubicBezTo>
                    <a:pt x="824" y="173"/>
                    <a:pt x="878" y="220"/>
                    <a:pt x="923" y="271"/>
                  </a:cubicBezTo>
                  <a:lnTo>
                    <a:pt x="923" y="271"/>
                  </a:lnTo>
                  <a:cubicBezTo>
                    <a:pt x="869" y="286"/>
                    <a:pt x="788" y="307"/>
                    <a:pt x="686" y="324"/>
                  </a:cubicBezTo>
                  <a:cubicBezTo>
                    <a:pt x="586" y="341"/>
                    <a:pt x="469" y="341"/>
                    <a:pt x="352" y="341"/>
                  </a:cubicBezTo>
                  <a:cubicBezTo>
                    <a:pt x="285" y="341"/>
                    <a:pt x="218" y="341"/>
                    <a:pt x="151" y="324"/>
                  </a:cubicBezTo>
                  <a:cubicBezTo>
                    <a:pt x="85" y="308"/>
                    <a:pt x="51" y="258"/>
                    <a:pt x="85" y="207"/>
                  </a:cubicBezTo>
                  <a:cubicBezTo>
                    <a:pt x="168" y="107"/>
                    <a:pt x="302" y="57"/>
                    <a:pt x="435" y="57"/>
                  </a:cubicBezTo>
                  <a:close/>
                  <a:moveTo>
                    <a:pt x="452" y="0"/>
                  </a:moveTo>
                  <a:cubicBezTo>
                    <a:pt x="300" y="0"/>
                    <a:pt x="148" y="60"/>
                    <a:pt x="34" y="174"/>
                  </a:cubicBezTo>
                  <a:cubicBezTo>
                    <a:pt x="1" y="224"/>
                    <a:pt x="1" y="274"/>
                    <a:pt x="18" y="324"/>
                  </a:cubicBezTo>
                  <a:cubicBezTo>
                    <a:pt x="51" y="358"/>
                    <a:pt x="85" y="375"/>
                    <a:pt x="135" y="391"/>
                  </a:cubicBezTo>
                  <a:cubicBezTo>
                    <a:pt x="179" y="391"/>
                    <a:pt x="224" y="399"/>
                    <a:pt x="273" y="399"/>
                  </a:cubicBezTo>
                  <a:cubicBezTo>
                    <a:pt x="298" y="399"/>
                    <a:pt x="324" y="397"/>
                    <a:pt x="352" y="391"/>
                  </a:cubicBezTo>
                  <a:cubicBezTo>
                    <a:pt x="469" y="391"/>
                    <a:pt x="586" y="391"/>
                    <a:pt x="703" y="358"/>
                  </a:cubicBezTo>
                  <a:cubicBezTo>
                    <a:pt x="779" y="345"/>
                    <a:pt x="865" y="323"/>
                    <a:pt x="939" y="290"/>
                  </a:cubicBezTo>
                  <a:lnTo>
                    <a:pt x="939" y="290"/>
                  </a:lnTo>
                  <a:cubicBezTo>
                    <a:pt x="957" y="312"/>
                    <a:pt x="973" y="335"/>
                    <a:pt x="987" y="358"/>
                  </a:cubicBezTo>
                  <a:cubicBezTo>
                    <a:pt x="1003" y="358"/>
                    <a:pt x="988" y="328"/>
                    <a:pt x="958" y="282"/>
                  </a:cubicBezTo>
                  <a:lnTo>
                    <a:pt x="958" y="282"/>
                  </a:lnTo>
                  <a:cubicBezTo>
                    <a:pt x="974" y="274"/>
                    <a:pt x="989" y="266"/>
                    <a:pt x="1003" y="258"/>
                  </a:cubicBezTo>
                  <a:cubicBezTo>
                    <a:pt x="1003" y="255"/>
                    <a:pt x="1001" y="254"/>
                    <a:pt x="997" y="254"/>
                  </a:cubicBezTo>
                  <a:cubicBezTo>
                    <a:pt x="988" y="254"/>
                    <a:pt x="971" y="258"/>
                    <a:pt x="946" y="265"/>
                  </a:cubicBezTo>
                  <a:lnTo>
                    <a:pt x="946" y="265"/>
                  </a:lnTo>
                  <a:cubicBezTo>
                    <a:pt x="899" y="201"/>
                    <a:pt x="850" y="139"/>
                    <a:pt x="786" y="107"/>
                  </a:cubicBezTo>
                  <a:cubicBezTo>
                    <a:pt x="685" y="35"/>
                    <a:pt x="568" y="0"/>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9"/>
            <p:cNvSpPr/>
            <p:nvPr/>
          </p:nvSpPr>
          <p:spPr>
            <a:xfrm>
              <a:off x="7907260" y="4600447"/>
              <a:ext cx="12378" cy="22543"/>
            </a:xfrm>
            <a:custGeom>
              <a:avLst/>
              <a:gdLst/>
              <a:ahLst/>
              <a:cxnLst/>
              <a:rect l="l" t="t" r="r" b="b"/>
              <a:pathLst>
                <a:path w="386" h="703" extrusionOk="0">
                  <a:moveTo>
                    <a:pt x="235" y="0"/>
                  </a:moveTo>
                  <a:cubicBezTo>
                    <a:pt x="135" y="50"/>
                    <a:pt x="51" y="134"/>
                    <a:pt x="34" y="251"/>
                  </a:cubicBezTo>
                  <a:cubicBezTo>
                    <a:pt x="1" y="334"/>
                    <a:pt x="1" y="418"/>
                    <a:pt x="18" y="502"/>
                  </a:cubicBezTo>
                  <a:cubicBezTo>
                    <a:pt x="34" y="585"/>
                    <a:pt x="68" y="652"/>
                    <a:pt x="135" y="702"/>
                  </a:cubicBezTo>
                  <a:cubicBezTo>
                    <a:pt x="101" y="635"/>
                    <a:pt x="85" y="568"/>
                    <a:pt x="68" y="502"/>
                  </a:cubicBezTo>
                  <a:cubicBezTo>
                    <a:pt x="51" y="418"/>
                    <a:pt x="68" y="334"/>
                    <a:pt x="85" y="268"/>
                  </a:cubicBezTo>
                  <a:cubicBezTo>
                    <a:pt x="118" y="184"/>
                    <a:pt x="168" y="84"/>
                    <a:pt x="252" y="67"/>
                  </a:cubicBezTo>
                  <a:cubicBezTo>
                    <a:pt x="255" y="66"/>
                    <a:pt x="259" y="66"/>
                    <a:pt x="263" y="66"/>
                  </a:cubicBezTo>
                  <a:cubicBezTo>
                    <a:pt x="320" y="66"/>
                    <a:pt x="334" y="189"/>
                    <a:pt x="318" y="268"/>
                  </a:cubicBezTo>
                  <a:cubicBezTo>
                    <a:pt x="302" y="334"/>
                    <a:pt x="285" y="418"/>
                    <a:pt x="252" y="485"/>
                  </a:cubicBezTo>
                  <a:cubicBezTo>
                    <a:pt x="201" y="618"/>
                    <a:pt x="151" y="685"/>
                    <a:pt x="151" y="702"/>
                  </a:cubicBezTo>
                  <a:cubicBezTo>
                    <a:pt x="218" y="652"/>
                    <a:pt x="268" y="585"/>
                    <a:pt x="285" y="502"/>
                  </a:cubicBezTo>
                  <a:cubicBezTo>
                    <a:pt x="335" y="435"/>
                    <a:pt x="352" y="351"/>
                    <a:pt x="369" y="268"/>
                  </a:cubicBezTo>
                  <a:cubicBezTo>
                    <a:pt x="385" y="217"/>
                    <a:pt x="385" y="167"/>
                    <a:pt x="385" y="117"/>
                  </a:cubicBezTo>
                  <a:cubicBezTo>
                    <a:pt x="369" y="50"/>
                    <a:pt x="302" y="0"/>
                    <a:pt x="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8032131" y="4555424"/>
              <a:ext cx="42361" cy="62724"/>
            </a:xfrm>
            <a:custGeom>
              <a:avLst/>
              <a:gdLst/>
              <a:ahLst/>
              <a:cxnLst/>
              <a:rect l="l" t="t" r="r" b="b"/>
              <a:pathLst>
                <a:path w="1321" h="1956" extrusionOk="0">
                  <a:moveTo>
                    <a:pt x="1320" y="1"/>
                  </a:moveTo>
                  <a:cubicBezTo>
                    <a:pt x="1287" y="1"/>
                    <a:pt x="1253" y="1"/>
                    <a:pt x="1220" y="17"/>
                  </a:cubicBezTo>
                  <a:cubicBezTo>
                    <a:pt x="1136" y="34"/>
                    <a:pt x="1036" y="68"/>
                    <a:pt x="952" y="101"/>
                  </a:cubicBezTo>
                  <a:cubicBezTo>
                    <a:pt x="368" y="352"/>
                    <a:pt x="0" y="936"/>
                    <a:pt x="17" y="1571"/>
                  </a:cubicBezTo>
                  <a:cubicBezTo>
                    <a:pt x="17" y="1672"/>
                    <a:pt x="34" y="1755"/>
                    <a:pt x="50" y="1855"/>
                  </a:cubicBezTo>
                  <a:cubicBezTo>
                    <a:pt x="50" y="1889"/>
                    <a:pt x="67" y="1922"/>
                    <a:pt x="84" y="1956"/>
                  </a:cubicBezTo>
                  <a:cubicBezTo>
                    <a:pt x="100" y="1939"/>
                    <a:pt x="50" y="1805"/>
                    <a:pt x="67" y="1571"/>
                  </a:cubicBezTo>
                  <a:cubicBezTo>
                    <a:pt x="67" y="953"/>
                    <a:pt x="418" y="402"/>
                    <a:pt x="969" y="134"/>
                  </a:cubicBezTo>
                  <a:cubicBezTo>
                    <a:pt x="1186" y="34"/>
                    <a:pt x="1320" y="17"/>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8036396" y="4497029"/>
              <a:ext cx="22543" cy="63269"/>
            </a:xfrm>
            <a:custGeom>
              <a:avLst/>
              <a:gdLst/>
              <a:ahLst/>
              <a:cxnLst/>
              <a:rect l="l" t="t" r="r" b="b"/>
              <a:pathLst>
                <a:path w="703" h="1973" extrusionOk="0">
                  <a:moveTo>
                    <a:pt x="1" y="1"/>
                  </a:moveTo>
                  <a:cubicBezTo>
                    <a:pt x="201" y="669"/>
                    <a:pt x="435" y="1320"/>
                    <a:pt x="703" y="1972"/>
                  </a:cubicBezTo>
                  <a:cubicBezTo>
                    <a:pt x="619" y="1621"/>
                    <a:pt x="519" y="1304"/>
                    <a:pt x="385" y="970"/>
                  </a:cubicBezTo>
                  <a:cubicBezTo>
                    <a:pt x="285" y="635"/>
                    <a:pt x="151" y="3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7965687" y="4610580"/>
              <a:ext cx="45023" cy="15617"/>
            </a:xfrm>
            <a:custGeom>
              <a:avLst/>
              <a:gdLst/>
              <a:ahLst/>
              <a:cxnLst/>
              <a:rect l="l" t="t" r="r" b="b"/>
              <a:pathLst>
                <a:path w="1404" h="487" extrusionOk="0">
                  <a:moveTo>
                    <a:pt x="1384" y="0"/>
                  </a:moveTo>
                  <a:cubicBezTo>
                    <a:pt x="1352" y="0"/>
                    <a:pt x="1064" y="126"/>
                    <a:pt x="702" y="252"/>
                  </a:cubicBezTo>
                  <a:cubicBezTo>
                    <a:pt x="318" y="386"/>
                    <a:pt x="0" y="470"/>
                    <a:pt x="0" y="486"/>
                  </a:cubicBezTo>
                  <a:cubicBezTo>
                    <a:pt x="485" y="419"/>
                    <a:pt x="969" y="252"/>
                    <a:pt x="1404" y="2"/>
                  </a:cubicBezTo>
                  <a:lnTo>
                    <a:pt x="1387" y="2"/>
                  </a:lnTo>
                  <a:cubicBezTo>
                    <a:pt x="1387" y="1"/>
                    <a:pt x="1386" y="0"/>
                    <a:pt x="13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8037999" y="4599902"/>
              <a:ext cx="3271" cy="10294"/>
            </a:xfrm>
            <a:custGeom>
              <a:avLst/>
              <a:gdLst/>
              <a:ahLst/>
              <a:cxnLst/>
              <a:rect l="l" t="t" r="r" b="b"/>
              <a:pathLst>
                <a:path w="102" h="321" extrusionOk="0">
                  <a:moveTo>
                    <a:pt x="84" y="1"/>
                  </a:moveTo>
                  <a:lnTo>
                    <a:pt x="84" y="1"/>
                  </a:lnTo>
                  <a:cubicBezTo>
                    <a:pt x="68" y="1"/>
                    <a:pt x="18" y="67"/>
                    <a:pt x="1" y="151"/>
                  </a:cubicBezTo>
                  <a:cubicBezTo>
                    <a:pt x="1" y="243"/>
                    <a:pt x="29" y="320"/>
                    <a:pt x="46" y="320"/>
                  </a:cubicBezTo>
                  <a:cubicBezTo>
                    <a:pt x="48" y="320"/>
                    <a:pt x="50" y="319"/>
                    <a:pt x="51" y="318"/>
                  </a:cubicBezTo>
                  <a:cubicBezTo>
                    <a:pt x="68" y="318"/>
                    <a:pt x="68" y="251"/>
                    <a:pt x="68" y="168"/>
                  </a:cubicBezTo>
                  <a:cubicBezTo>
                    <a:pt x="84" y="84"/>
                    <a:pt x="101"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8042841" y="4582104"/>
              <a:ext cx="4842" cy="7760"/>
            </a:xfrm>
            <a:custGeom>
              <a:avLst/>
              <a:gdLst/>
              <a:ahLst/>
              <a:cxnLst/>
              <a:rect l="l" t="t" r="r" b="b"/>
              <a:pathLst>
                <a:path w="151" h="242" extrusionOk="0">
                  <a:moveTo>
                    <a:pt x="127" y="1"/>
                  </a:moveTo>
                  <a:cubicBezTo>
                    <a:pt x="108" y="1"/>
                    <a:pt x="79" y="46"/>
                    <a:pt x="50" y="104"/>
                  </a:cubicBezTo>
                  <a:cubicBezTo>
                    <a:pt x="17" y="171"/>
                    <a:pt x="0" y="238"/>
                    <a:pt x="17" y="238"/>
                  </a:cubicBezTo>
                  <a:cubicBezTo>
                    <a:pt x="19" y="240"/>
                    <a:pt x="22" y="241"/>
                    <a:pt x="24" y="241"/>
                  </a:cubicBezTo>
                  <a:cubicBezTo>
                    <a:pt x="42" y="241"/>
                    <a:pt x="71" y="196"/>
                    <a:pt x="101" y="138"/>
                  </a:cubicBezTo>
                  <a:cubicBezTo>
                    <a:pt x="134" y="71"/>
                    <a:pt x="151" y="4"/>
                    <a:pt x="134" y="4"/>
                  </a:cubicBezTo>
                  <a:cubicBezTo>
                    <a:pt x="132" y="2"/>
                    <a:pt x="129" y="1"/>
                    <a:pt x="1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9"/>
            <p:cNvSpPr/>
            <p:nvPr/>
          </p:nvSpPr>
          <p:spPr>
            <a:xfrm>
              <a:off x="8053007" y="4569598"/>
              <a:ext cx="8081" cy="6317"/>
            </a:xfrm>
            <a:custGeom>
              <a:avLst/>
              <a:gdLst/>
              <a:ahLst/>
              <a:cxnLst/>
              <a:rect l="l" t="t" r="r" b="b"/>
              <a:pathLst>
                <a:path w="252" h="197" extrusionOk="0">
                  <a:moveTo>
                    <a:pt x="227" y="1"/>
                  </a:moveTo>
                  <a:cubicBezTo>
                    <a:pt x="198" y="1"/>
                    <a:pt x="146" y="15"/>
                    <a:pt x="101" y="60"/>
                  </a:cubicBezTo>
                  <a:cubicBezTo>
                    <a:pt x="17" y="110"/>
                    <a:pt x="1" y="194"/>
                    <a:pt x="17" y="194"/>
                  </a:cubicBezTo>
                  <a:cubicBezTo>
                    <a:pt x="19" y="195"/>
                    <a:pt x="21" y="196"/>
                    <a:pt x="23" y="196"/>
                  </a:cubicBezTo>
                  <a:cubicBezTo>
                    <a:pt x="42" y="196"/>
                    <a:pt x="75" y="138"/>
                    <a:pt x="134" y="93"/>
                  </a:cubicBezTo>
                  <a:cubicBezTo>
                    <a:pt x="185" y="60"/>
                    <a:pt x="251" y="27"/>
                    <a:pt x="251" y="10"/>
                  </a:cubicBezTo>
                  <a:cubicBezTo>
                    <a:pt x="251" y="4"/>
                    <a:pt x="242"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9"/>
            <p:cNvSpPr/>
            <p:nvPr/>
          </p:nvSpPr>
          <p:spPr>
            <a:xfrm>
              <a:off x="8067469" y="4562736"/>
              <a:ext cx="4874" cy="3656"/>
            </a:xfrm>
            <a:custGeom>
              <a:avLst/>
              <a:gdLst/>
              <a:ahLst/>
              <a:cxnLst/>
              <a:rect l="l" t="t" r="r" b="b"/>
              <a:pathLst>
                <a:path w="152" h="114" extrusionOk="0">
                  <a:moveTo>
                    <a:pt x="118" y="0"/>
                  </a:moveTo>
                  <a:cubicBezTo>
                    <a:pt x="100" y="0"/>
                    <a:pt x="75" y="16"/>
                    <a:pt x="51" y="40"/>
                  </a:cubicBezTo>
                  <a:cubicBezTo>
                    <a:pt x="18" y="74"/>
                    <a:pt x="1" y="107"/>
                    <a:pt x="1" y="107"/>
                  </a:cubicBezTo>
                  <a:cubicBezTo>
                    <a:pt x="6" y="112"/>
                    <a:pt x="12" y="114"/>
                    <a:pt x="19" y="114"/>
                  </a:cubicBezTo>
                  <a:cubicBezTo>
                    <a:pt x="37" y="114"/>
                    <a:pt x="61" y="102"/>
                    <a:pt x="84" y="90"/>
                  </a:cubicBezTo>
                  <a:cubicBezTo>
                    <a:pt x="118" y="57"/>
                    <a:pt x="151" y="23"/>
                    <a:pt x="135" y="7"/>
                  </a:cubicBezTo>
                  <a:cubicBezTo>
                    <a:pt x="130" y="2"/>
                    <a:pt x="124"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7568659" y="3007494"/>
              <a:ext cx="723892" cy="1610109"/>
            </a:xfrm>
            <a:custGeom>
              <a:avLst/>
              <a:gdLst/>
              <a:ahLst/>
              <a:cxnLst/>
              <a:rect l="l" t="t" r="r" b="b"/>
              <a:pathLst>
                <a:path w="22574" h="50210" extrusionOk="0">
                  <a:moveTo>
                    <a:pt x="13601" y="7052"/>
                  </a:moveTo>
                  <a:cubicBezTo>
                    <a:pt x="13785" y="9458"/>
                    <a:pt x="14286" y="29174"/>
                    <a:pt x="14169" y="40753"/>
                  </a:cubicBezTo>
                  <a:cubicBezTo>
                    <a:pt x="12197" y="34604"/>
                    <a:pt x="9023" y="26601"/>
                    <a:pt x="9040" y="25765"/>
                  </a:cubicBezTo>
                  <a:cubicBezTo>
                    <a:pt x="9090" y="24395"/>
                    <a:pt x="13601" y="7052"/>
                    <a:pt x="13601" y="7052"/>
                  </a:cubicBezTo>
                  <a:close/>
                  <a:moveTo>
                    <a:pt x="7435" y="1"/>
                  </a:moveTo>
                  <a:cubicBezTo>
                    <a:pt x="7435" y="1"/>
                    <a:pt x="0" y="22557"/>
                    <a:pt x="1320" y="27921"/>
                  </a:cubicBezTo>
                  <a:cubicBezTo>
                    <a:pt x="2907" y="34354"/>
                    <a:pt x="10243" y="49441"/>
                    <a:pt x="10243" y="49441"/>
                  </a:cubicBezTo>
                  <a:lnTo>
                    <a:pt x="14152" y="48422"/>
                  </a:lnTo>
                  <a:lnTo>
                    <a:pt x="14152" y="48422"/>
                  </a:lnTo>
                  <a:cubicBezTo>
                    <a:pt x="14136" y="49408"/>
                    <a:pt x="14152" y="49959"/>
                    <a:pt x="14152" y="49959"/>
                  </a:cubicBezTo>
                  <a:lnTo>
                    <a:pt x="21521" y="50210"/>
                  </a:lnTo>
                  <a:lnTo>
                    <a:pt x="22573" y="1"/>
                  </a:lnTo>
                  <a:lnTo>
                    <a:pt x="13400" y="268"/>
                  </a:lnTo>
                  <a:lnTo>
                    <a:pt x="74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8021388" y="4208775"/>
              <a:ext cx="4874" cy="397605"/>
            </a:xfrm>
            <a:custGeom>
              <a:avLst/>
              <a:gdLst/>
              <a:ahLst/>
              <a:cxnLst/>
              <a:rect l="l" t="t" r="r" b="b"/>
              <a:pathLst>
                <a:path w="152" h="12399" extrusionOk="0">
                  <a:moveTo>
                    <a:pt x="84" y="0"/>
                  </a:moveTo>
                  <a:cubicBezTo>
                    <a:pt x="68" y="167"/>
                    <a:pt x="51" y="335"/>
                    <a:pt x="51" y="502"/>
                  </a:cubicBezTo>
                  <a:cubicBezTo>
                    <a:pt x="51" y="836"/>
                    <a:pt x="51" y="1270"/>
                    <a:pt x="34" y="1822"/>
                  </a:cubicBezTo>
                  <a:cubicBezTo>
                    <a:pt x="18" y="2941"/>
                    <a:pt x="1" y="4495"/>
                    <a:pt x="1" y="6199"/>
                  </a:cubicBezTo>
                  <a:cubicBezTo>
                    <a:pt x="1" y="7903"/>
                    <a:pt x="1" y="9457"/>
                    <a:pt x="1" y="10577"/>
                  </a:cubicBezTo>
                  <a:cubicBezTo>
                    <a:pt x="18" y="11128"/>
                    <a:pt x="18" y="11579"/>
                    <a:pt x="34" y="11914"/>
                  </a:cubicBezTo>
                  <a:cubicBezTo>
                    <a:pt x="18" y="12064"/>
                    <a:pt x="34" y="12231"/>
                    <a:pt x="51" y="12398"/>
                  </a:cubicBezTo>
                  <a:cubicBezTo>
                    <a:pt x="68" y="12231"/>
                    <a:pt x="84" y="12064"/>
                    <a:pt x="84" y="11914"/>
                  </a:cubicBezTo>
                  <a:cubicBezTo>
                    <a:pt x="84" y="11563"/>
                    <a:pt x="101" y="11128"/>
                    <a:pt x="101" y="10577"/>
                  </a:cubicBezTo>
                  <a:cubicBezTo>
                    <a:pt x="118" y="9457"/>
                    <a:pt x="135" y="7903"/>
                    <a:pt x="135" y="6199"/>
                  </a:cubicBezTo>
                  <a:cubicBezTo>
                    <a:pt x="151" y="4495"/>
                    <a:pt x="151" y="2941"/>
                    <a:pt x="135" y="1822"/>
                  </a:cubicBezTo>
                  <a:cubicBezTo>
                    <a:pt x="118" y="1270"/>
                    <a:pt x="118" y="836"/>
                    <a:pt x="118" y="502"/>
                  </a:cubicBezTo>
                  <a:cubicBezTo>
                    <a:pt x="118" y="335"/>
                    <a:pt x="101" y="167"/>
                    <a:pt x="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8137665" y="3029460"/>
              <a:ext cx="152192" cy="105117"/>
            </a:xfrm>
            <a:custGeom>
              <a:avLst/>
              <a:gdLst/>
              <a:ahLst/>
              <a:cxnLst/>
              <a:rect l="l" t="t" r="r" b="b"/>
              <a:pathLst>
                <a:path w="4746" h="3278" extrusionOk="0">
                  <a:moveTo>
                    <a:pt x="17" y="1"/>
                  </a:moveTo>
                  <a:cubicBezTo>
                    <a:pt x="1" y="84"/>
                    <a:pt x="1" y="185"/>
                    <a:pt x="17" y="268"/>
                  </a:cubicBezTo>
                  <a:cubicBezTo>
                    <a:pt x="34" y="502"/>
                    <a:pt x="84" y="736"/>
                    <a:pt x="168" y="953"/>
                  </a:cubicBezTo>
                  <a:cubicBezTo>
                    <a:pt x="619" y="2352"/>
                    <a:pt x="1923" y="3277"/>
                    <a:pt x="3361" y="3277"/>
                  </a:cubicBezTo>
                  <a:cubicBezTo>
                    <a:pt x="3521" y="3277"/>
                    <a:pt x="3682" y="3266"/>
                    <a:pt x="3844" y="3242"/>
                  </a:cubicBezTo>
                  <a:cubicBezTo>
                    <a:pt x="4078" y="3209"/>
                    <a:pt x="4295" y="3159"/>
                    <a:pt x="4512" y="3075"/>
                  </a:cubicBezTo>
                  <a:cubicBezTo>
                    <a:pt x="4596" y="3042"/>
                    <a:pt x="4679" y="3008"/>
                    <a:pt x="4746" y="2958"/>
                  </a:cubicBezTo>
                  <a:lnTo>
                    <a:pt x="4746" y="2958"/>
                  </a:lnTo>
                  <a:cubicBezTo>
                    <a:pt x="4445" y="3042"/>
                    <a:pt x="4144" y="3109"/>
                    <a:pt x="3827" y="3142"/>
                  </a:cubicBezTo>
                  <a:cubicBezTo>
                    <a:pt x="3704" y="3155"/>
                    <a:pt x="3581" y="3162"/>
                    <a:pt x="3460" y="3162"/>
                  </a:cubicBezTo>
                  <a:cubicBezTo>
                    <a:pt x="2031" y="3162"/>
                    <a:pt x="744" y="2275"/>
                    <a:pt x="251" y="920"/>
                  </a:cubicBezTo>
                  <a:cubicBezTo>
                    <a:pt x="151" y="619"/>
                    <a:pt x="68" y="318"/>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7980149" y="3032154"/>
              <a:ext cx="36461" cy="195932"/>
            </a:xfrm>
            <a:custGeom>
              <a:avLst/>
              <a:gdLst/>
              <a:ahLst/>
              <a:cxnLst/>
              <a:rect l="l" t="t" r="r" b="b"/>
              <a:pathLst>
                <a:path w="1137" h="6110" extrusionOk="0">
                  <a:moveTo>
                    <a:pt x="117" y="0"/>
                  </a:moveTo>
                  <a:cubicBezTo>
                    <a:pt x="84" y="84"/>
                    <a:pt x="84" y="168"/>
                    <a:pt x="84" y="251"/>
                  </a:cubicBezTo>
                  <a:cubicBezTo>
                    <a:pt x="67" y="435"/>
                    <a:pt x="67" y="669"/>
                    <a:pt x="50" y="970"/>
                  </a:cubicBezTo>
                  <a:cubicBezTo>
                    <a:pt x="34" y="1588"/>
                    <a:pt x="34" y="2423"/>
                    <a:pt x="17" y="3342"/>
                  </a:cubicBezTo>
                  <a:cubicBezTo>
                    <a:pt x="17" y="3810"/>
                    <a:pt x="17" y="4244"/>
                    <a:pt x="17" y="4645"/>
                  </a:cubicBezTo>
                  <a:cubicBezTo>
                    <a:pt x="0" y="5013"/>
                    <a:pt x="84" y="5381"/>
                    <a:pt x="268" y="5698"/>
                  </a:cubicBezTo>
                  <a:cubicBezTo>
                    <a:pt x="401" y="5915"/>
                    <a:pt x="619" y="6066"/>
                    <a:pt x="869" y="6099"/>
                  </a:cubicBezTo>
                  <a:cubicBezTo>
                    <a:pt x="900" y="6105"/>
                    <a:pt x="933" y="6109"/>
                    <a:pt x="966" y="6109"/>
                  </a:cubicBezTo>
                  <a:cubicBezTo>
                    <a:pt x="1024" y="6109"/>
                    <a:pt x="1084" y="6097"/>
                    <a:pt x="1137" y="6066"/>
                  </a:cubicBezTo>
                  <a:cubicBezTo>
                    <a:pt x="1053" y="6066"/>
                    <a:pt x="969" y="6066"/>
                    <a:pt x="886" y="6049"/>
                  </a:cubicBezTo>
                  <a:cubicBezTo>
                    <a:pt x="652" y="5982"/>
                    <a:pt x="468" y="5848"/>
                    <a:pt x="351" y="5648"/>
                  </a:cubicBezTo>
                  <a:cubicBezTo>
                    <a:pt x="184" y="5330"/>
                    <a:pt x="117" y="4996"/>
                    <a:pt x="151" y="4645"/>
                  </a:cubicBezTo>
                  <a:cubicBezTo>
                    <a:pt x="151" y="4244"/>
                    <a:pt x="151" y="3810"/>
                    <a:pt x="167" y="3342"/>
                  </a:cubicBezTo>
                  <a:cubicBezTo>
                    <a:pt x="167" y="2423"/>
                    <a:pt x="167" y="1588"/>
                    <a:pt x="151" y="970"/>
                  </a:cubicBezTo>
                  <a:cubicBezTo>
                    <a:pt x="151" y="669"/>
                    <a:pt x="151" y="435"/>
                    <a:pt x="134" y="251"/>
                  </a:cubicBezTo>
                  <a:cubicBezTo>
                    <a:pt x="134" y="168"/>
                    <a:pt x="134" y="84"/>
                    <a:pt x="1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7789412" y="3038054"/>
              <a:ext cx="124871" cy="94727"/>
            </a:xfrm>
            <a:custGeom>
              <a:avLst/>
              <a:gdLst/>
              <a:ahLst/>
              <a:cxnLst/>
              <a:rect l="l" t="t" r="r" b="b"/>
              <a:pathLst>
                <a:path w="3894" h="2954" extrusionOk="0">
                  <a:moveTo>
                    <a:pt x="3893" y="0"/>
                  </a:moveTo>
                  <a:cubicBezTo>
                    <a:pt x="3876" y="0"/>
                    <a:pt x="3760" y="268"/>
                    <a:pt x="3526" y="652"/>
                  </a:cubicBezTo>
                  <a:cubicBezTo>
                    <a:pt x="2874" y="1671"/>
                    <a:pt x="1888" y="2423"/>
                    <a:pt x="735" y="2757"/>
                  </a:cubicBezTo>
                  <a:cubicBezTo>
                    <a:pt x="284" y="2891"/>
                    <a:pt x="0" y="2908"/>
                    <a:pt x="0" y="2941"/>
                  </a:cubicBezTo>
                  <a:cubicBezTo>
                    <a:pt x="34" y="2949"/>
                    <a:pt x="67" y="2953"/>
                    <a:pt x="100" y="2953"/>
                  </a:cubicBezTo>
                  <a:cubicBezTo>
                    <a:pt x="134" y="2953"/>
                    <a:pt x="167" y="2949"/>
                    <a:pt x="201" y="2941"/>
                  </a:cubicBezTo>
                  <a:cubicBezTo>
                    <a:pt x="384" y="2924"/>
                    <a:pt x="568" y="2891"/>
                    <a:pt x="752" y="2857"/>
                  </a:cubicBezTo>
                  <a:cubicBezTo>
                    <a:pt x="1955" y="2557"/>
                    <a:pt x="2991" y="1788"/>
                    <a:pt x="3609" y="702"/>
                  </a:cubicBezTo>
                  <a:cubicBezTo>
                    <a:pt x="3709" y="552"/>
                    <a:pt x="3776" y="385"/>
                    <a:pt x="3843" y="201"/>
                  </a:cubicBezTo>
                  <a:cubicBezTo>
                    <a:pt x="3876" y="134"/>
                    <a:pt x="3893" y="67"/>
                    <a:pt x="38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9"/>
            <p:cNvSpPr/>
            <p:nvPr/>
          </p:nvSpPr>
          <p:spPr>
            <a:xfrm>
              <a:off x="7668838" y="2169506"/>
              <a:ext cx="735693" cy="846614"/>
            </a:xfrm>
            <a:custGeom>
              <a:avLst/>
              <a:gdLst/>
              <a:ahLst/>
              <a:cxnLst/>
              <a:rect l="l" t="t" r="r" b="b"/>
              <a:pathLst>
                <a:path w="22942" h="26401" extrusionOk="0">
                  <a:moveTo>
                    <a:pt x="10828" y="201"/>
                  </a:moveTo>
                  <a:cubicBezTo>
                    <a:pt x="10026" y="301"/>
                    <a:pt x="8789" y="1"/>
                    <a:pt x="6032" y="1421"/>
                  </a:cubicBezTo>
                  <a:cubicBezTo>
                    <a:pt x="4880" y="2006"/>
                    <a:pt x="3927" y="2925"/>
                    <a:pt x="3292" y="4061"/>
                  </a:cubicBezTo>
                  <a:lnTo>
                    <a:pt x="1" y="9942"/>
                  </a:lnTo>
                  <a:lnTo>
                    <a:pt x="4612" y="12833"/>
                  </a:lnTo>
                  <a:lnTo>
                    <a:pt x="5832" y="9274"/>
                  </a:lnTo>
                  <a:lnTo>
                    <a:pt x="4946" y="17261"/>
                  </a:lnTo>
                  <a:lnTo>
                    <a:pt x="3543" y="26400"/>
                  </a:lnTo>
                  <a:lnTo>
                    <a:pt x="20168" y="26400"/>
                  </a:lnTo>
                  <a:lnTo>
                    <a:pt x="19951" y="15874"/>
                  </a:lnTo>
                  <a:lnTo>
                    <a:pt x="19951" y="15874"/>
                  </a:lnTo>
                  <a:cubicBezTo>
                    <a:pt x="19952" y="15894"/>
                    <a:pt x="19952" y="15903"/>
                    <a:pt x="19953" y="15903"/>
                  </a:cubicBezTo>
                  <a:cubicBezTo>
                    <a:pt x="19964" y="15903"/>
                    <a:pt x="19934" y="12766"/>
                    <a:pt x="19934" y="12766"/>
                  </a:cubicBezTo>
                  <a:lnTo>
                    <a:pt x="22942" y="4545"/>
                  </a:lnTo>
                  <a:cubicBezTo>
                    <a:pt x="22206" y="3125"/>
                    <a:pt x="21688" y="2306"/>
                    <a:pt x="20335" y="1471"/>
                  </a:cubicBezTo>
                  <a:cubicBezTo>
                    <a:pt x="19416" y="903"/>
                    <a:pt x="18013" y="251"/>
                    <a:pt x="16509" y="201"/>
                  </a:cubicBezTo>
                  <a:cubicBezTo>
                    <a:pt x="15581" y="494"/>
                    <a:pt x="14625" y="640"/>
                    <a:pt x="13668" y="640"/>
                  </a:cubicBezTo>
                  <a:cubicBezTo>
                    <a:pt x="12712" y="640"/>
                    <a:pt x="11755" y="494"/>
                    <a:pt x="10828" y="20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9"/>
            <p:cNvSpPr/>
            <p:nvPr/>
          </p:nvSpPr>
          <p:spPr>
            <a:xfrm>
              <a:off x="7902450" y="2505958"/>
              <a:ext cx="269014" cy="146516"/>
            </a:xfrm>
            <a:custGeom>
              <a:avLst/>
              <a:gdLst/>
              <a:ahLst/>
              <a:cxnLst/>
              <a:rect l="l" t="t" r="r" b="b"/>
              <a:pathLst>
                <a:path w="8389" h="4569" extrusionOk="0">
                  <a:moveTo>
                    <a:pt x="3511" y="157"/>
                  </a:moveTo>
                  <a:cubicBezTo>
                    <a:pt x="3638" y="157"/>
                    <a:pt x="3767" y="177"/>
                    <a:pt x="3894" y="219"/>
                  </a:cubicBezTo>
                  <a:cubicBezTo>
                    <a:pt x="4144" y="286"/>
                    <a:pt x="4345" y="453"/>
                    <a:pt x="4479" y="687"/>
                  </a:cubicBezTo>
                  <a:cubicBezTo>
                    <a:pt x="4579" y="921"/>
                    <a:pt x="4612" y="1188"/>
                    <a:pt x="4545" y="1422"/>
                  </a:cubicBezTo>
                  <a:cubicBezTo>
                    <a:pt x="4395" y="1890"/>
                    <a:pt x="4078" y="2274"/>
                    <a:pt x="3643" y="2508"/>
                  </a:cubicBezTo>
                  <a:cubicBezTo>
                    <a:pt x="3353" y="2687"/>
                    <a:pt x="3030" y="2821"/>
                    <a:pt x="2691" y="2909"/>
                  </a:cubicBezTo>
                  <a:lnTo>
                    <a:pt x="2691" y="2909"/>
                  </a:lnTo>
                  <a:cubicBezTo>
                    <a:pt x="2576" y="2752"/>
                    <a:pt x="2475" y="2584"/>
                    <a:pt x="2390" y="2408"/>
                  </a:cubicBezTo>
                  <a:cubicBezTo>
                    <a:pt x="2156" y="1890"/>
                    <a:pt x="2189" y="1272"/>
                    <a:pt x="2457" y="770"/>
                  </a:cubicBezTo>
                  <a:cubicBezTo>
                    <a:pt x="2676" y="384"/>
                    <a:pt x="3083" y="157"/>
                    <a:pt x="3511" y="157"/>
                  </a:cubicBezTo>
                  <a:close/>
                  <a:moveTo>
                    <a:pt x="3514" y="0"/>
                  </a:moveTo>
                  <a:cubicBezTo>
                    <a:pt x="3032" y="0"/>
                    <a:pt x="2572" y="253"/>
                    <a:pt x="2340" y="703"/>
                  </a:cubicBezTo>
                  <a:cubicBezTo>
                    <a:pt x="2022" y="1238"/>
                    <a:pt x="2006" y="1890"/>
                    <a:pt x="2256" y="2458"/>
                  </a:cubicBezTo>
                  <a:cubicBezTo>
                    <a:pt x="2334" y="2630"/>
                    <a:pt x="2427" y="2793"/>
                    <a:pt x="2533" y="2947"/>
                  </a:cubicBezTo>
                  <a:lnTo>
                    <a:pt x="2533" y="2947"/>
                  </a:lnTo>
                  <a:cubicBezTo>
                    <a:pt x="2513" y="2951"/>
                    <a:pt x="2493" y="2955"/>
                    <a:pt x="2473" y="2959"/>
                  </a:cubicBezTo>
                  <a:cubicBezTo>
                    <a:pt x="2247" y="2996"/>
                    <a:pt x="2018" y="3015"/>
                    <a:pt x="1790" y="3015"/>
                  </a:cubicBezTo>
                  <a:cubicBezTo>
                    <a:pt x="1396" y="3015"/>
                    <a:pt x="1006" y="2959"/>
                    <a:pt x="636" y="2842"/>
                  </a:cubicBezTo>
                  <a:cubicBezTo>
                    <a:pt x="242" y="2716"/>
                    <a:pt x="26" y="2590"/>
                    <a:pt x="3" y="2590"/>
                  </a:cubicBezTo>
                  <a:cubicBezTo>
                    <a:pt x="1" y="2590"/>
                    <a:pt x="1" y="2591"/>
                    <a:pt x="1" y="2591"/>
                  </a:cubicBezTo>
                  <a:cubicBezTo>
                    <a:pt x="51" y="2625"/>
                    <a:pt x="101" y="2658"/>
                    <a:pt x="151" y="2692"/>
                  </a:cubicBezTo>
                  <a:cubicBezTo>
                    <a:pt x="301" y="2775"/>
                    <a:pt x="452" y="2842"/>
                    <a:pt x="619" y="2892"/>
                  </a:cubicBezTo>
                  <a:cubicBezTo>
                    <a:pt x="1023" y="3038"/>
                    <a:pt x="1443" y="3109"/>
                    <a:pt x="1868" y="3109"/>
                  </a:cubicBezTo>
                  <a:cubicBezTo>
                    <a:pt x="2074" y="3109"/>
                    <a:pt x="2282" y="3092"/>
                    <a:pt x="2490" y="3059"/>
                  </a:cubicBezTo>
                  <a:cubicBezTo>
                    <a:pt x="2527" y="3054"/>
                    <a:pt x="2564" y="3047"/>
                    <a:pt x="2601" y="3040"/>
                  </a:cubicBezTo>
                  <a:lnTo>
                    <a:pt x="2601" y="3040"/>
                  </a:lnTo>
                  <a:cubicBezTo>
                    <a:pt x="2802" y="3309"/>
                    <a:pt x="3046" y="3544"/>
                    <a:pt x="3326" y="3744"/>
                  </a:cubicBezTo>
                  <a:cubicBezTo>
                    <a:pt x="4097" y="4288"/>
                    <a:pt x="5014" y="4569"/>
                    <a:pt x="5936" y="4569"/>
                  </a:cubicBezTo>
                  <a:cubicBezTo>
                    <a:pt x="6572" y="4569"/>
                    <a:pt x="7210" y="4435"/>
                    <a:pt x="7804" y="4162"/>
                  </a:cubicBezTo>
                  <a:cubicBezTo>
                    <a:pt x="7954" y="4095"/>
                    <a:pt x="8104" y="3995"/>
                    <a:pt x="8255" y="3911"/>
                  </a:cubicBezTo>
                  <a:cubicBezTo>
                    <a:pt x="8305" y="3878"/>
                    <a:pt x="8355" y="3845"/>
                    <a:pt x="8388" y="3794"/>
                  </a:cubicBezTo>
                  <a:cubicBezTo>
                    <a:pt x="8388" y="3794"/>
                    <a:pt x="8388" y="3793"/>
                    <a:pt x="8387" y="3793"/>
                  </a:cubicBezTo>
                  <a:cubicBezTo>
                    <a:pt x="8367" y="3793"/>
                    <a:pt x="8167" y="3938"/>
                    <a:pt x="7787" y="4112"/>
                  </a:cubicBezTo>
                  <a:cubicBezTo>
                    <a:pt x="7202" y="4346"/>
                    <a:pt x="6584" y="4463"/>
                    <a:pt x="5966" y="4463"/>
                  </a:cubicBezTo>
                  <a:cubicBezTo>
                    <a:pt x="5047" y="4463"/>
                    <a:pt x="4161" y="4162"/>
                    <a:pt x="3409" y="3627"/>
                  </a:cubicBezTo>
                  <a:cubicBezTo>
                    <a:pt x="3166" y="3450"/>
                    <a:pt x="2949" y="3240"/>
                    <a:pt x="2764" y="3006"/>
                  </a:cubicBezTo>
                  <a:lnTo>
                    <a:pt x="2764" y="3006"/>
                  </a:lnTo>
                  <a:cubicBezTo>
                    <a:pt x="3099" y="2925"/>
                    <a:pt x="3420" y="2793"/>
                    <a:pt x="3710" y="2608"/>
                  </a:cubicBezTo>
                  <a:cubicBezTo>
                    <a:pt x="4178" y="2374"/>
                    <a:pt x="4529" y="1957"/>
                    <a:pt x="4679" y="1455"/>
                  </a:cubicBezTo>
                  <a:cubicBezTo>
                    <a:pt x="4746" y="1188"/>
                    <a:pt x="4729" y="887"/>
                    <a:pt x="4612" y="637"/>
                  </a:cubicBezTo>
                  <a:cubicBezTo>
                    <a:pt x="4462" y="353"/>
                    <a:pt x="4228" y="152"/>
                    <a:pt x="3944" y="68"/>
                  </a:cubicBezTo>
                  <a:cubicBezTo>
                    <a:pt x="3802" y="23"/>
                    <a:pt x="3657" y="0"/>
                    <a:pt x="35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7807626" y="2785491"/>
              <a:ext cx="506891" cy="173966"/>
            </a:xfrm>
            <a:custGeom>
              <a:avLst/>
              <a:gdLst/>
              <a:ahLst/>
              <a:cxnLst/>
              <a:rect l="l" t="t" r="r" b="b"/>
              <a:pathLst>
                <a:path w="15807" h="5425" extrusionOk="0">
                  <a:moveTo>
                    <a:pt x="10557" y="145"/>
                  </a:moveTo>
                  <a:cubicBezTo>
                    <a:pt x="10701" y="145"/>
                    <a:pt x="10845" y="189"/>
                    <a:pt x="10961" y="274"/>
                  </a:cubicBezTo>
                  <a:cubicBezTo>
                    <a:pt x="11162" y="408"/>
                    <a:pt x="11295" y="608"/>
                    <a:pt x="11362" y="842"/>
                  </a:cubicBezTo>
                  <a:cubicBezTo>
                    <a:pt x="11512" y="1343"/>
                    <a:pt x="11512" y="1861"/>
                    <a:pt x="11345" y="2362"/>
                  </a:cubicBezTo>
                  <a:cubicBezTo>
                    <a:pt x="11260" y="2657"/>
                    <a:pt x="11142" y="2941"/>
                    <a:pt x="10991" y="3208"/>
                  </a:cubicBezTo>
                  <a:lnTo>
                    <a:pt x="10991" y="3208"/>
                  </a:lnTo>
                  <a:cubicBezTo>
                    <a:pt x="10695" y="2982"/>
                    <a:pt x="10428" y="2712"/>
                    <a:pt x="10176" y="2413"/>
                  </a:cubicBezTo>
                  <a:cubicBezTo>
                    <a:pt x="9892" y="2095"/>
                    <a:pt x="9725" y="1694"/>
                    <a:pt x="9674" y="1260"/>
                  </a:cubicBezTo>
                  <a:cubicBezTo>
                    <a:pt x="9641" y="792"/>
                    <a:pt x="9892" y="374"/>
                    <a:pt x="10309" y="190"/>
                  </a:cubicBezTo>
                  <a:cubicBezTo>
                    <a:pt x="10389" y="160"/>
                    <a:pt x="10473" y="145"/>
                    <a:pt x="10557" y="145"/>
                  </a:cubicBezTo>
                  <a:close/>
                  <a:moveTo>
                    <a:pt x="4312" y="798"/>
                  </a:moveTo>
                  <a:cubicBezTo>
                    <a:pt x="4422" y="798"/>
                    <a:pt x="4534" y="819"/>
                    <a:pt x="4645" y="859"/>
                  </a:cubicBezTo>
                  <a:cubicBezTo>
                    <a:pt x="5063" y="1026"/>
                    <a:pt x="5380" y="1393"/>
                    <a:pt x="5464" y="1844"/>
                  </a:cubicBezTo>
                  <a:cubicBezTo>
                    <a:pt x="5547" y="2279"/>
                    <a:pt x="5497" y="2713"/>
                    <a:pt x="5347" y="3114"/>
                  </a:cubicBezTo>
                  <a:cubicBezTo>
                    <a:pt x="5197" y="3499"/>
                    <a:pt x="4979" y="3833"/>
                    <a:pt x="4695" y="4117"/>
                  </a:cubicBezTo>
                  <a:cubicBezTo>
                    <a:pt x="4672" y="4141"/>
                    <a:pt x="4648" y="4165"/>
                    <a:pt x="4624" y="4188"/>
                  </a:cubicBezTo>
                  <a:lnTo>
                    <a:pt x="4624" y="4188"/>
                  </a:lnTo>
                  <a:cubicBezTo>
                    <a:pt x="4575" y="4149"/>
                    <a:pt x="4526" y="4108"/>
                    <a:pt x="4478" y="4067"/>
                  </a:cubicBezTo>
                  <a:cubicBezTo>
                    <a:pt x="4060" y="3733"/>
                    <a:pt x="3709" y="3298"/>
                    <a:pt x="3476" y="2814"/>
                  </a:cubicBezTo>
                  <a:cubicBezTo>
                    <a:pt x="3225" y="2362"/>
                    <a:pt x="3225" y="1811"/>
                    <a:pt x="3459" y="1360"/>
                  </a:cubicBezTo>
                  <a:cubicBezTo>
                    <a:pt x="3559" y="1143"/>
                    <a:pt x="3743" y="976"/>
                    <a:pt x="3960" y="875"/>
                  </a:cubicBezTo>
                  <a:cubicBezTo>
                    <a:pt x="4074" y="823"/>
                    <a:pt x="4192" y="798"/>
                    <a:pt x="4312" y="798"/>
                  </a:cubicBezTo>
                  <a:close/>
                  <a:moveTo>
                    <a:pt x="10568" y="0"/>
                  </a:moveTo>
                  <a:cubicBezTo>
                    <a:pt x="10469" y="0"/>
                    <a:pt x="10370" y="19"/>
                    <a:pt x="10276" y="57"/>
                  </a:cubicBezTo>
                  <a:cubicBezTo>
                    <a:pt x="9791" y="257"/>
                    <a:pt x="9507" y="742"/>
                    <a:pt x="9541" y="1260"/>
                  </a:cubicBezTo>
                  <a:cubicBezTo>
                    <a:pt x="9591" y="1711"/>
                    <a:pt x="9791" y="2145"/>
                    <a:pt x="10092" y="2479"/>
                  </a:cubicBezTo>
                  <a:cubicBezTo>
                    <a:pt x="10348" y="2799"/>
                    <a:pt x="10635" y="3073"/>
                    <a:pt x="10937" y="3301"/>
                  </a:cubicBezTo>
                  <a:lnTo>
                    <a:pt x="10937" y="3301"/>
                  </a:lnTo>
                  <a:cubicBezTo>
                    <a:pt x="10836" y="3469"/>
                    <a:pt x="10721" y="3630"/>
                    <a:pt x="10593" y="3783"/>
                  </a:cubicBezTo>
                  <a:cubicBezTo>
                    <a:pt x="9858" y="4668"/>
                    <a:pt x="8772" y="5186"/>
                    <a:pt x="7619" y="5220"/>
                  </a:cubicBezTo>
                  <a:cubicBezTo>
                    <a:pt x="7597" y="5220"/>
                    <a:pt x="7575" y="5220"/>
                    <a:pt x="7553" y="5220"/>
                  </a:cubicBezTo>
                  <a:cubicBezTo>
                    <a:pt x="6526" y="5220"/>
                    <a:pt x="5529" y="4876"/>
                    <a:pt x="4716" y="4260"/>
                  </a:cubicBezTo>
                  <a:lnTo>
                    <a:pt x="4716" y="4260"/>
                  </a:lnTo>
                  <a:cubicBezTo>
                    <a:pt x="4737" y="4240"/>
                    <a:pt x="4758" y="4220"/>
                    <a:pt x="4779" y="4200"/>
                  </a:cubicBezTo>
                  <a:cubicBezTo>
                    <a:pt x="5063" y="3900"/>
                    <a:pt x="5297" y="3549"/>
                    <a:pt x="5447" y="3164"/>
                  </a:cubicBezTo>
                  <a:cubicBezTo>
                    <a:pt x="5631" y="2730"/>
                    <a:pt x="5664" y="2279"/>
                    <a:pt x="5581" y="1828"/>
                  </a:cubicBezTo>
                  <a:cubicBezTo>
                    <a:pt x="5497" y="1326"/>
                    <a:pt x="5163" y="909"/>
                    <a:pt x="4679" y="725"/>
                  </a:cubicBezTo>
                  <a:cubicBezTo>
                    <a:pt x="4559" y="685"/>
                    <a:pt x="4436" y="664"/>
                    <a:pt x="4312" y="664"/>
                  </a:cubicBezTo>
                  <a:cubicBezTo>
                    <a:pt x="4177" y="664"/>
                    <a:pt x="4041" y="689"/>
                    <a:pt x="3910" y="742"/>
                  </a:cubicBezTo>
                  <a:cubicBezTo>
                    <a:pt x="3659" y="859"/>
                    <a:pt x="3459" y="1059"/>
                    <a:pt x="3325" y="1293"/>
                  </a:cubicBezTo>
                  <a:cubicBezTo>
                    <a:pt x="3192" y="1527"/>
                    <a:pt x="3125" y="1794"/>
                    <a:pt x="3141" y="2078"/>
                  </a:cubicBezTo>
                  <a:cubicBezTo>
                    <a:pt x="3141" y="2362"/>
                    <a:pt x="3225" y="2630"/>
                    <a:pt x="3342" y="2880"/>
                  </a:cubicBezTo>
                  <a:cubicBezTo>
                    <a:pt x="3593" y="3382"/>
                    <a:pt x="3943" y="3816"/>
                    <a:pt x="4378" y="4184"/>
                  </a:cubicBezTo>
                  <a:cubicBezTo>
                    <a:pt x="4422" y="4221"/>
                    <a:pt x="4467" y="4258"/>
                    <a:pt x="4512" y="4294"/>
                  </a:cubicBezTo>
                  <a:lnTo>
                    <a:pt x="4512" y="4294"/>
                  </a:lnTo>
                  <a:cubicBezTo>
                    <a:pt x="4059" y="4701"/>
                    <a:pt x="3511" y="4989"/>
                    <a:pt x="2924" y="5136"/>
                  </a:cubicBezTo>
                  <a:cubicBezTo>
                    <a:pt x="2406" y="5286"/>
                    <a:pt x="1888" y="5353"/>
                    <a:pt x="1354" y="5370"/>
                  </a:cubicBezTo>
                  <a:cubicBezTo>
                    <a:pt x="1209" y="5376"/>
                    <a:pt x="1075" y="5377"/>
                    <a:pt x="953" y="5377"/>
                  </a:cubicBezTo>
                  <a:cubicBezTo>
                    <a:pt x="708" y="5377"/>
                    <a:pt x="507" y="5370"/>
                    <a:pt x="351" y="5370"/>
                  </a:cubicBezTo>
                  <a:lnTo>
                    <a:pt x="100" y="5353"/>
                  </a:lnTo>
                  <a:lnTo>
                    <a:pt x="0" y="5353"/>
                  </a:lnTo>
                  <a:cubicBezTo>
                    <a:pt x="34" y="5370"/>
                    <a:pt x="67" y="5370"/>
                    <a:pt x="100" y="5370"/>
                  </a:cubicBezTo>
                  <a:lnTo>
                    <a:pt x="351" y="5387"/>
                  </a:lnTo>
                  <a:cubicBezTo>
                    <a:pt x="540" y="5400"/>
                    <a:pt x="795" y="5425"/>
                    <a:pt x="1116" y="5425"/>
                  </a:cubicBezTo>
                  <a:cubicBezTo>
                    <a:pt x="1191" y="5425"/>
                    <a:pt x="1271" y="5423"/>
                    <a:pt x="1354" y="5420"/>
                  </a:cubicBezTo>
                  <a:cubicBezTo>
                    <a:pt x="1888" y="5420"/>
                    <a:pt x="2423" y="5353"/>
                    <a:pt x="2941" y="5220"/>
                  </a:cubicBezTo>
                  <a:cubicBezTo>
                    <a:pt x="3549" y="5071"/>
                    <a:pt x="4118" y="4778"/>
                    <a:pt x="4601" y="4363"/>
                  </a:cubicBezTo>
                  <a:lnTo>
                    <a:pt x="4601" y="4363"/>
                  </a:lnTo>
                  <a:cubicBezTo>
                    <a:pt x="5449" y="5006"/>
                    <a:pt x="6486" y="5370"/>
                    <a:pt x="7553" y="5370"/>
                  </a:cubicBezTo>
                  <a:cubicBezTo>
                    <a:pt x="7575" y="5370"/>
                    <a:pt x="7597" y="5370"/>
                    <a:pt x="7619" y="5370"/>
                  </a:cubicBezTo>
                  <a:cubicBezTo>
                    <a:pt x="9071" y="5360"/>
                    <a:pt x="10355" y="4510"/>
                    <a:pt x="11050" y="3384"/>
                  </a:cubicBezTo>
                  <a:lnTo>
                    <a:pt x="11050" y="3384"/>
                  </a:lnTo>
                  <a:cubicBezTo>
                    <a:pt x="11995" y="4059"/>
                    <a:pt x="13105" y="4422"/>
                    <a:pt x="14252" y="4422"/>
                  </a:cubicBezTo>
                  <a:cubicBezTo>
                    <a:pt x="14325" y="4422"/>
                    <a:pt x="14397" y="4420"/>
                    <a:pt x="14470" y="4418"/>
                  </a:cubicBezTo>
                  <a:cubicBezTo>
                    <a:pt x="14804" y="4418"/>
                    <a:pt x="15138" y="4367"/>
                    <a:pt x="15472" y="4284"/>
                  </a:cubicBezTo>
                  <a:cubicBezTo>
                    <a:pt x="15573" y="4267"/>
                    <a:pt x="15656" y="4234"/>
                    <a:pt x="15723" y="4217"/>
                  </a:cubicBezTo>
                  <a:cubicBezTo>
                    <a:pt x="15756" y="4217"/>
                    <a:pt x="15773" y="4200"/>
                    <a:pt x="15807" y="4184"/>
                  </a:cubicBezTo>
                  <a:lnTo>
                    <a:pt x="15807" y="4184"/>
                  </a:lnTo>
                  <a:cubicBezTo>
                    <a:pt x="15372" y="4301"/>
                    <a:pt x="14921" y="4351"/>
                    <a:pt x="14470" y="4367"/>
                  </a:cubicBezTo>
                  <a:cubicBezTo>
                    <a:pt x="14424" y="4369"/>
                    <a:pt x="14379" y="4370"/>
                    <a:pt x="14334" y="4370"/>
                  </a:cubicBezTo>
                  <a:cubicBezTo>
                    <a:pt x="13847" y="4370"/>
                    <a:pt x="13375" y="4289"/>
                    <a:pt x="12916" y="4167"/>
                  </a:cubicBezTo>
                  <a:cubicBezTo>
                    <a:pt x="12255" y="3990"/>
                    <a:pt x="11656" y="3703"/>
                    <a:pt x="11105" y="3293"/>
                  </a:cubicBezTo>
                  <a:lnTo>
                    <a:pt x="11105" y="3293"/>
                  </a:lnTo>
                  <a:cubicBezTo>
                    <a:pt x="11554" y="2521"/>
                    <a:pt x="11728" y="1629"/>
                    <a:pt x="11496" y="792"/>
                  </a:cubicBezTo>
                  <a:cubicBezTo>
                    <a:pt x="11412" y="541"/>
                    <a:pt x="11262" y="307"/>
                    <a:pt x="11045" y="157"/>
                  </a:cubicBezTo>
                  <a:cubicBezTo>
                    <a:pt x="10898" y="52"/>
                    <a:pt x="10733" y="0"/>
                    <a:pt x="105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7750290" y="2283346"/>
              <a:ext cx="447438" cy="157323"/>
            </a:xfrm>
            <a:custGeom>
              <a:avLst/>
              <a:gdLst/>
              <a:ahLst/>
              <a:cxnLst/>
              <a:rect l="l" t="t" r="r" b="b"/>
              <a:pathLst>
                <a:path w="13953" h="4906" extrusionOk="0">
                  <a:moveTo>
                    <a:pt x="6905" y="145"/>
                  </a:moveTo>
                  <a:cubicBezTo>
                    <a:pt x="7275" y="145"/>
                    <a:pt x="7634" y="299"/>
                    <a:pt x="7887" y="578"/>
                  </a:cubicBezTo>
                  <a:cubicBezTo>
                    <a:pt x="8037" y="745"/>
                    <a:pt x="8104" y="979"/>
                    <a:pt x="8087" y="1213"/>
                  </a:cubicBezTo>
                  <a:cubicBezTo>
                    <a:pt x="8054" y="1430"/>
                    <a:pt x="7970" y="1647"/>
                    <a:pt x="7837" y="1831"/>
                  </a:cubicBezTo>
                  <a:cubicBezTo>
                    <a:pt x="7569" y="2198"/>
                    <a:pt x="7218" y="2482"/>
                    <a:pt x="6801" y="2666"/>
                  </a:cubicBezTo>
                  <a:cubicBezTo>
                    <a:pt x="6553" y="2785"/>
                    <a:pt x="6297" y="2886"/>
                    <a:pt x="6036" y="2969"/>
                  </a:cubicBezTo>
                  <a:lnTo>
                    <a:pt x="6036" y="2969"/>
                  </a:lnTo>
                  <a:cubicBezTo>
                    <a:pt x="5982" y="2903"/>
                    <a:pt x="5931" y="2836"/>
                    <a:pt x="5882" y="2767"/>
                  </a:cubicBezTo>
                  <a:cubicBezTo>
                    <a:pt x="5581" y="2315"/>
                    <a:pt x="5481" y="1764"/>
                    <a:pt x="5581" y="1229"/>
                  </a:cubicBezTo>
                  <a:cubicBezTo>
                    <a:pt x="5681" y="728"/>
                    <a:pt x="6049" y="310"/>
                    <a:pt x="6550" y="193"/>
                  </a:cubicBezTo>
                  <a:cubicBezTo>
                    <a:pt x="6667" y="161"/>
                    <a:pt x="6787" y="145"/>
                    <a:pt x="6905" y="145"/>
                  </a:cubicBezTo>
                  <a:close/>
                  <a:moveTo>
                    <a:pt x="11854" y="481"/>
                  </a:moveTo>
                  <a:cubicBezTo>
                    <a:pt x="12029" y="481"/>
                    <a:pt x="12205" y="524"/>
                    <a:pt x="12365" y="611"/>
                  </a:cubicBezTo>
                  <a:cubicBezTo>
                    <a:pt x="12766" y="795"/>
                    <a:pt x="13050" y="1179"/>
                    <a:pt x="13100" y="1630"/>
                  </a:cubicBezTo>
                  <a:cubicBezTo>
                    <a:pt x="13183" y="2098"/>
                    <a:pt x="13083" y="2566"/>
                    <a:pt x="12849" y="2984"/>
                  </a:cubicBezTo>
                  <a:cubicBezTo>
                    <a:pt x="12644" y="3344"/>
                    <a:pt x="12353" y="3654"/>
                    <a:pt x="12003" y="3899"/>
                  </a:cubicBezTo>
                  <a:lnTo>
                    <a:pt x="12003" y="3899"/>
                  </a:lnTo>
                  <a:cubicBezTo>
                    <a:pt x="11847" y="3763"/>
                    <a:pt x="11699" y="3618"/>
                    <a:pt x="11563" y="3468"/>
                  </a:cubicBezTo>
                  <a:cubicBezTo>
                    <a:pt x="11346" y="3234"/>
                    <a:pt x="11162" y="2967"/>
                    <a:pt x="11011" y="2683"/>
                  </a:cubicBezTo>
                  <a:cubicBezTo>
                    <a:pt x="10844" y="2382"/>
                    <a:pt x="10744" y="2031"/>
                    <a:pt x="10744" y="1680"/>
                  </a:cubicBezTo>
                  <a:cubicBezTo>
                    <a:pt x="10744" y="1296"/>
                    <a:pt x="10928" y="945"/>
                    <a:pt x="11212" y="695"/>
                  </a:cubicBezTo>
                  <a:cubicBezTo>
                    <a:pt x="11401" y="553"/>
                    <a:pt x="11627" y="481"/>
                    <a:pt x="11854" y="481"/>
                  </a:cubicBezTo>
                  <a:close/>
                  <a:moveTo>
                    <a:pt x="6874" y="0"/>
                  </a:moveTo>
                  <a:cubicBezTo>
                    <a:pt x="6754" y="0"/>
                    <a:pt x="6634" y="14"/>
                    <a:pt x="6517" y="43"/>
                  </a:cubicBezTo>
                  <a:cubicBezTo>
                    <a:pt x="6249" y="110"/>
                    <a:pt x="5999" y="244"/>
                    <a:pt x="5815" y="461"/>
                  </a:cubicBezTo>
                  <a:cubicBezTo>
                    <a:pt x="5631" y="678"/>
                    <a:pt x="5497" y="929"/>
                    <a:pt x="5431" y="1196"/>
                  </a:cubicBezTo>
                  <a:cubicBezTo>
                    <a:pt x="5314" y="1764"/>
                    <a:pt x="5431" y="2366"/>
                    <a:pt x="5748" y="2850"/>
                  </a:cubicBezTo>
                  <a:cubicBezTo>
                    <a:pt x="5789" y="2907"/>
                    <a:pt x="5831" y="2963"/>
                    <a:pt x="5875" y="3017"/>
                  </a:cubicBezTo>
                  <a:lnTo>
                    <a:pt x="5875" y="3017"/>
                  </a:lnTo>
                  <a:cubicBezTo>
                    <a:pt x="5411" y="3150"/>
                    <a:pt x="4931" y="3224"/>
                    <a:pt x="4445" y="3234"/>
                  </a:cubicBezTo>
                  <a:cubicBezTo>
                    <a:pt x="4382" y="3236"/>
                    <a:pt x="4320" y="3237"/>
                    <a:pt x="4257" y="3237"/>
                  </a:cubicBezTo>
                  <a:cubicBezTo>
                    <a:pt x="3136" y="3237"/>
                    <a:pt x="2034" y="2953"/>
                    <a:pt x="1053" y="2399"/>
                  </a:cubicBezTo>
                  <a:cubicBezTo>
                    <a:pt x="769" y="2232"/>
                    <a:pt x="502" y="2048"/>
                    <a:pt x="251" y="1848"/>
                  </a:cubicBezTo>
                  <a:cubicBezTo>
                    <a:pt x="184" y="1781"/>
                    <a:pt x="117" y="1714"/>
                    <a:pt x="67" y="1680"/>
                  </a:cubicBezTo>
                  <a:cubicBezTo>
                    <a:pt x="51" y="1664"/>
                    <a:pt x="17" y="1647"/>
                    <a:pt x="0" y="1630"/>
                  </a:cubicBezTo>
                  <a:lnTo>
                    <a:pt x="0" y="1630"/>
                  </a:lnTo>
                  <a:cubicBezTo>
                    <a:pt x="17" y="1647"/>
                    <a:pt x="34" y="1664"/>
                    <a:pt x="51" y="1697"/>
                  </a:cubicBezTo>
                  <a:lnTo>
                    <a:pt x="234" y="1864"/>
                  </a:lnTo>
                  <a:cubicBezTo>
                    <a:pt x="485" y="2081"/>
                    <a:pt x="736" y="2282"/>
                    <a:pt x="1020" y="2449"/>
                  </a:cubicBezTo>
                  <a:cubicBezTo>
                    <a:pt x="2004" y="3036"/>
                    <a:pt x="3123" y="3337"/>
                    <a:pt x="4264" y="3337"/>
                  </a:cubicBezTo>
                  <a:cubicBezTo>
                    <a:pt x="4324" y="3337"/>
                    <a:pt x="4385" y="3336"/>
                    <a:pt x="4445" y="3335"/>
                  </a:cubicBezTo>
                  <a:cubicBezTo>
                    <a:pt x="4958" y="3324"/>
                    <a:pt x="5464" y="3251"/>
                    <a:pt x="5956" y="3115"/>
                  </a:cubicBezTo>
                  <a:lnTo>
                    <a:pt x="5956" y="3115"/>
                  </a:lnTo>
                  <a:cubicBezTo>
                    <a:pt x="6260" y="3468"/>
                    <a:pt x="6634" y="3768"/>
                    <a:pt x="7051" y="3970"/>
                  </a:cubicBezTo>
                  <a:cubicBezTo>
                    <a:pt x="7936" y="4434"/>
                    <a:pt x="8909" y="4671"/>
                    <a:pt x="9893" y="4671"/>
                  </a:cubicBezTo>
                  <a:cubicBezTo>
                    <a:pt x="10043" y="4671"/>
                    <a:pt x="10193" y="4666"/>
                    <a:pt x="10343" y="4655"/>
                  </a:cubicBezTo>
                  <a:cubicBezTo>
                    <a:pt x="10967" y="4598"/>
                    <a:pt x="11564" y="4381"/>
                    <a:pt x="12055" y="4040"/>
                  </a:cubicBezTo>
                  <a:lnTo>
                    <a:pt x="12055" y="4040"/>
                  </a:lnTo>
                  <a:cubicBezTo>
                    <a:pt x="12260" y="4200"/>
                    <a:pt x="12479" y="4344"/>
                    <a:pt x="12716" y="4471"/>
                  </a:cubicBezTo>
                  <a:cubicBezTo>
                    <a:pt x="13000" y="4621"/>
                    <a:pt x="13300" y="4738"/>
                    <a:pt x="13618" y="4822"/>
                  </a:cubicBezTo>
                  <a:cubicBezTo>
                    <a:pt x="13718" y="4855"/>
                    <a:pt x="13835" y="4889"/>
                    <a:pt x="13952" y="4905"/>
                  </a:cubicBezTo>
                  <a:cubicBezTo>
                    <a:pt x="13952" y="4889"/>
                    <a:pt x="13835" y="4872"/>
                    <a:pt x="13618" y="4805"/>
                  </a:cubicBezTo>
                  <a:cubicBezTo>
                    <a:pt x="13317" y="4705"/>
                    <a:pt x="13016" y="4571"/>
                    <a:pt x="12732" y="4421"/>
                  </a:cubicBezTo>
                  <a:cubicBezTo>
                    <a:pt x="12518" y="4297"/>
                    <a:pt x="12312" y="4153"/>
                    <a:pt x="12118" y="3995"/>
                  </a:cubicBezTo>
                  <a:lnTo>
                    <a:pt x="12118" y="3995"/>
                  </a:lnTo>
                  <a:cubicBezTo>
                    <a:pt x="12468" y="3740"/>
                    <a:pt x="12761" y="3421"/>
                    <a:pt x="12966" y="3051"/>
                  </a:cubicBezTo>
                  <a:cubicBezTo>
                    <a:pt x="13234" y="2616"/>
                    <a:pt x="13317" y="2098"/>
                    <a:pt x="13234" y="1597"/>
                  </a:cubicBezTo>
                  <a:cubicBezTo>
                    <a:pt x="13167" y="1112"/>
                    <a:pt x="12866" y="695"/>
                    <a:pt x="12415" y="494"/>
                  </a:cubicBezTo>
                  <a:cubicBezTo>
                    <a:pt x="12240" y="407"/>
                    <a:pt x="12039" y="357"/>
                    <a:pt x="11847" y="357"/>
                  </a:cubicBezTo>
                  <a:cubicBezTo>
                    <a:pt x="11819" y="357"/>
                    <a:pt x="11791" y="358"/>
                    <a:pt x="11763" y="361"/>
                  </a:cubicBezTo>
                  <a:cubicBezTo>
                    <a:pt x="11529" y="377"/>
                    <a:pt x="11312" y="461"/>
                    <a:pt x="11145" y="594"/>
                  </a:cubicBezTo>
                  <a:cubicBezTo>
                    <a:pt x="10828" y="862"/>
                    <a:pt x="10644" y="1263"/>
                    <a:pt x="10644" y="1680"/>
                  </a:cubicBezTo>
                  <a:cubicBezTo>
                    <a:pt x="10644" y="2048"/>
                    <a:pt x="10744" y="2416"/>
                    <a:pt x="10928" y="2733"/>
                  </a:cubicBezTo>
                  <a:cubicBezTo>
                    <a:pt x="11078" y="3017"/>
                    <a:pt x="11279" y="3284"/>
                    <a:pt x="11496" y="3518"/>
                  </a:cubicBezTo>
                  <a:cubicBezTo>
                    <a:pt x="11635" y="3671"/>
                    <a:pt x="11782" y="3812"/>
                    <a:pt x="11938" y="3944"/>
                  </a:cubicBezTo>
                  <a:lnTo>
                    <a:pt x="11938" y="3944"/>
                  </a:lnTo>
                  <a:cubicBezTo>
                    <a:pt x="11474" y="4252"/>
                    <a:pt x="10915" y="4449"/>
                    <a:pt x="10326" y="4504"/>
                  </a:cubicBezTo>
                  <a:cubicBezTo>
                    <a:pt x="10180" y="4515"/>
                    <a:pt x="10034" y="4521"/>
                    <a:pt x="9888" y="4521"/>
                  </a:cubicBezTo>
                  <a:cubicBezTo>
                    <a:pt x="8933" y="4521"/>
                    <a:pt x="7990" y="4285"/>
                    <a:pt x="7135" y="3836"/>
                  </a:cubicBezTo>
                  <a:cubicBezTo>
                    <a:pt x="6750" y="3643"/>
                    <a:pt x="6405" y="3382"/>
                    <a:pt x="6121" y="3067"/>
                  </a:cubicBezTo>
                  <a:lnTo>
                    <a:pt x="6121" y="3067"/>
                  </a:lnTo>
                  <a:cubicBezTo>
                    <a:pt x="6374" y="2989"/>
                    <a:pt x="6624" y="2895"/>
                    <a:pt x="6868" y="2783"/>
                  </a:cubicBezTo>
                  <a:cubicBezTo>
                    <a:pt x="7285" y="2583"/>
                    <a:pt x="7670" y="2282"/>
                    <a:pt x="7954" y="1914"/>
                  </a:cubicBezTo>
                  <a:cubicBezTo>
                    <a:pt x="8104" y="1714"/>
                    <a:pt x="8204" y="1480"/>
                    <a:pt x="8221" y="1213"/>
                  </a:cubicBezTo>
                  <a:cubicBezTo>
                    <a:pt x="8238" y="962"/>
                    <a:pt x="8154" y="695"/>
                    <a:pt x="7987" y="477"/>
                  </a:cubicBezTo>
                  <a:cubicBezTo>
                    <a:pt x="7820" y="277"/>
                    <a:pt x="7586" y="127"/>
                    <a:pt x="7319" y="60"/>
                  </a:cubicBezTo>
                  <a:cubicBezTo>
                    <a:pt x="7178" y="22"/>
                    <a:pt x="7027" y="0"/>
                    <a:pt x="68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7068759" y="2434191"/>
              <a:ext cx="844433" cy="396899"/>
            </a:xfrm>
            <a:custGeom>
              <a:avLst/>
              <a:gdLst/>
              <a:ahLst/>
              <a:cxnLst/>
              <a:rect l="l" t="t" r="r" b="b"/>
              <a:pathLst>
                <a:path w="26333" h="12377" extrusionOk="0">
                  <a:moveTo>
                    <a:pt x="21437" y="1"/>
                  </a:moveTo>
                  <a:cubicBezTo>
                    <a:pt x="21437" y="1"/>
                    <a:pt x="18597" y="7269"/>
                    <a:pt x="17828" y="7336"/>
                  </a:cubicBezTo>
                  <a:cubicBezTo>
                    <a:pt x="17331" y="7381"/>
                    <a:pt x="16829" y="7401"/>
                    <a:pt x="16329" y="7401"/>
                  </a:cubicBezTo>
                  <a:cubicBezTo>
                    <a:pt x="12579" y="7401"/>
                    <a:pt x="8903" y="6252"/>
                    <a:pt x="7502" y="5765"/>
                  </a:cubicBezTo>
                  <a:cubicBezTo>
                    <a:pt x="7335" y="5581"/>
                    <a:pt x="7151" y="5364"/>
                    <a:pt x="6951" y="5097"/>
                  </a:cubicBezTo>
                  <a:cubicBezTo>
                    <a:pt x="6784" y="4880"/>
                    <a:pt x="6633" y="4612"/>
                    <a:pt x="6550" y="4345"/>
                  </a:cubicBezTo>
                  <a:cubicBezTo>
                    <a:pt x="6433" y="4011"/>
                    <a:pt x="6349" y="3660"/>
                    <a:pt x="6333" y="3292"/>
                  </a:cubicBezTo>
                  <a:cubicBezTo>
                    <a:pt x="6344" y="3087"/>
                    <a:pt x="6176" y="2936"/>
                    <a:pt x="5999" y="2936"/>
                  </a:cubicBezTo>
                  <a:cubicBezTo>
                    <a:pt x="5917" y="2936"/>
                    <a:pt x="5833" y="2968"/>
                    <a:pt x="5765" y="3042"/>
                  </a:cubicBezTo>
                  <a:cubicBezTo>
                    <a:pt x="5581" y="3276"/>
                    <a:pt x="5531" y="4178"/>
                    <a:pt x="5948" y="5147"/>
                  </a:cubicBezTo>
                  <a:cubicBezTo>
                    <a:pt x="6100" y="5506"/>
                    <a:pt x="6000" y="5630"/>
                    <a:pt x="5785" y="5630"/>
                  </a:cubicBezTo>
                  <a:cubicBezTo>
                    <a:pt x="5410" y="5630"/>
                    <a:pt x="4684" y="5250"/>
                    <a:pt x="4344" y="5080"/>
                  </a:cubicBezTo>
                  <a:cubicBezTo>
                    <a:pt x="3826" y="4829"/>
                    <a:pt x="2276" y="4135"/>
                    <a:pt x="1924" y="4135"/>
                  </a:cubicBezTo>
                  <a:cubicBezTo>
                    <a:pt x="1901" y="4135"/>
                    <a:pt x="1884" y="4138"/>
                    <a:pt x="1871" y="4144"/>
                  </a:cubicBezTo>
                  <a:cubicBezTo>
                    <a:pt x="1554" y="4295"/>
                    <a:pt x="1654" y="4662"/>
                    <a:pt x="2189" y="4913"/>
                  </a:cubicBezTo>
                  <a:cubicBezTo>
                    <a:pt x="2757" y="5180"/>
                    <a:pt x="4328" y="6066"/>
                    <a:pt x="4177" y="6350"/>
                  </a:cubicBezTo>
                  <a:cubicBezTo>
                    <a:pt x="4164" y="6376"/>
                    <a:pt x="4129" y="6387"/>
                    <a:pt x="4077" y="6387"/>
                  </a:cubicBezTo>
                  <a:cubicBezTo>
                    <a:pt x="3553" y="6387"/>
                    <a:pt x="1270" y="5197"/>
                    <a:pt x="1270" y="5197"/>
                  </a:cubicBezTo>
                  <a:cubicBezTo>
                    <a:pt x="1270" y="5197"/>
                    <a:pt x="996" y="4991"/>
                    <a:pt x="772" y="4991"/>
                  </a:cubicBezTo>
                  <a:cubicBezTo>
                    <a:pt x="684" y="4991"/>
                    <a:pt x="604" y="5024"/>
                    <a:pt x="551" y="5114"/>
                  </a:cubicBezTo>
                  <a:cubicBezTo>
                    <a:pt x="201" y="5698"/>
                    <a:pt x="3225" y="6985"/>
                    <a:pt x="3526" y="7102"/>
                  </a:cubicBezTo>
                  <a:cubicBezTo>
                    <a:pt x="3699" y="7174"/>
                    <a:pt x="3597" y="7422"/>
                    <a:pt x="3426" y="7422"/>
                  </a:cubicBezTo>
                  <a:cubicBezTo>
                    <a:pt x="3399" y="7422"/>
                    <a:pt x="3371" y="7416"/>
                    <a:pt x="3342" y="7403"/>
                  </a:cubicBezTo>
                  <a:cubicBezTo>
                    <a:pt x="3162" y="7320"/>
                    <a:pt x="1429" y="6357"/>
                    <a:pt x="636" y="6357"/>
                  </a:cubicBezTo>
                  <a:cubicBezTo>
                    <a:pt x="470" y="6357"/>
                    <a:pt x="345" y="6399"/>
                    <a:pt x="284" y="6500"/>
                  </a:cubicBezTo>
                  <a:cubicBezTo>
                    <a:pt x="0" y="6935"/>
                    <a:pt x="2757" y="7586"/>
                    <a:pt x="3125" y="8154"/>
                  </a:cubicBezTo>
                  <a:cubicBezTo>
                    <a:pt x="3192" y="8266"/>
                    <a:pt x="3158" y="8310"/>
                    <a:pt x="3058" y="8310"/>
                  </a:cubicBezTo>
                  <a:cubicBezTo>
                    <a:pt x="2712" y="8310"/>
                    <a:pt x="1579" y="7796"/>
                    <a:pt x="1070" y="7796"/>
                  </a:cubicBezTo>
                  <a:cubicBezTo>
                    <a:pt x="954" y="7796"/>
                    <a:pt x="870" y="7822"/>
                    <a:pt x="836" y="7887"/>
                  </a:cubicBezTo>
                  <a:cubicBezTo>
                    <a:pt x="735" y="8054"/>
                    <a:pt x="685" y="8188"/>
                    <a:pt x="2172" y="8723"/>
                  </a:cubicBezTo>
                  <a:cubicBezTo>
                    <a:pt x="3258" y="9073"/>
                    <a:pt x="4361" y="9341"/>
                    <a:pt x="5480" y="9575"/>
                  </a:cubicBezTo>
                  <a:lnTo>
                    <a:pt x="5480" y="9591"/>
                  </a:lnTo>
                  <a:cubicBezTo>
                    <a:pt x="5480" y="9591"/>
                    <a:pt x="11741" y="12376"/>
                    <a:pt x="16929" y="12376"/>
                  </a:cubicBezTo>
                  <a:cubicBezTo>
                    <a:pt x="19523" y="12376"/>
                    <a:pt x="21849" y="11680"/>
                    <a:pt x="22991" y="9591"/>
                  </a:cubicBezTo>
                  <a:cubicBezTo>
                    <a:pt x="24294" y="7219"/>
                    <a:pt x="25414" y="4746"/>
                    <a:pt x="26333" y="2223"/>
                  </a:cubicBezTo>
                  <a:lnTo>
                    <a:pt x="21437" y="1"/>
                  </a:ln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8006413" y="3047161"/>
              <a:ext cx="34312" cy="32164"/>
            </a:xfrm>
            <a:custGeom>
              <a:avLst/>
              <a:gdLst/>
              <a:ahLst/>
              <a:cxnLst/>
              <a:rect l="l" t="t" r="r" b="b"/>
              <a:pathLst>
                <a:path w="1070" h="1003" extrusionOk="0">
                  <a:moveTo>
                    <a:pt x="501" y="0"/>
                  </a:moveTo>
                  <a:cubicBezTo>
                    <a:pt x="384" y="0"/>
                    <a:pt x="284" y="50"/>
                    <a:pt x="201" y="134"/>
                  </a:cubicBezTo>
                  <a:cubicBezTo>
                    <a:pt x="67" y="251"/>
                    <a:pt x="0" y="418"/>
                    <a:pt x="17" y="585"/>
                  </a:cubicBezTo>
                  <a:cubicBezTo>
                    <a:pt x="84" y="855"/>
                    <a:pt x="318" y="1002"/>
                    <a:pt x="552" y="1002"/>
                  </a:cubicBezTo>
                  <a:cubicBezTo>
                    <a:pt x="724" y="1002"/>
                    <a:pt x="896" y="922"/>
                    <a:pt x="1003" y="752"/>
                  </a:cubicBezTo>
                  <a:cubicBezTo>
                    <a:pt x="1069" y="585"/>
                    <a:pt x="1069" y="401"/>
                    <a:pt x="986" y="251"/>
                  </a:cubicBezTo>
                  <a:cubicBezTo>
                    <a:pt x="936" y="151"/>
                    <a:pt x="836" y="84"/>
                    <a:pt x="735" y="34"/>
                  </a:cubicBezTo>
                  <a:cubicBezTo>
                    <a:pt x="702" y="25"/>
                    <a:pt x="673" y="21"/>
                    <a:pt x="652" y="21"/>
                  </a:cubicBezTo>
                  <a:cubicBezTo>
                    <a:pt x="631" y="21"/>
                    <a:pt x="618" y="25"/>
                    <a:pt x="618" y="34"/>
                  </a:cubicBezTo>
                  <a:cubicBezTo>
                    <a:pt x="618" y="50"/>
                    <a:pt x="785" y="84"/>
                    <a:pt x="886" y="301"/>
                  </a:cubicBezTo>
                  <a:cubicBezTo>
                    <a:pt x="936" y="418"/>
                    <a:pt x="936" y="568"/>
                    <a:pt x="886" y="685"/>
                  </a:cubicBezTo>
                  <a:cubicBezTo>
                    <a:pt x="802" y="804"/>
                    <a:pt x="677" y="859"/>
                    <a:pt x="553" y="859"/>
                  </a:cubicBezTo>
                  <a:cubicBezTo>
                    <a:pt x="380" y="859"/>
                    <a:pt x="209" y="753"/>
                    <a:pt x="150" y="568"/>
                  </a:cubicBezTo>
                  <a:cubicBezTo>
                    <a:pt x="134" y="435"/>
                    <a:pt x="184" y="301"/>
                    <a:pt x="267" y="201"/>
                  </a:cubicBezTo>
                  <a:cubicBezTo>
                    <a:pt x="368" y="117"/>
                    <a:pt x="485" y="50"/>
                    <a:pt x="618" y="34"/>
                  </a:cubicBezTo>
                  <a:cubicBezTo>
                    <a:pt x="618" y="17"/>
                    <a:pt x="568" y="0"/>
                    <a:pt x="5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7300222" y="2403118"/>
              <a:ext cx="704587" cy="427620"/>
            </a:xfrm>
            <a:custGeom>
              <a:avLst/>
              <a:gdLst/>
              <a:ahLst/>
              <a:cxnLst/>
              <a:rect l="l" t="t" r="r" b="b"/>
              <a:pathLst>
                <a:path w="21972" h="13335" extrusionOk="0">
                  <a:moveTo>
                    <a:pt x="15706" y="1"/>
                  </a:moveTo>
                  <a:cubicBezTo>
                    <a:pt x="14854" y="1"/>
                    <a:pt x="14035" y="335"/>
                    <a:pt x="13400" y="903"/>
                  </a:cubicBezTo>
                  <a:lnTo>
                    <a:pt x="5999" y="903"/>
                  </a:lnTo>
                  <a:lnTo>
                    <a:pt x="0" y="13334"/>
                  </a:lnTo>
                  <a:lnTo>
                    <a:pt x="15923" y="13334"/>
                  </a:lnTo>
                  <a:lnTo>
                    <a:pt x="21788" y="920"/>
                  </a:lnTo>
                  <a:cubicBezTo>
                    <a:pt x="21972" y="485"/>
                    <a:pt x="21671" y="1"/>
                    <a:pt x="21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7316288" y="2424539"/>
              <a:ext cx="560476" cy="367622"/>
            </a:xfrm>
            <a:custGeom>
              <a:avLst/>
              <a:gdLst/>
              <a:ahLst/>
              <a:cxnLst/>
              <a:rect l="l" t="t" r="r" b="b"/>
              <a:pathLst>
                <a:path w="17478" h="11464" extrusionOk="0">
                  <a:moveTo>
                    <a:pt x="1872" y="1"/>
                  </a:moveTo>
                  <a:lnTo>
                    <a:pt x="0" y="11379"/>
                  </a:lnTo>
                  <a:lnTo>
                    <a:pt x="15606" y="11463"/>
                  </a:lnTo>
                  <a:lnTo>
                    <a:pt x="17478" y="51"/>
                  </a:lnTo>
                  <a:lnTo>
                    <a:pt x="187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9"/>
            <p:cNvSpPr/>
            <p:nvPr/>
          </p:nvSpPr>
          <p:spPr>
            <a:xfrm>
              <a:off x="7313081" y="2422422"/>
              <a:ext cx="564228" cy="371855"/>
            </a:xfrm>
            <a:custGeom>
              <a:avLst/>
              <a:gdLst/>
              <a:ahLst/>
              <a:cxnLst/>
              <a:rect l="l" t="t" r="r" b="b"/>
              <a:pathLst>
                <a:path w="17595" h="11596" extrusionOk="0">
                  <a:moveTo>
                    <a:pt x="17576" y="125"/>
                  </a:moveTo>
                  <a:lnTo>
                    <a:pt x="17576" y="125"/>
                  </a:lnTo>
                  <a:cubicBezTo>
                    <a:pt x="17572" y="148"/>
                    <a:pt x="17558" y="224"/>
                    <a:pt x="17544" y="334"/>
                  </a:cubicBezTo>
                  <a:cubicBezTo>
                    <a:pt x="17511" y="485"/>
                    <a:pt x="17477" y="685"/>
                    <a:pt x="17444" y="953"/>
                  </a:cubicBezTo>
                  <a:cubicBezTo>
                    <a:pt x="17344" y="1487"/>
                    <a:pt x="17210" y="2256"/>
                    <a:pt x="17043" y="3258"/>
                  </a:cubicBezTo>
                  <a:cubicBezTo>
                    <a:pt x="16711" y="5234"/>
                    <a:pt x="16230" y="8050"/>
                    <a:pt x="15667" y="11462"/>
                  </a:cubicBezTo>
                  <a:lnTo>
                    <a:pt x="15667" y="11462"/>
                  </a:lnTo>
                  <a:lnTo>
                    <a:pt x="181" y="11379"/>
                  </a:lnTo>
                  <a:lnTo>
                    <a:pt x="181" y="11379"/>
                  </a:lnTo>
                  <a:cubicBezTo>
                    <a:pt x="840" y="7343"/>
                    <a:pt x="1466" y="3519"/>
                    <a:pt x="2028" y="134"/>
                  </a:cubicBezTo>
                  <a:lnTo>
                    <a:pt x="17511" y="134"/>
                  </a:lnTo>
                  <a:cubicBezTo>
                    <a:pt x="17524" y="134"/>
                    <a:pt x="17549" y="134"/>
                    <a:pt x="17576" y="125"/>
                  </a:cubicBezTo>
                  <a:close/>
                  <a:moveTo>
                    <a:pt x="1905" y="0"/>
                  </a:moveTo>
                  <a:lnTo>
                    <a:pt x="1905" y="50"/>
                  </a:lnTo>
                  <a:cubicBezTo>
                    <a:pt x="1337" y="3476"/>
                    <a:pt x="702" y="7352"/>
                    <a:pt x="17" y="11445"/>
                  </a:cubicBezTo>
                  <a:lnTo>
                    <a:pt x="0" y="11529"/>
                  </a:lnTo>
                  <a:lnTo>
                    <a:pt x="100" y="11529"/>
                  </a:lnTo>
                  <a:cubicBezTo>
                    <a:pt x="5932" y="11546"/>
                    <a:pt x="11312" y="11579"/>
                    <a:pt x="15706" y="11596"/>
                  </a:cubicBezTo>
                  <a:lnTo>
                    <a:pt x="15773" y="11596"/>
                  </a:lnTo>
                  <a:lnTo>
                    <a:pt x="15773" y="11546"/>
                  </a:lnTo>
                  <a:cubicBezTo>
                    <a:pt x="16324" y="8087"/>
                    <a:pt x="16792" y="5213"/>
                    <a:pt x="17110" y="3225"/>
                  </a:cubicBezTo>
                  <a:cubicBezTo>
                    <a:pt x="17260" y="2239"/>
                    <a:pt x="17377" y="1454"/>
                    <a:pt x="17461" y="919"/>
                  </a:cubicBezTo>
                  <a:cubicBezTo>
                    <a:pt x="17511" y="668"/>
                    <a:pt x="17544" y="468"/>
                    <a:pt x="17561" y="318"/>
                  </a:cubicBezTo>
                  <a:cubicBezTo>
                    <a:pt x="17574" y="209"/>
                    <a:pt x="17577" y="145"/>
                    <a:pt x="17577" y="124"/>
                  </a:cubicBezTo>
                  <a:lnTo>
                    <a:pt x="17577" y="124"/>
                  </a:lnTo>
                  <a:cubicBezTo>
                    <a:pt x="17583" y="122"/>
                    <a:pt x="17589" y="120"/>
                    <a:pt x="17594" y="117"/>
                  </a:cubicBezTo>
                  <a:lnTo>
                    <a:pt x="17310" y="117"/>
                  </a:lnTo>
                  <a:lnTo>
                    <a:pt x="16458" y="100"/>
                  </a:lnTo>
                  <a:lnTo>
                    <a:pt x="13267" y="67"/>
                  </a:lnTo>
                  <a:lnTo>
                    <a:pt x="19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9"/>
            <p:cNvSpPr/>
            <p:nvPr/>
          </p:nvSpPr>
          <p:spPr>
            <a:xfrm>
              <a:off x="7418102" y="2472223"/>
              <a:ext cx="46081" cy="264749"/>
            </a:xfrm>
            <a:custGeom>
              <a:avLst/>
              <a:gdLst/>
              <a:ahLst/>
              <a:cxnLst/>
              <a:rect l="l" t="t" r="r" b="b"/>
              <a:pathLst>
                <a:path w="1437" h="8256" extrusionOk="0">
                  <a:moveTo>
                    <a:pt x="1386" y="1"/>
                  </a:moveTo>
                  <a:cubicBezTo>
                    <a:pt x="1350" y="1"/>
                    <a:pt x="1018" y="1849"/>
                    <a:pt x="635" y="4111"/>
                  </a:cubicBezTo>
                  <a:cubicBezTo>
                    <a:pt x="267" y="6400"/>
                    <a:pt x="0" y="8255"/>
                    <a:pt x="33" y="8255"/>
                  </a:cubicBezTo>
                  <a:cubicBezTo>
                    <a:pt x="34" y="8255"/>
                    <a:pt x="34" y="8255"/>
                    <a:pt x="34" y="8255"/>
                  </a:cubicBezTo>
                  <a:cubicBezTo>
                    <a:pt x="87" y="8255"/>
                    <a:pt x="419" y="6407"/>
                    <a:pt x="785" y="4145"/>
                  </a:cubicBezTo>
                  <a:cubicBezTo>
                    <a:pt x="1170" y="1856"/>
                    <a:pt x="1437" y="1"/>
                    <a:pt x="1387" y="1"/>
                  </a:cubicBezTo>
                  <a:cubicBezTo>
                    <a:pt x="1387" y="1"/>
                    <a:pt x="1387" y="1"/>
                    <a:pt x="13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7473290" y="2483479"/>
              <a:ext cx="43965" cy="250255"/>
            </a:xfrm>
            <a:custGeom>
              <a:avLst/>
              <a:gdLst/>
              <a:ahLst/>
              <a:cxnLst/>
              <a:rect l="l" t="t" r="r" b="b"/>
              <a:pathLst>
                <a:path w="1371" h="7804" extrusionOk="0">
                  <a:moveTo>
                    <a:pt x="1320" y="1"/>
                  </a:moveTo>
                  <a:cubicBezTo>
                    <a:pt x="1283" y="1"/>
                    <a:pt x="951" y="1732"/>
                    <a:pt x="602" y="3877"/>
                  </a:cubicBezTo>
                  <a:cubicBezTo>
                    <a:pt x="251" y="6033"/>
                    <a:pt x="0" y="7787"/>
                    <a:pt x="33" y="7804"/>
                  </a:cubicBezTo>
                  <a:cubicBezTo>
                    <a:pt x="84" y="7804"/>
                    <a:pt x="401" y="6066"/>
                    <a:pt x="752" y="3911"/>
                  </a:cubicBezTo>
                  <a:cubicBezTo>
                    <a:pt x="1103" y="1755"/>
                    <a:pt x="1370" y="1"/>
                    <a:pt x="1320" y="1"/>
                  </a:cubicBezTo>
                  <a:cubicBezTo>
                    <a:pt x="1320" y="1"/>
                    <a:pt x="1320" y="1"/>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7531685" y="2478669"/>
              <a:ext cx="43419" cy="250255"/>
            </a:xfrm>
            <a:custGeom>
              <a:avLst/>
              <a:gdLst/>
              <a:ahLst/>
              <a:cxnLst/>
              <a:rect l="l" t="t" r="r" b="b"/>
              <a:pathLst>
                <a:path w="1354" h="7804" extrusionOk="0">
                  <a:moveTo>
                    <a:pt x="1320" y="0"/>
                  </a:moveTo>
                  <a:cubicBezTo>
                    <a:pt x="1267" y="0"/>
                    <a:pt x="951" y="1748"/>
                    <a:pt x="602" y="3894"/>
                  </a:cubicBezTo>
                  <a:cubicBezTo>
                    <a:pt x="251" y="6049"/>
                    <a:pt x="0" y="7803"/>
                    <a:pt x="34" y="7803"/>
                  </a:cubicBezTo>
                  <a:cubicBezTo>
                    <a:pt x="84" y="7803"/>
                    <a:pt x="401" y="6066"/>
                    <a:pt x="752" y="3910"/>
                  </a:cubicBezTo>
                  <a:cubicBezTo>
                    <a:pt x="1103" y="1755"/>
                    <a:pt x="1354" y="1"/>
                    <a:pt x="1320" y="1"/>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7586874" y="2482421"/>
              <a:ext cx="43965" cy="250255"/>
            </a:xfrm>
            <a:custGeom>
              <a:avLst/>
              <a:gdLst/>
              <a:ahLst/>
              <a:cxnLst/>
              <a:rect l="l" t="t" r="r" b="b"/>
              <a:pathLst>
                <a:path w="1371" h="7804" extrusionOk="0">
                  <a:moveTo>
                    <a:pt x="1320" y="0"/>
                  </a:moveTo>
                  <a:cubicBezTo>
                    <a:pt x="1284" y="0"/>
                    <a:pt x="968" y="1748"/>
                    <a:pt x="602" y="3894"/>
                  </a:cubicBezTo>
                  <a:cubicBezTo>
                    <a:pt x="251" y="6049"/>
                    <a:pt x="0" y="7787"/>
                    <a:pt x="50" y="7803"/>
                  </a:cubicBezTo>
                  <a:cubicBezTo>
                    <a:pt x="84" y="7803"/>
                    <a:pt x="401" y="6066"/>
                    <a:pt x="752" y="3910"/>
                  </a:cubicBezTo>
                  <a:cubicBezTo>
                    <a:pt x="1120" y="1755"/>
                    <a:pt x="1370" y="0"/>
                    <a:pt x="1320" y="0"/>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7649020" y="2488834"/>
              <a:ext cx="43419" cy="250800"/>
            </a:xfrm>
            <a:custGeom>
              <a:avLst/>
              <a:gdLst/>
              <a:ahLst/>
              <a:cxnLst/>
              <a:rect l="l" t="t" r="r" b="b"/>
              <a:pathLst>
                <a:path w="1354" h="7821" extrusionOk="0">
                  <a:moveTo>
                    <a:pt x="1320" y="1"/>
                  </a:moveTo>
                  <a:lnTo>
                    <a:pt x="1320" y="1"/>
                  </a:lnTo>
                  <a:cubicBezTo>
                    <a:pt x="1270" y="1"/>
                    <a:pt x="953" y="1739"/>
                    <a:pt x="602" y="3894"/>
                  </a:cubicBezTo>
                  <a:cubicBezTo>
                    <a:pt x="251" y="6049"/>
                    <a:pt x="0" y="7804"/>
                    <a:pt x="34" y="7821"/>
                  </a:cubicBezTo>
                  <a:cubicBezTo>
                    <a:pt x="67" y="7821"/>
                    <a:pt x="401" y="6083"/>
                    <a:pt x="752" y="3927"/>
                  </a:cubicBezTo>
                  <a:cubicBezTo>
                    <a:pt x="1103" y="1772"/>
                    <a:pt x="1354" y="18"/>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7697763" y="2485114"/>
              <a:ext cx="43451" cy="250255"/>
            </a:xfrm>
            <a:custGeom>
              <a:avLst/>
              <a:gdLst/>
              <a:ahLst/>
              <a:cxnLst/>
              <a:rect l="l" t="t" r="r" b="b"/>
              <a:pathLst>
                <a:path w="1355" h="7804" extrusionOk="0">
                  <a:moveTo>
                    <a:pt x="1321" y="0"/>
                  </a:moveTo>
                  <a:cubicBezTo>
                    <a:pt x="1287" y="0"/>
                    <a:pt x="953" y="1738"/>
                    <a:pt x="602" y="3893"/>
                  </a:cubicBezTo>
                  <a:cubicBezTo>
                    <a:pt x="252" y="6049"/>
                    <a:pt x="1" y="7803"/>
                    <a:pt x="34" y="7803"/>
                  </a:cubicBezTo>
                  <a:cubicBezTo>
                    <a:pt x="35" y="7803"/>
                    <a:pt x="35" y="7803"/>
                    <a:pt x="35" y="7803"/>
                  </a:cubicBezTo>
                  <a:cubicBezTo>
                    <a:pt x="88" y="7803"/>
                    <a:pt x="404" y="6072"/>
                    <a:pt x="753" y="3927"/>
                  </a:cubicBezTo>
                  <a:cubicBezTo>
                    <a:pt x="1104" y="1771"/>
                    <a:pt x="1354" y="17"/>
                    <a:pt x="1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7091783" y="2472768"/>
              <a:ext cx="719082" cy="357970"/>
            </a:xfrm>
            <a:custGeom>
              <a:avLst/>
              <a:gdLst/>
              <a:ahLst/>
              <a:cxnLst/>
              <a:rect l="l" t="t" r="r" b="b"/>
              <a:pathLst>
                <a:path w="22424" h="11163" extrusionOk="0">
                  <a:moveTo>
                    <a:pt x="468" y="1"/>
                  </a:moveTo>
                  <a:cubicBezTo>
                    <a:pt x="184" y="1"/>
                    <a:pt x="1" y="268"/>
                    <a:pt x="134" y="485"/>
                  </a:cubicBezTo>
                  <a:lnTo>
                    <a:pt x="6500" y="11162"/>
                  </a:lnTo>
                  <a:lnTo>
                    <a:pt x="22423" y="11162"/>
                  </a:lnTo>
                  <a:lnTo>
                    <a:pt x="15991" y="185"/>
                  </a:lnTo>
                  <a:cubicBezTo>
                    <a:pt x="15907" y="68"/>
                    <a:pt x="15790" y="1"/>
                    <a:pt x="156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7554710" y="2456703"/>
              <a:ext cx="843920" cy="396867"/>
            </a:xfrm>
            <a:custGeom>
              <a:avLst/>
              <a:gdLst/>
              <a:ahLst/>
              <a:cxnLst/>
              <a:rect l="l" t="t" r="r" b="b"/>
              <a:pathLst>
                <a:path w="26317" h="12376" extrusionOk="0">
                  <a:moveTo>
                    <a:pt x="21421" y="0"/>
                  </a:moveTo>
                  <a:cubicBezTo>
                    <a:pt x="21421" y="0"/>
                    <a:pt x="18581" y="7269"/>
                    <a:pt x="17829" y="7336"/>
                  </a:cubicBezTo>
                  <a:cubicBezTo>
                    <a:pt x="17327" y="7381"/>
                    <a:pt x="16820" y="7402"/>
                    <a:pt x="16315" y="7402"/>
                  </a:cubicBezTo>
                  <a:cubicBezTo>
                    <a:pt x="12567" y="7402"/>
                    <a:pt x="8885" y="6266"/>
                    <a:pt x="7486" y="5765"/>
                  </a:cubicBezTo>
                  <a:cubicBezTo>
                    <a:pt x="7336" y="5598"/>
                    <a:pt x="7152" y="5381"/>
                    <a:pt x="6935" y="5113"/>
                  </a:cubicBezTo>
                  <a:cubicBezTo>
                    <a:pt x="6768" y="4879"/>
                    <a:pt x="6634" y="4629"/>
                    <a:pt x="6551" y="4345"/>
                  </a:cubicBezTo>
                  <a:cubicBezTo>
                    <a:pt x="6417" y="4011"/>
                    <a:pt x="6350" y="3660"/>
                    <a:pt x="6317" y="3309"/>
                  </a:cubicBezTo>
                  <a:cubicBezTo>
                    <a:pt x="6328" y="3082"/>
                    <a:pt x="6147" y="2932"/>
                    <a:pt x="5972" y="2932"/>
                  </a:cubicBezTo>
                  <a:cubicBezTo>
                    <a:pt x="5889" y="2932"/>
                    <a:pt x="5808" y="2966"/>
                    <a:pt x="5748" y="3041"/>
                  </a:cubicBezTo>
                  <a:cubicBezTo>
                    <a:pt x="5565" y="3275"/>
                    <a:pt x="5515" y="4178"/>
                    <a:pt x="5932" y="5163"/>
                  </a:cubicBezTo>
                  <a:cubicBezTo>
                    <a:pt x="6084" y="5515"/>
                    <a:pt x="5987" y="5638"/>
                    <a:pt x="5775" y="5638"/>
                  </a:cubicBezTo>
                  <a:cubicBezTo>
                    <a:pt x="5403" y="5638"/>
                    <a:pt x="4679" y="5261"/>
                    <a:pt x="4328" y="5080"/>
                  </a:cubicBezTo>
                  <a:cubicBezTo>
                    <a:pt x="3826" y="4829"/>
                    <a:pt x="2277" y="4135"/>
                    <a:pt x="1911" y="4135"/>
                  </a:cubicBezTo>
                  <a:cubicBezTo>
                    <a:pt x="1887" y="4135"/>
                    <a:pt x="1869" y="4138"/>
                    <a:pt x="1855" y="4144"/>
                  </a:cubicBezTo>
                  <a:cubicBezTo>
                    <a:pt x="1538" y="4295"/>
                    <a:pt x="1638" y="4662"/>
                    <a:pt x="2190" y="4929"/>
                  </a:cubicBezTo>
                  <a:cubicBezTo>
                    <a:pt x="2741" y="5180"/>
                    <a:pt x="4328" y="6082"/>
                    <a:pt x="4161" y="6350"/>
                  </a:cubicBezTo>
                  <a:cubicBezTo>
                    <a:pt x="4148" y="6376"/>
                    <a:pt x="4112" y="6387"/>
                    <a:pt x="4060" y="6387"/>
                  </a:cubicBezTo>
                  <a:cubicBezTo>
                    <a:pt x="3535" y="6387"/>
                    <a:pt x="1271" y="5214"/>
                    <a:pt x="1271" y="5214"/>
                  </a:cubicBezTo>
                  <a:cubicBezTo>
                    <a:pt x="1271" y="5214"/>
                    <a:pt x="996" y="5008"/>
                    <a:pt x="767" y="5008"/>
                  </a:cubicBezTo>
                  <a:cubicBezTo>
                    <a:pt x="676" y="5008"/>
                    <a:pt x="592" y="5040"/>
                    <a:pt x="535" y="5130"/>
                  </a:cubicBezTo>
                  <a:cubicBezTo>
                    <a:pt x="185" y="5698"/>
                    <a:pt x="3209" y="7001"/>
                    <a:pt x="3510" y="7118"/>
                  </a:cubicBezTo>
                  <a:cubicBezTo>
                    <a:pt x="3682" y="7190"/>
                    <a:pt x="3583" y="7423"/>
                    <a:pt x="3424" y="7423"/>
                  </a:cubicBezTo>
                  <a:cubicBezTo>
                    <a:pt x="3398" y="7423"/>
                    <a:pt x="3371" y="7416"/>
                    <a:pt x="3342" y="7402"/>
                  </a:cubicBezTo>
                  <a:cubicBezTo>
                    <a:pt x="3163" y="7319"/>
                    <a:pt x="1429" y="6357"/>
                    <a:pt x="627" y="6357"/>
                  </a:cubicBezTo>
                  <a:cubicBezTo>
                    <a:pt x="459" y="6357"/>
                    <a:pt x="332" y="6399"/>
                    <a:pt x="268" y="6500"/>
                  </a:cubicBezTo>
                  <a:cubicBezTo>
                    <a:pt x="1" y="6951"/>
                    <a:pt x="2758" y="7586"/>
                    <a:pt x="3109" y="8171"/>
                  </a:cubicBezTo>
                  <a:cubicBezTo>
                    <a:pt x="3175" y="8278"/>
                    <a:pt x="3143" y="8320"/>
                    <a:pt x="3047" y="8320"/>
                  </a:cubicBezTo>
                  <a:cubicBezTo>
                    <a:pt x="2710" y="8320"/>
                    <a:pt x="1582" y="7811"/>
                    <a:pt x="1063" y="7811"/>
                  </a:cubicBezTo>
                  <a:cubicBezTo>
                    <a:pt x="944" y="7811"/>
                    <a:pt x="857" y="7838"/>
                    <a:pt x="819" y="7904"/>
                  </a:cubicBezTo>
                  <a:cubicBezTo>
                    <a:pt x="719" y="8054"/>
                    <a:pt x="686" y="8188"/>
                    <a:pt x="2173" y="8722"/>
                  </a:cubicBezTo>
                  <a:cubicBezTo>
                    <a:pt x="3259" y="9073"/>
                    <a:pt x="4362" y="9357"/>
                    <a:pt x="5464" y="9574"/>
                  </a:cubicBezTo>
                  <a:lnTo>
                    <a:pt x="5464" y="9591"/>
                  </a:lnTo>
                  <a:cubicBezTo>
                    <a:pt x="5464" y="9591"/>
                    <a:pt x="11725" y="12376"/>
                    <a:pt x="16913" y="12376"/>
                  </a:cubicBezTo>
                  <a:cubicBezTo>
                    <a:pt x="19507" y="12376"/>
                    <a:pt x="21833" y="11680"/>
                    <a:pt x="22975" y="9591"/>
                  </a:cubicBezTo>
                  <a:cubicBezTo>
                    <a:pt x="24278" y="7219"/>
                    <a:pt x="25398" y="4762"/>
                    <a:pt x="26317" y="2223"/>
                  </a:cubicBezTo>
                  <a:lnTo>
                    <a:pt x="21421" y="0"/>
                  </a:ln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8213761" y="2216677"/>
              <a:ext cx="259875" cy="354731"/>
            </a:xfrm>
            <a:custGeom>
              <a:avLst/>
              <a:gdLst/>
              <a:ahLst/>
              <a:cxnLst/>
              <a:rect l="l" t="t" r="r" b="b"/>
              <a:pathLst>
                <a:path w="8104" h="11062" extrusionOk="0">
                  <a:moveTo>
                    <a:pt x="3342" y="0"/>
                  </a:moveTo>
                  <a:lnTo>
                    <a:pt x="0" y="8488"/>
                  </a:lnTo>
                  <a:lnTo>
                    <a:pt x="5949" y="11061"/>
                  </a:lnTo>
                  <a:cubicBezTo>
                    <a:pt x="5949" y="11061"/>
                    <a:pt x="8104" y="2089"/>
                    <a:pt x="334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8185894" y="2223636"/>
              <a:ext cx="219181" cy="347772"/>
            </a:xfrm>
            <a:custGeom>
              <a:avLst/>
              <a:gdLst/>
              <a:ahLst/>
              <a:cxnLst/>
              <a:rect l="l" t="t" r="r" b="b"/>
              <a:pathLst>
                <a:path w="6835" h="10845" extrusionOk="0">
                  <a:moveTo>
                    <a:pt x="4495" y="0"/>
                  </a:moveTo>
                  <a:cubicBezTo>
                    <a:pt x="4328" y="0"/>
                    <a:pt x="4161" y="34"/>
                    <a:pt x="3994" y="101"/>
                  </a:cubicBezTo>
                  <a:cubicBezTo>
                    <a:pt x="3409" y="301"/>
                    <a:pt x="2924" y="702"/>
                    <a:pt x="2574" y="1220"/>
                  </a:cubicBezTo>
                  <a:cubicBezTo>
                    <a:pt x="2340" y="1571"/>
                    <a:pt x="2156" y="1955"/>
                    <a:pt x="2005" y="2356"/>
                  </a:cubicBezTo>
                  <a:cubicBezTo>
                    <a:pt x="1838" y="2774"/>
                    <a:pt x="1688" y="3242"/>
                    <a:pt x="1521" y="3710"/>
                  </a:cubicBezTo>
                  <a:cubicBezTo>
                    <a:pt x="1170" y="4679"/>
                    <a:pt x="802" y="5715"/>
                    <a:pt x="401" y="6834"/>
                  </a:cubicBezTo>
                  <a:cubicBezTo>
                    <a:pt x="268" y="7202"/>
                    <a:pt x="134" y="7569"/>
                    <a:pt x="17" y="7920"/>
                  </a:cubicBezTo>
                  <a:lnTo>
                    <a:pt x="0" y="7987"/>
                  </a:lnTo>
                  <a:lnTo>
                    <a:pt x="67" y="8020"/>
                  </a:lnTo>
                  <a:cubicBezTo>
                    <a:pt x="1955" y="8822"/>
                    <a:pt x="3643" y="9541"/>
                    <a:pt x="4863" y="10059"/>
                  </a:cubicBezTo>
                  <a:lnTo>
                    <a:pt x="6300" y="10644"/>
                  </a:lnTo>
                  <a:cubicBezTo>
                    <a:pt x="6450" y="10710"/>
                    <a:pt x="6584" y="10761"/>
                    <a:pt x="6684" y="10794"/>
                  </a:cubicBezTo>
                  <a:cubicBezTo>
                    <a:pt x="6734" y="10827"/>
                    <a:pt x="6784" y="10827"/>
                    <a:pt x="6818" y="10844"/>
                  </a:cubicBezTo>
                  <a:lnTo>
                    <a:pt x="6834" y="10844"/>
                  </a:lnTo>
                  <a:cubicBezTo>
                    <a:pt x="6784" y="10811"/>
                    <a:pt x="6751" y="10794"/>
                    <a:pt x="6701" y="10777"/>
                  </a:cubicBezTo>
                  <a:lnTo>
                    <a:pt x="6316" y="10593"/>
                  </a:lnTo>
                  <a:lnTo>
                    <a:pt x="4913" y="9959"/>
                  </a:lnTo>
                  <a:lnTo>
                    <a:pt x="186" y="7916"/>
                  </a:lnTo>
                  <a:lnTo>
                    <a:pt x="186" y="7916"/>
                  </a:lnTo>
                  <a:cubicBezTo>
                    <a:pt x="298" y="7582"/>
                    <a:pt x="425" y="7233"/>
                    <a:pt x="552" y="6884"/>
                  </a:cubicBezTo>
                  <a:cubicBezTo>
                    <a:pt x="936" y="5765"/>
                    <a:pt x="1304" y="4712"/>
                    <a:pt x="1655" y="3760"/>
                  </a:cubicBezTo>
                  <a:cubicBezTo>
                    <a:pt x="1822" y="3275"/>
                    <a:pt x="1955" y="2807"/>
                    <a:pt x="2122" y="2390"/>
                  </a:cubicBezTo>
                  <a:cubicBezTo>
                    <a:pt x="2256" y="2005"/>
                    <a:pt x="2440" y="1638"/>
                    <a:pt x="2674" y="1287"/>
                  </a:cubicBezTo>
                  <a:cubicBezTo>
                    <a:pt x="2991" y="769"/>
                    <a:pt x="3459" y="368"/>
                    <a:pt x="4027" y="151"/>
                  </a:cubicBezTo>
                  <a:cubicBezTo>
                    <a:pt x="4228" y="84"/>
                    <a:pt x="4445" y="34"/>
                    <a:pt x="46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9"/>
          <p:cNvGrpSpPr/>
          <p:nvPr/>
        </p:nvGrpSpPr>
        <p:grpSpPr>
          <a:xfrm>
            <a:off x="806191" y="1734895"/>
            <a:ext cx="1359886" cy="2949793"/>
            <a:chOff x="760216" y="1734895"/>
            <a:chExt cx="1359886" cy="2949793"/>
          </a:xfrm>
        </p:grpSpPr>
        <p:sp>
          <p:nvSpPr>
            <p:cNvPr id="1574" name="Google Shape;1574;p39"/>
            <p:cNvSpPr/>
            <p:nvPr/>
          </p:nvSpPr>
          <p:spPr>
            <a:xfrm>
              <a:off x="1079544" y="4617058"/>
              <a:ext cx="262569" cy="60415"/>
            </a:xfrm>
            <a:custGeom>
              <a:avLst/>
              <a:gdLst/>
              <a:ahLst/>
              <a:cxnLst/>
              <a:rect l="l" t="t" r="r" b="b"/>
              <a:pathLst>
                <a:path w="8188" h="1884" extrusionOk="0">
                  <a:moveTo>
                    <a:pt x="17" y="0"/>
                  </a:moveTo>
                  <a:lnTo>
                    <a:pt x="1" y="1688"/>
                  </a:lnTo>
                  <a:lnTo>
                    <a:pt x="268" y="1705"/>
                  </a:lnTo>
                  <a:cubicBezTo>
                    <a:pt x="1085" y="1760"/>
                    <a:pt x="3590" y="1884"/>
                    <a:pt x="5401" y="1884"/>
                  </a:cubicBezTo>
                  <a:cubicBezTo>
                    <a:pt x="6292" y="1884"/>
                    <a:pt x="7015" y="1854"/>
                    <a:pt x="7286" y="1771"/>
                  </a:cubicBezTo>
                  <a:cubicBezTo>
                    <a:pt x="8188" y="1504"/>
                    <a:pt x="4445" y="635"/>
                    <a:pt x="4445" y="635"/>
                  </a:cubicBezTo>
                  <a:lnTo>
                    <a:pt x="4462" y="217"/>
                  </a:lnTo>
                  <a:lnTo>
                    <a:pt x="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1079544" y="4629308"/>
              <a:ext cx="51468" cy="40822"/>
            </a:xfrm>
            <a:custGeom>
              <a:avLst/>
              <a:gdLst/>
              <a:ahLst/>
              <a:cxnLst/>
              <a:rect l="l" t="t" r="r" b="b"/>
              <a:pathLst>
                <a:path w="1605" h="1273" extrusionOk="0">
                  <a:moveTo>
                    <a:pt x="87" y="1"/>
                  </a:moveTo>
                  <a:cubicBezTo>
                    <a:pt x="63" y="1"/>
                    <a:pt x="40" y="1"/>
                    <a:pt x="17" y="3"/>
                  </a:cubicBezTo>
                  <a:lnTo>
                    <a:pt x="1" y="1239"/>
                  </a:lnTo>
                  <a:lnTo>
                    <a:pt x="1605" y="1272"/>
                  </a:lnTo>
                  <a:cubicBezTo>
                    <a:pt x="1538" y="905"/>
                    <a:pt x="1337" y="571"/>
                    <a:pt x="1053" y="337"/>
                  </a:cubicBezTo>
                  <a:cubicBezTo>
                    <a:pt x="771" y="117"/>
                    <a:pt x="431" y="1"/>
                    <a:pt x="87" y="1"/>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9"/>
            <p:cNvSpPr/>
            <p:nvPr/>
          </p:nvSpPr>
          <p:spPr>
            <a:xfrm>
              <a:off x="1079544" y="4652942"/>
              <a:ext cx="243296" cy="24147"/>
            </a:xfrm>
            <a:custGeom>
              <a:avLst/>
              <a:gdLst/>
              <a:ahLst/>
              <a:cxnLst/>
              <a:rect l="l" t="t" r="r" b="b"/>
              <a:pathLst>
                <a:path w="7587" h="753" extrusionOk="0">
                  <a:moveTo>
                    <a:pt x="6283" y="1"/>
                  </a:moveTo>
                  <a:cubicBezTo>
                    <a:pt x="6016" y="17"/>
                    <a:pt x="5882" y="569"/>
                    <a:pt x="5882" y="569"/>
                  </a:cubicBezTo>
                  <a:lnTo>
                    <a:pt x="1" y="469"/>
                  </a:lnTo>
                  <a:lnTo>
                    <a:pt x="1" y="569"/>
                  </a:lnTo>
                  <a:cubicBezTo>
                    <a:pt x="1222" y="688"/>
                    <a:pt x="3292" y="752"/>
                    <a:pt x="4936" y="752"/>
                  </a:cubicBezTo>
                  <a:cubicBezTo>
                    <a:pt x="6283" y="752"/>
                    <a:pt x="7344" y="709"/>
                    <a:pt x="7419" y="619"/>
                  </a:cubicBezTo>
                  <a:cubicBezTo>
                    <a:pt x="7586" y="402"/>
                    <a:pt x="6283" y="1"/>
                    <a:pt x="6283" y="1"/>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9"/>
            <p:cNvSpPr/>
            <p:nvPr/>
          </p:nvSpPr>
          <p:spPr>
            <a:xfrm>
              <a:off x="1077396" y="4667404"/>
              <a:ext cx="237941" cy="4874"/>
            </a:xfrm>
            <a:custGeom>
              <a:avLst/>
              <a:gdLst/>
              <a:ahLst/>
              <a:cxnLst/>
              <a:rect l="l" t="t" r="r" b="b"/>
              <a:pathLst>
                <a:path w="7420" h="152" extrusionOk="0">
                  <a:moveTo>
                    <a:pt x="84" y="1"/>
                  </a:moveTo>
                  <a:cubicBezTo>
                    <a:pt x="51" y="1"/>
                    <a:pt x="34" y="1"/>
                    <a:pt x="1" y="18"/>
                  </a:cubicBezTo>
                  <a:lnTo>
                    <a:pt x="84" y="18"/>
                  </a:lnTo>
                  <a:lnTo>
                    <a:pt x="302" y="34"/>
                  </a:lnTo>
                  <a:lnTo>
                    <a:pt x="1104" y="84"/>
                  </a:lnTo>
                  <a:cubicBezTo>
                    <a:pt x="1772" y="101"/>
                    <a:pt x="2708" y="135"/>
                    <a:pt x="3744" y="151"/>
                  </a:cubicBezTo>
                  <a:cubicBezTo>
                    <a:pt x="4779" y="151"/>
                    <a:pt x="5715" y="151"/>
                    <a:pt x="6400" y="135"/>
                  </a:cubicBezTo>
                  <a:lnTo>
                    <a:pt x="7202" y="101"/>
                  </a:lnTo>
                  <a:cubicBezTo>
                    <a:pt x="7286" y="101"/>
                    <a:pt x="7353" y="101"/>
                    <a:pt x="7419" y="84"/>
                  </a:cubicBezTo>
                  <a:lnTo>
                    <a:pt x="6400" y="84"/>
                  </a:lnTo>
                  <a:cubicBezTo>
                    <a:pt x="5715" y="101"/>
                    <a:pt x="4779" y="101"/>
                    <a:pt x="3744" y="101"/>
                  </a:cubicBezTo>
                  <a:cubicBezTo>
                    <a:pt x="2708" y="84"/>
                    <a:pt x="1772" y="68"/>
                    <a:pt x="1104" y="34"/>
                  </a:cubicBezTo>
                  <a:cubicBezTo>
                    <a:pt x="786" y="34"/>
                    <a:pt x="519" y="18"/>
                    <a:pt x="302" y="18"/>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9"/>
            <p:cNvSpPr/>
            <p:nvPr/>
          </p:nvSpPr>
          <p:spPr>
            <a:xfrm>
              <a:off x="1267620" y="4651338"/>
              <a:ext cx="14495" cy="21998"/>
            </a:xfrm>
            <a:custGeom>
              <a:avLst/>
              <a:gdLst/>
              <a:ahLst/>
              <a:cxnLst/>
              <a:rect l="l" t="t" r="r" b="b"/>
              <a:pathLst>
                <a:path w="452" h="686" extrusionOk="0">
                  <a:moveTo>
                    <a:pt x="451" y="1"/>
                  </a:moveTo>
                  <a:lnTo>
                    <a:pt x="451" y="1"/>
                  </a:lnTo>
                  <a:cubicBezTo>
                    <a:pt x="184" y="118"/>
                    <a:pt x="0" y="385"/>
                    <a:pt x="17" y="686"/>
                  </a:cubicBezTo>
                  <a:cubicBezTo>
                    <a:pt x="67" y="418"/>
                    <a:pt x="234" y="168"/>
                    <a:pt x="4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9"/>
            <p:cNvSpPr/>
            <p:nvPr/>
          </p:nvSpPr>
          <p:spPr>
            <a:xfrm>
              <a:off x="1226349" y="4640082"/>
              <a:ext cx="8081" cy="11833"/>
            </a:xfrm>
            <a:custGeom>
              <a:avLst/>
              <a:gdLst/>
              <a:ahLst/>
              <a:cxnLst/>
              <a:rect l="l" t="t" r="r" b="b"/>
              <a:pathLst>
                <a:path w="252" h="369" extrusionOk="0">
                  <a:moveTo>
                    <a:pt x="251" y="1"/>
                  </a:moveTo>
                  <a:cubicBezTo>
                    <a:pt x="235" y="1"/>
                    <a:pt x="168" y="68"/>
                    <a:pt x="101" y="168"/>
                  </a:cubicBezTo>
                  <a:cubicBezTo>
                    <a:pt x="34" y="268"/>
                    <a:pt x="1" y="352"/>
                    <a:pt x="18" y="368"/>
                  </a:cubicBezTo>
                  <a:cubicBezTo>
                    <a:pt x="18" y="368"/>
                    <a:pt x="84" y="301"/>
                    <a:pt x="151" y="201"/>
                  </a:cubicBezTo>
                  <a:cubicBezTo>
                    <a:pt x="218" y="101"/>
                    <a:pt x="251" y="17"/>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1215093" y="4637838"/>
              <a:ext cx="9139" cy="7760"/>
            </a:xfrm>
            <a:custGeom>
              <a:avLst/>
              <a:gdLst/>
              <a:ahLst/>
              <a:cxnLst/>
              <a:rect l="l" t="t" r="r" b="b"/>
              <a:pathLst>
                <a:path w="285" h="242" extrusionOk="0">
                  <a:moveTo>
                    <a:pt x="276" y="1"/>
                  </a:moveTo>
                  <a:cubicBezTo>
                    <a:pt x="250" y="1"/>
                    <a:pt x="190" y="46"/>
                    <a:pt x="118" y="104"/>
                  </a:cubicBezTo>
                  <a:cubicBezTo>
                    <a:pt x="51" y="171"/>
                    <a:pt x="1" y="238"/>
                    <a:pt x="1" y="238"/>
                  </a:cubicBezTo>
                  <a:cubicBezTo>
                    <a:pt x="3" y="240"/>
                    <a:pt x="6" y="241"/>
                    <a:pt x="10" y="241"/>
                  </a:cubicBezTo>
                  <a:cubicBezTo>
                    <a:pt x="35" y="241"/>
                    <a:pt x="95" y="196"/>
                    <a:pt x="168" y="138"/>
                  </a:cubicBezTo>
                  <a:cubicBezTo>
                    <a:pt x="235" y="71"/>
                    <a:pt x="285" y="4"/>
                    <a:pt x="285" y="4"/>
                  </a:cubicBezTo>
                  <a:cubicBezTo>
                    <a:pt x="283" y="2"/>
                    <a:pt x="280"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1205986" y="4622958"/>
              <a:ext cx="16643" cy="2405"/>
            </a:xfrm>
            <a:custGeom>
              <a:avLst/>
              <a:gdLst/>
              <a:ahLst/>
              <a:cxnLst/>
              <a:rect l="l" t="t" r="r" b="b"/>
              <a:pathLst>
                <a:path w="519" h="75" extrusionOk="0">
                  <a:moveTo>
                    <a:pt x="1" y="0"/>
                  </a:moveTo>
                  <a:cubicBezTo>
                    <a:pt x="88" y="49"/>
                    <a:pt x="187" y="75"/>
                    <a:pt x="291" y="75"/>
                  </a:cubicBezTo>
                  <a:cubicBezTo>
                    <a:pt x="365" y="75"/>
                    <a:pt x="442" y="61"/>
                    <a:pt x="519" y="33"/>
                  </a:cubicBezTo>
                  <a:cubicBezTo>
                    <a:pt x="435" y="17"/>
                    <a:pt x="335" y="17"/>
                    <a:pt x="252" y="17"/>
                  </a:cubicBezTo>
                  <a:cubicBezTo>
                    <a:pt x="168" y="0"/>
                    <a:pt x="84"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1231704" y="4626999"/>
              <a:ext cx="26840" cy="14719"/>
            </a:xfrm>
            <a:custGeom>
              <a:avLst/>
              <a:gdLst/>
              <a:ahLst/>
              <a:cxnLst/>
              <a:rect l="l" t="t" r="r" b="b"/>
              <a:pathLst>
                <a:path w="837" h="459" extrusionOk="0">
                  <a:moveTo>
                    <a:pt x="568" y="51"/>
                  </a:moveTo>
                  <a:cubicBezTo>
                    <a:pt x="632" y="51"/>
                    <a:pt x="698" y="64"/>
                    <a:pt x="753" y="91"/>
                  </a:cubicBezTo>
                  <a:cubicBezTo>
                    <a:pt x="803" y="125"/>
                    <a:pt x="769" y="191"/>
                    <a:pt x="719" y="208"/>
                  </a:cubicBezTo>
                  <a:cubicBezTo>
                    <a:pt x="669" y="242"/>
                    <a:pt x="619" y="258"/>
                    <a:pt x="569" y="275"/>
                  </a:cubicBezTo>
                  <a:cubicBezTo>
                    <a:pt x="469" y="308"/>
                    <a:pt x="368" y="342"/>
                    <a:pt x="268" y="359"/>
                  </a:cubicBezTo>
                  <a:cubicBezTo>
                    <a:pt x="185" y="367"/>
                    <a:pt x="119" y="371"/>
                    <a:pt x="73" y="375"/>
                  </a:cubicBezTo>
                  <a:lnTo>
                    <a:pt x="73" y="375"/>
                  </a:lnTo>
                  <a:cubicBezTo>
                    <a:pt x="101" y="321"/>
                    <a:pt x="135" y="269"/>
                    <a:pt x="168" y="225"/>
                  </a:cubicBezTo>
                  <a:cubicBezTo>
                    <a:pt x="235" y="158"/>
                    <a:pt x="318" y="91"/>
                    <a:pt x="419" y="75"/>
                  </a:cubicBezTo>
                  <a:cubicBezTo>
                    <a:pt x="464" y="60"/>
                    <a:pt x="515" y="51"/>
                    <a:pt x="568" y="51"/>
                  </a:cubicBezTo>
                  <a:close/>
                  <a:moveTo>
                    <a:pt x="554" y="0"/>
                  </a:moveTo>
                  <a:cubicBezTo>
                    <a:pt x="394" y="0"/>
                    <a:pt x="235" y="75"/>
                    <a:pt x="135" y="208"/>
                  </a:cubicBezTo>
                  <a:cubicBezTo>
                    <a:pt x="104" y="255"/>
                    <a:pt x="73" y="315"/>
                    <a:pt x="55" y="377"/>
                  </a:cubicBezTo>
                  <a:lnTo>
                    <a:pt x="55" y="377"/>
                  </a:lnTo>
                  <a:cubicBezTo>
                    <a:pt x="20" y="381"/>
                    <a:pt x="1" y="385"/>
                    <a:pt x="1" y="392"/>
                  </a:cubicBezTo>
                  <a:cubicBezTo>
                    <a:pt x="15" y="395"/>
                    <a:pt x="30" y="397"/>
                    <a:pt x="45" y="399"/>
                  </a:cubicBezTo>
                  <a:lnTo>
                    <a:pt x="45" y="399"/>
                  </a:lnTo>
                  <a:cubicBezTo>
                    <a:pt x="34" y="417"/>
                    <a:pt x="34" y="444"/>
                    <a:pt x="34" y="459"/>
                  </a:cubicBezTo>
                  <a:cubicBezTo>
                    <a:pt x="42" y="439"/>
                    <a:pt x="51" y="420"/>
                    <a:pt x="60" y="401"/>
                  </a:cubicBezTo>
                  <a:lnTo>
                    <a:pt x="60" y="401"/>
                  </a:lnTo>
                  <a:cubicBezTo>
                    <a:pt x="85" y="403"/>
                    <a:pt x="110" y="405"/>
                    <a:pt x="137" y="405"/>
                  </a:cubicBezTo>
                  <a:cubicBezTo>
                    <a:pt x="185" y="405"/>
                    <a:pt x="235" y="400"/>
                    <a:pt x="285" y="392"/>
                  </a:cubicBezTo>
                  <a:cubicBezTo>
                    <a:pt x="385" y="375"/>
                    <a:pt x="485" y="359"/>
                    <a:pt x="586" y="325"/>
                  </a:cubicBezTo>
                  <a:cubicBezTo>
                    <a:pt x="636" y="308"/>
                    <a:pt x="703" y="292"/>
                    <a:pt x="753" y="258"/>
                  </a:cubicBezTo>
                  <a:cubicBezTo>
                    <a:pt x="786" y="242"/>
                    <a:pt x="820" y="208"/>
                    <a:pt x="820" y="175"/>
                  </a:cubicBezTo>
                  <a:cubicBezTo>
                    <a:pt x="836" y="125"/>
                    <a:pt x="820" y="75"/>
                    <a:pt x="786" y="58"/>
                  </a:cubicBezTo>
                  <a:cubicBezTo>
                    <a:pt x="714" y="19"/>
                    <a:pt x="634" y="0"/>
                    <a:pt x="5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1222084" y="4622413"/>
              <a:ext cx="13404" cy="17701"/>
            </a:xfrm>
            <a:custGeom>
              <a:avLst/>
              <a:gdLst/>
              <a:ahLst/>
              <a:cxnLst/>
              <a:rect l="l" t="t" r="r" b="b"/>
              <a:pathLst>
                <a:path w="418" h="552" extrusionOk="0">
                  <a:moveTo>
                    <a:pt x="100" y="0"/>
                  </a:moveTo>
                  <a:cubicBezTo>
                    <a:pt x="34" y="17"/>
                    <a:pt x="0" y="67"/>
                    <a:pt x="0" y="134"/>
                  </a:cubicBezTo>
                  <a:cubicBezTo>
                    <a:pt x="17" y="167"/>
                    <a:pt x="34" y="218"/>
                    <a:pt x="50" y="251"/>
                  </a:cubicBezTo>
                  <a:cubicBezTo>
                    <a:pt x="84" y="318"/>
                    <a:pt x="134" y="368"/>
                    <a:pt x="184" y="435"/>
                  </a:cubicBezTo>
                  <a:cubicBezTo>
                    <a:pt x="234" y="485"/>
                    <a:pt x="284" y="518"/>
                    <a:pt x="351" y="535"/>
                  </a:cubicBezTo>
                  <a:cubicBezTo>
                    <a:pt x="351" y="535"/>
                    <a:pt x="284" y="485"/>
                    <a:pt x="217" y="401"/>
                  </a:cubicBezTo>
                  <a:cubicBezTo>
                    <a:pt x="167" y="351"/>
                    <a:pt x="134" y="284"/>
                    <a:pt x="100" y="234"/>
                  </a:cubicBezTo>
                  <a:cubicBezTo>
                    <a:pt x="50" y="167"/>
                    <a:pt x="34" y="67"/>
                    <a:pt x="100" y="50"/>
                  </a:cubicBezTo>
                  <a:cubicBezTo>
                    <a:pt x="167" y="50"/>
                    <a:pt x="251" y="117"/>
                    <a:pt x="284" y="167"/>
                  </a:cubicBezTo>
                  <a:cubicBezTo>
                    <a:pt x="334" y="234"/>
                    <a:pt x="351" y="284"/>
                    <a:pt x="368" y="351"/>
                  </a:cubicBezTo>
                  <a:cubicBezTo>
                    <a:pt x="368" y="418"/>
                    <a:pt x="368" y="485"/>
                    <a:pt x="368" y="552"/>
                  </a:cubicBezTo>
                  <a:cubicBezTo>
                    <a:pt x="401" y="485"/>
                    <a:pt x="418" y="418"/>
                    <a:pt x="401" y="351"/>
                  </a:cubicBezTo>
                  <a:cubicBezTo>
                    <a:pt x="401" y="284"/>
                    <a:pt x="368" y="201"/>
                    <a:pt x="334" y="151"/>
                  </a:cubicBezTo>
                  <a:cubicBezTo>
                    <a:pt x="284" y="50"/>
                    <a:pt x="184"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9"/>
            <p:cNvSpPr/>
            <p:nvPr/>
          </p:nvSpPr>
          <p:spPr>
            <a:xfrm>
              <a:off x="1080634" y="4628314"/>
              <a:ext cx="50378" cy="41271"/>
            </a:xfrm>
            <a:custGeom>
              <a:avLst/>
              <a:gdLst/>
              <a:ahLst/>
              <a:cxnLst/>
              <a:rect l="l" t="t" r="r" b="b"/>
              <a:pathLst>
                <a:path w="1571" h="1287" extrusionOk="0">
                  <a:moveTo>
                    <a:pt x="100" y="0"/>
                  </a:moveTo>
                  <a:cubicBezTo>
                    <a:pt x="67" y="0"/>
                    <a:pt x="33" y="17"/>
                    <a:pt x="0" y="17"/>
                  </a:cubicBezTo>
                  <a:cubicBezTo>
                    <a:pt x="0" y="25"/>
                    <a:pt x="33" y="25"/>
                    <a:pt x="92" y="25"/>
                  </a:cubicBezTo>
                  <a:cubicBezTo>
                    <a:pt x="150" y="25"/>
                    <a:pt x="234" y="25"/>
                    <a:pt x="334" y="34"/>
                  </a:cubicBezTo>
                  <a:cubicBezTo>
                    <a:pt x="869" y="100"/>
                    <a:pt x="1303" y="468"/>
                    <a:pt x="1487" y="969"/>
                  </a:cubicBezTo>
                  <a:cubicBezTo>
                    <a:pt x="1537" y="1153"/>
                    <a:pt x="1554" y="1287"/>
                    <a:pt x="1554" y="1287"/>
                  </a:cubicBezTo>
                  <a:cubicBezTo>
                    <a:pt x="1571" y="1253"/>
                    <a:pt x="1571" y="1220"/>
                    <a:pt x="1554" y="1203"/>
                  </a:cubicBezTo>
                  <a:cubicBezTo>
                    <a:pt x="1554" y="1120"/>
                    <a:pt x="1537" y="1036"/>
                    <a:pt x="1521" y="952"/>
                  </a:cubicBezTo>
                  <a:cubicBezTo>
                    <a:pt x="1353" y="418"/>
                    <a:pt x="886" y="50"/>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9"/>
            <p:cNvSpPr/>
            <p:nvPr/>
          </p:nvSpPr>
          <p:spPr>
            <a:xfrm>
              <a:off x="1148682" y="4656533"/>
              <a:ext cx="41271" cy="2501"/>
            </a:xfrm>
            <a:custGeom>
              <a:avLst/>
              <a:gdLst/>
              <a:ahLst/>
              <a:cxnLst/>
              <a:rect l="l" t="t" r="r" b="b"/>
              <a:pathLst>
                <a:path w="1287" h="78" extrusionOk="0">
                  <a:moveTo>
                    <a:pt x="34" y="1"/>
                  </a:moveTo>
                  <a:cubicBezTo>
                    <a:pt x="12" y="1"/>
                    <a:pt x="0" y="2"/>
                    <a:pt x="0" y="6"/>
                  </a:cubicBezTo>
                  <a:cubicBezTo>
                    <a:pt x="239" y="52"/>
                    <a:pt x="477" y="77"/>
                    <a:pt x="713" y="77"/>
                  </a:cubicBezTo>
                  <a:cubicBezTo>
                    <a:pt x="907" y="77"/>
                    <a:pt x="1098" y="60"/>
                    <a:pt x="1287" y="22"/>
                  </a:cubicBezTo>
                  <a:cubicBezTo>
                    <a:pt x="1287" y="17"/>
                    <a:pt x="1255" y="15"/>
                    <a:pt x="1200" y="15"/>
                  </a:cubicBezTo>
                  <a:cubicBezTo>
                    <a:pt x="1090" y="15"/>
                    <a:pt x="886" y="22"/>
                    <a:pt x="652" y="22"/>
                  </a:cubicBezTo>
                  <a:cubicBezTo>
                    <a:pt x="371" y="22"/>
                    <a:pt x="122"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9"/>
            <p:cNvSpPr/>
            <p:nvPr/>
          </p:nvSpPr>
          <p:spPr>
            <a:xfrm>
              <a:off x="1120815" y="4656148"/>
              <a:ext cx="4842" cy="8626"/>
            </a:xfrm>
            <a:custGeom>
              <a:avLst/>
              <a:gdLst/>
              <a:ahLst/>
              <a:cxnLst/>
              <a:rect l="l" t="t" r="r" b="b"/>
              <a:pathLst>
                <a:path w="151" h="269" extrusionOk="0">
                  <a:moveTo>
                    <a:pt x="0" y="1"/>
                  </a:moveTo>
                  <a:cubicBezTo>
                    <a:pt x="0" y="18"/>
                    <a:pt x="34" y="68"/>
                    <a:pt x="67" y="135"/>
                  </a:cubicBezTo>
                  <a:cubicBezTo>
                    <a:pt x="84" y="201"/>
                    <a:pt x="100" y="268"/>
                    <a:pt x="117" y="268"/>
                  </a:cubicBezTo>
                  <a:cubicBezTo>
                    <a:pt x="134" y="268"/>
                    <a:pt x="151" y="185"/>
                    <a:pt x="117" y="118"/>
                  </a:cubicBezTo>
                  <a:cubicBezTo>
                    <a:pt x="67" y="34"/>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9"/>
            <p:cNvSpPr/>
            <p:nvPr/>
          </p:nvSpPr>
          <p:spPr>
            <a:xfrm>
              <a:off x="1110617" y="4643161"/>
              <a:ext cx="5932" cy="5676"/>
            </a:xfrm>
            <a:custGeom>
              <a:avLst/>
              <a:gdLst/>
              <a:ahLst/>
              <a:cxnLst/>
              <a:rect l="l" t="t" r="r" b="b"/>
              <a:pathLst>
                <a:path w="185" h="177" extrusionOk="0">
                  <a:moveTo>
                    <a:pt x="12" y="1"/>
                  </a:moveTo>
                  <a:cubicBezTo>
                    <a:pt x="8" y="1"/>
                    <a:pt x="4" y="2"/>
                    <a:pt x="1" y="5"/>
                  </a:cubicBezTo>
                  <a:cubicBezTo>
                    <a:pt x="1" y="22"/>
                    <a:pt x="17" y="55"/>
                    <a:pt x="68" y="105"/>
                  </a:cubicBezTo>
                  <a:cubicBezTo>
                    <a:pt x="109" y="146"/>
                    <a:pt x="139" y="176"/>
                    <a:pt x="157" y="176"/>
                  </a:cubicBezTo>
                  <a:cubicBezTo>
                    <a:pt x="161" y="176"/>
                    <a:pt x="165" y="175"/>
                    <a:pt x="168" y="172"/>
                  </a:cubicBezTo>
                  <a:cubicBezTo>
                    <a:pt x="185" y="172"/>
                    <a:pt x="151" y="122"/>
                    <a:pt x="101" y="72"/>
                  </a:cubicBezTo>
                  <a:cubicBezTo>
                    <a:pt x="73" y="31"/>
                    <a:pt x="35"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9"/>
            <p:cNvSpPr/>
            <p:nvPr/>
          </p:nvSpPr>
          <p:spPr>
            <a:xfrm>
              <a:off x="1095610" y="4636427"/>
              <a:ext cx="8626" cy="3688"/>
            </a:xfrm>
            <a:custGeom>
              <a:avLst/>
              <a:gdLst/>
              <a:ahLst/>
              <a:cxnLst/>
              <a:rect l="l" t="t" r="r" b="b"/>
              <a:pathLst>
                <a:path w="269" h="115" extrusionOk="0">
                  <a:moveTo>
                    <a:pt x="80" y="0"/>
                  </a:moveTo>
                  <a:cubicBezTo>
                    <a:pt x="33" y="0"/>
                    <a:pt x="1" y="20"/>
                    <a:pt x="1" y="31"/>
                  </a:cubicBezTo>
                  <a:cubicBezTo>
                    <a:pt x="18" y="48"/>
                    <a:pt x="68" y="48"/>
                    <a:pt x="135" y="65"/>
                  </a:cubicBezTo>
                  <a:cubicBezTo>
                    <a:pt x="201" y="81"/>
                    <a:pt x="252" y="115"/>
                    <a:pt x="252" y="115"/>
                  </a:cubicBezTo>
                  <a:cubicBezTo>
                    <a:pt x="268" y="98"/>
                    <a:pt x="235" y="48"/>
                    <a:pt x="151" y="14"/>
                  </a:cubicBezTo>
                  <a:cubicBezTo>
                    <a:pt x="125" y="4"/>
                    <a:pt x="101"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9"/>
            <p:cNvSpPr/>
            <p:nvPr/>
          </p:nvSpPr>
          <p:spPr>
            <a:xfrm>
              <a:off x="1084899" y="4633797"/>
              <a:ext cx="4874" cy="2437"/>
            </a:xfrm>
            <a:custGeom>
              <a:avLst/>
              <a:gdLst/>
              <a:ahLst/>
              <a:cxnLst/>
              <a:rect l="l" t="t" r="r" b="b"/>
              <a:pathLst>
                <a:path w="152" h="76" extrusionOk="0">
                  <a:moveTo>
                    <a:pt x="38" y="0"/>
                  </a:moveTo>
                  <a:cubicBezTo>
                    <a:pt x="26" y="0"/>
                    <a:pt x="17" y="5"/>
                    <a:pt x="17" y="13"/>
                  </a:cubicBezTo>
                  <a:cubicBezTo>
                    <a:pt x="1" y="30"/>
                    <a:pt x="34" y="46"/>
                    <a:pt x="68" y="63"/>
                  </a:cubicBezTo>
                  <a:cubicBezTo>
                    <a:pt x="84" y="71"/>
                    <a:pt x="101" y="76"/>
                    <a:pt x="114" y="76"/>
                  </a:cubicBezTo>
                  <a:cubicBezTo>
                    <a:pt x="126" y="76"/>
                    <a:pt x="134" y="71"/>
                    <a:pt x="134" y="63"/>
                  </a:cubicBezTo>
                  <a:cubicBezTo>
                    <a:pt x="151" y="63"/>
                    <a:pt x="118" y="30"/>
                    <a:pt x="84" y="13"/>
                  </a:cubicBezTo>
                  <a:cubicBezTo>
                    <a:pt x="68" y="5"/>
                    <a:pt x="51"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9"/>
            <p:cNvSpPr/>
            <p:nvPr/>
          </p:nvSpPr>
          <p:spPr>
            <a:xfrm>
              <a:off x="1248315" y="4620265"/>
              <a:ext cx="263114" cy="64424"/>
            </a:xfrm>
            <a:custGeom>
              <a:avLst/>
              <a:gdLst/>
              <a:ahLst/>
              <a:cxnLst/>
              <a:rect l="l" t="t" r="r" b="b"/>
              <a:pathLst>
                <a:path w="8205" h="2009" extrusionOk="0">
                  <a:moveTo>
                    <a:pt x="68" y="0"/>
                  </a:moveTo>
                  <a:lnTo>
                    <a:pt x="1" y="1671"/>
                  </a:lnTo>
                  <a:lnTo>
                    <a:pt x="285" y="1705"/>
                  </a:lnTo>
                  <a:cubicBezTo>
                    <a:pt x="1212" y="1782"/>
                    <a:pt x="4385" y="2008"/>
                    <a:pt x="6164" y="2008"/>
                  </a:cubicBezTo>
                  <a:cubicBezTo>
                    <a:pt x="6693" y="2008"/>
                    <a:pt x="7098" y="1988"/>
                    <a:pt x="7286" y="1939"/>
                  </a:cubicBezTo>
                  <a:cubicBezTo>
                    <a:pt x="8205" y="1688"/>
                    <a:pt x="4479" y="719"/>
                    <a:pt x="4479" y="719"/>
                  </a:cubicBezTo>
                  <a:lnTo>
                    <a:pt x="4495" y="318"/>
                  </a:lnTo>
                  <a:lnTo>
                    <a:pt x="6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9"/>
            <p:cNvSpPr/>
            <p:nvPr/>
          </p:nvSpPr>
          <p:spPr>
            <a:xfrm>
              <a:off x="1248860" y="4632547"/>
              <a:ext cx="50923" cy="41880"/>
            </a:xfrm>
            <a:custGeom>
              <a:avLst/>
              <a:gdLst/>
              <a:ahLst/>
              <a:cxnLst/>
              <a:rect l="l" t="t" r="r" b="b"/>
              <a:pathLst>
                <a:path w="1588" h="1306" extrusionOk="0">
                  <a:moveTo>
                    <a:pt x="103" y="0"/>
                  </a:moveTo>
                  <a:cubicBezTo>
                    <a:pt x="80" y="0"/>
                    <a:pt x="57" y="1"/>
                    <a:pt x="34" y="2"/>
                  </a:cubicBezTo>
                  <a:lnTo>
                    <a:pt x="1" y="1222"/>
                  </a:lnTo>
                  <a:lnTo>
                    <a:pt x="1588" y="1305"/>
                  </a:lnTo>
                  <a:cubicBezTo>
                    <a:pt x="1538" y="937"/>
                    <a:pt x="1337" y="587"/>
                    <a:pt x="1053" y="353"/>
                  </a:cubicBezTo>
                  <a:cubicBezTo>
                    <a:pt x="787" y="118"/>
                    <a:pt x="447" y="0"/>
                    <a:pt x="103"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9"/>
            <p:cNvSpPr/>
            <p:nvPr/>
          </p:nvSpPr>
          <p:spPr>
            <a:xfrm>
              <a:off x="1248315" y="4660990"/>
              <a:ext cx="243841" cy="23057"/>
            </a:xfrm>
            <a:custGeom>
              <a:avLst/>
              <a:gdLst/>
              <a:ahLst/>
              <a:cxnLst/>
              <a:rect l="l" t="t" r="r" b="b"/>
              <a:pathLst>
                <a:path w="7604" h="719" extrusionOk="0">
                  <a:moveTo>
                    <a:pt x="6300" y="0"/>
                  </a:moveTo>
                  <a:cubicBezTo>
                    <a:pt x="6033" y="0"/>
                    <a:pt x="5882" y="552"/>
                    <a:pt x="5882" y="552"/>
                  </a:cubicBezTo>
                  <a:lnTo>
                    <a:pt x="18" y="301"/>
                  </a:lnTo>
                  <a:lnTo>
                    <a:pt x="1" y="401"/>
                  </a:lnTo>
                  <a:cubicBezTo>
                    <a:pt x="1511" y="583"/>
                    <a:pt x="4316" y="718"/>
                    <a:pt x="6012" y="718"/>
                  </a:cubicBezTo>
                  <a:cubicBezTo>
                    <a:pt x="6813" y="718"/>
                    <a:pt x="7366" y="688"/>
                    <a:pt x="7419" y="619"/>
                  </a:cubicBezTo>
                  <a:cubicBezTo>
                    <a:pt x="7603" y="418"/>
                    <a:pt x="6300" y="0"/>
                    <a:pt x="6300"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9"/>
            <p:cNvSpPr/>
            <p:nvPr/>
          </p:nvSpPr>
          <p:spPr>
            <a:xfrm>
              <a:off x="1246712" y="4670643"/>
              <a:ext cx="237396" cy="8594"/>
            </a:xfrm>
            <a:custGeom>
              <a:avLst/>
              <a:gdLst/>
              <a:ahLst/>
              <a:cxnLst/>
              <a:rect l="l" t="t" r="r" b="b"/>
              <a:pathLst>
                <a:path w="7403" h="268" extrusionOk="0">
                  <a:moveTo>
                    <a:pt x="1" y="0"/>
                  </a:moveTo>
                  <a:cubicBezTo>
                    <a:pt x="17" y="0"/>
                    <a:pt x="51" y="17"/>
                    <a:pt x="68" y="17"/>
                  </a:cubicBezTo>
                  <a:lnTo>
                    <a:pt x="285" y="34"/>
                  </a:lnTo>
                  <a:cubicBezTo>
                    <a:pt x="502" y="50"/>
                    <a:pt x="769" y="67"/>
                    <a:pt x="1087" y="84"/>
                  </a:cubicBezTo>
                  <a:cubicBezTo>
                    <a:pt x="1772" y="134"/>
                    <a:pt x="2708" y="184"/>
                    <a:pt x="3727" y="217"/>
                  </a:cubicBezTo>
                  <a:cubicBezTo>
                    <a:pt x="4763" y="267"/>
                    <a:pt x="5698" y="267"/>
                    <a:pt x="6383" y="267"/>
                  </a:cubicBezTo>
                  <a:lnTo>
                    <a:pt x="7185" y="267"/>
                  </a:lnTo>
                  <a:lnTo>
                    <a:pt x="7403" y="251"/>
                  </a:lnTo>
                  <a:lnTo>
                    <a:pt x="7185" y="234"/>
                  </a:lnTo>
                  <a:lnTo>
                    <a:pt x="6383" y="234"/>
                  </a:lnTo>
                  <a:cubicBezTo>
                    <a:pt x="5698" y="217"/>
                    <a:pt x="4763" y="201"/>
                    <a:pt x="3743" y="167"/>
                  </a:cubicBezTo>
                  <a:cubicBezTo>
                    <a:pt x="2708" y="134"/>
                    <a:pt x="1772" y="84"/>
                    <a:pt x="1087" y="50"/>
                  </a:cubicBezTo>
                  <a:lnTo>
                    <a:pt x="285" y="17"/>
                  </a:lnTo>
                  <a:lnTo>
                    <a:pt x="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9"/>
            <p:cNvSpPr/>
            <p:nvPr/>
          </p:nvSpPr>
          <p:spPr>
            <a:xfrm>
              <a:off x="1436936" y="4658842"/>
              <a:ext cx="14495" cy="21998"/>
            </a:xfrm>
            <a:custGeom>
              <a:avLst/>
              <a:gdLst/>
              <a:ahLst/>
              <a:cxnLst/>
              <a:rect l="l" t="t" r="r" b="b"/>
              <a:pathLst>
                <a:path w="452" h="686" extrusionOk="0">
                  <a:moveTo>
                    <a:pt x="451" y="0"/>
                  </a:moveTo>
                  <a:cubicBezTo>
                    <a:pt x="167" y="117"/>
                    <a:pt x="0" y="385"/>
                    <a:pt x="0" y="686"/>
                  </a:cubicBezTo>
                  <a:cubicBezTo>
                    <a:pt x="34" y="552"/>
                    <a:pt x="101" y="418"/>
                    <a:pt x="167" y="301"/>
                  </a:cubicBezTo>
                  <a:cubicBezTo>
                    <a:pt x="251" y="201"/>
                    <a:pt x="334" y="101"/>
                    <a:pt x="4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9"/>
            <p:cNvSpPr/>
            <p:nvPr/>
          </p:nvSpPr>
          <p:spPr>
            <a:xfrm>
              <a:off x="1395665" y="4646528"/>
              <a:ext cx="8626" cy="11801"/>
            </a:xfrm>
            <a:custGeom>
              <a:avLst/>
              <a:gdLst/>
              <a:ahLst/>
              <a:cxnLst/>
              <a:rect l="l" t="t" r="r" b="b"/>
              <a:pathLst>
                <a:path w="269" h="368" extrusionOk="0">
                  <a:moveTo>
                    <a:pt x="251" y="0"/>
                  </a:moveTo>
                  <a:cubicBezTo>
                    <a:pt x="235" y="0"/>
                    <a:pt x="185" y="67"/>
                    <a:pt x="118" y="167"/>
                  </a:cubicBezTo>
                  <a:cubicBezTo>
                    <a:pt x="34" y="268"/>
                    <a:pt x="1" y="351"/>
                    <a:pt x="17" y="368"/>
                  </a:cubicBezTo>
                  <a:cubicBezTo>
                    <a:pt x="17" y="368"/>
                    <a:pt x="84" y="301"/>
                    <a:pt x="151" y="201"/>
                  </a:cubicBezTo>
                  <a:cubicBezTo>
                    <a:pt x="218" y="100"/>
                    <a:pt x="268" y="17"/>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9"/>
            <p:cNvSpPr/>
            <p:nvPr/>
          </p:nvSpPr>
          <p:spPr>
            <a:xfrm>
              <a:off x="1384410" y="4644283"/>
              <a:ext cx="9684" cy="7632"/>
            </a:xfrm>
            <a:custGeom>
              <a:avLst/>
              <a:gdLst/>
              <a:ahLst/>
              <a:cxnLst/>
              <a:rect l="l" t="t" r="r" b="b"/>
              <a:pathLst>
                <a:path w="302" h="238" extrusionOk="0">
                  <a:moveTo>
                    <a:pt x="281" y="0"/>
                  </a:moveTo>
                  <a:cubicBezTo>
                    <a:pt x="267" y="0"/>
                    <a:pt x="207" y="44"/>
                    <a:pt x="134" y="87"/>
                  </a:cubicBezTo>
                  <a:cubicBezTo>
                    <a:pt x="51" y="154"/>
                    <a:pt x="1" y="221"/>
                    <a:pt x="1" y="237"/>
                  </a:cubicBezTo>
                  <a:cubicBezTo>
                    <a:pt x="18" y="237"/>
                    <a:pt x="84" y="204"/>
                    <a:pt x="168" y="137"/>
                  </a:cubicBezTo>
                  <a:cubicBezTo>
                    <a:pt x="251" y="70"/>
                    <a:pt x="302" y="3"/>
                    <a:pt x="285" y="3"/>
                  </a:cubicBezTo>
                  <a:cubicBezTo>
                    <a:pt x="285" y="1"/>
                    <a:pt x="284"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9"/>
            <p:cNvSpPr/>
            <p:nvPr/>
          </p:nvSpPr>
          <p:spPr>
            <a:xfrm>
              <a:off x="1375848" y="4628827"/>
              <a:ext cx="16643" cy="2565"/>
            </a:xfrm>
            <a:custGeom>
              <a:avLst/>
              <a:gdLst/>
              <a:ahLst/>
              <a:cxnLst/>
              <a:rect l="l" t="t" r="r" b="b"/>
              <a:pathLst>
                <a:path w="519" h="80" extrusionOk="0">
                  <a:moveTo>
                    <a:pt x="0" y="1"/>
                  </a:moveTo>
                  <a:lnTo>
                    <a:pt x="0" y="1"/>
                  </a:lnTo>
                  <a:cubicBezTo>
                    <a:pt x="94" y="53"/>
                    <a:pt x="202" y="79"/>
                    <a:pt x="313" y="79"/>
                  </a:cubicBezTo>
                  <a:cubicBezTo>
                    <a:pt x="381" y="79"/>
                    <a:pt x="450" y="70"/>
                    <a:pt x="518" y="51"/>
                  </a:cubicBezTo>
                  <a:cubicBezTo>
                    <a:pt x="335" y="34"/>
                    <a:pt x="168" y="1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9"/>
            <p:cNvSpPr/>
            <p:nvPr/>
          </p:nvSpPr>
          <p:spPr>
            <a:xfrm>
              <a:off x="1401021" y="4633797"/>
              <a:ext cx="27354" cy="14911"/>
            </a:xfrm>
            <a:custGeom>
              <a:avLst/>
              <a:gdLst/>
              <a:ahLst/>
              <a:cxnLst/>
              <a:rect l="l" t="t" r="r" b="b"/>
              <a:pathLst>
                <a:path w="853" h="465" extrusionOk="0">
                  <a:moveTo>
                    <a:pt x="572" y="58"/>
                  </a:moveTo>
                  <a:cubicBezTo>
                    <a:pt x="640" y="58"/>
                    <a:pt x="711" y="74"/>
                    <a:pt x="769" y="113"/>
                  </a:cubicBezTo>
                  <a:cubicBezTo>
                    <a:pt x="803" y="147"/>
                    <a:pt x="786" y="197"/>
                    <a:pt x="736" y="230"/>
                  </a:cubicBezTo>
                  <a:cubicBezTo>
                    <a:pt x="686" y="247"/>
                    <a:pt x="636" y="264"/>
                    <a:pt x="586" y="280"/>
                  </a:cubicBezTo>
                  <a:cubicBezTo>
                    <a:pt x="485" y="314"/>
                    <a:pt x="385" y="330"/>
                    <a:pt x="285" y="347"/>
                  </a:cubicBezTo>
                  <a:cubicBezTo>
                    <a:pt x="207" y="363"/>
                    <a:pt x="140" y="367"/>
                    <a:pt x="91" y="370"/>
                  </a:cubicBezTo>
                  <a:lnTo>
                    <a:pt x="91" y="370"/>
                  </a:lnTo>
                  <a:cubicBezTo>
                    <a:pt x="115" y="319"/>
                    <a:pt x="143" y="272"/>
                    <a:pt x="185" y="230"/>
                  </a:cubicBezTo>
                  <a:cubicBezTo>
                    <a:pt x="251" y="147"/>
                    <a:pt x="335" y="96"/>
                    <a:pt x="435" y="80"/>
                  </a:cubicBezTo>
                  <a:cubicBezTo>
                    <a:pt x="477" y="66"/>
                    <a:pt x="524" y="58"/>
                    <a:pt x="572" y="58"/>
                  </a:cubicBezTo>
                  <a:close/>
                  <a:moveTo>
                    <a:pt x="554" y="1"/>
                  </a:moveTo>
                  <a:cubicBezTo>
                    <a:pt x="400" y="1"/>
                    <a:pt x="248" y="68"/>
                    <a:pt x="151" y="197"/>
                  </a:cubicBezTo>
                  <a:cubicBezTo>
                    <a:pt x="103" y="244"/>
                    <a:pt x="71" y="307"/>
                    <a:pt x="53" y="371"/>
                  </a:cubicBezTo>
                  <a:lnTo>
                    <a:pt x="53" y="371"/>
                  </a:lnTo>
                  <a:cubicBezTo>
                    <a:pt x="20" y="372"/>
                    <a:pt x="1" y="374"/>
                    <a:pt x="1" y="380"/>
                  </a:cubicBezTo>
                  <a:cubicBezTo>
                    <a:pt x="17" y="383"/>
                    <a:pt x="34" y="386"/>
                    <a:pt x="51" y="388"/>
                  </a:cubicBezTo>
                  <a:lnTo>
                    <a:pt x="51" y="388"/>
                  </a:lnTo>
                  <a:cubicBezTo>
                    <a:pt x="49" y="416"/>
                    <a:pt x="35" y="433"/>
                    <a:pt x="51" y="464"/>
                  </a:cubicBezTo>
                  <a:cubicBezTo>
                    <a:pt x="61" y="439"/>
                    <a:pt x="71" y="415"/>
                    <a:pt x="81" y="391"/>
                  </a:cubicBezTo>
                  <a:lnTo>
                    <a:pt x="81" y="391"/>
                  </a:lnTo>
                  <a:cubicBezTo>
                    <a:pt x="154" y="397"/>
                    <a:pt x="224" y="397"/>
                    <a:pt x="285" y="397"/>
                  </a:cubicBezTo>
                  <a:cubicBezTo>
                    <a:pt x="385" y="380"/>
                    <a:pt x="485" y="364"/>
                    <a:pt x="586" y="330"/>
                  </a:cubicBezTo>
                  <a:cubicBezTo>
                    <a:pt x="652" y="314"/>
                    <a:pt x="719" y="297"/>
                    <a:pt x="769" y="264"/>
                  </a:cubicBezTo>
                  <a:cubicBezTo>
                    <a:pt x="803" y="247"/>
                    <a:pt x="820" y="213"/>
                    <a:pt x="836" y="180"/>
                  </a:cubicBezTo>
                  <a:cubicBezTo>
                    <a:pt x="853" y="147"/>
                    <a:pt x="836" y="96"/>
                    <a:pt x="803" y="63"/>
                  </a:cubicBezTo>
                  <a:cubicBezTo>
                    <a:pt x="725" y="21"/>
                    <a:pt x="640"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9"/>
            <p:cNvSpPr/>
            <p:nvPr/>
          </p:nvSpPr>
          <p:spPr>
            <a:xfrm>
              <a:off x="1391914" y="4628827"/>
              <a:ext cx="13436" cy="17733"/>
            </a:xfrm>
            <a:custGeom>
              <a:avLst/>
              <a:gdLst/>
              <a:ahLst/>
              <a:cxnLst/>
              <a:rect l="l" t="t" r="r" b="b"/>
              <a:pathLst>
                <a:path w="419" h="553" extrusionOk="0">
                  <a:moveTo>
                    <a:pt x="101" y="1"/>
                  </a:moveTo>
                  <a:cubicBezTo>
                    <a:pt x="34" y="1"/>
                    <a:pt x="1" y="68"/>
                    <a:pt x="1" y="118"/>
                  </a:cubicBezTo>
                  <a:cubicBezTo>
                    <a:pt x="17" y="168"/>
                    <a:pt x="34" y="218"/>
                    <a:pt x="51" y="251"/>
                  </a:cubicBezTo>
                  <a:cubicBezTo>
                    <a:pt x="84" y="318"/>
                    <a:pt x="134" y="368"/>
                    <a:pt x="185" y="435"/>
                  </a:cubicBezTo>
                  <a:cubicBezTo>
                    <a:pt x="218" y="485"/>
                    <a:pt x="268" y="519"/>
                    <a:pt x="335" y="552"/>
                  </a:cubicBezTo>
                  <a:cubicBezTo>
                    <a:pt x="335" y="535"/>
                    <a:pt x="285" y="502"/>
                    <a:pt x="201" y="402"/>
                  </a:cubicBezTo>
                  <a:cubicBezTo>
                    <a:pt x="168" y="352"/>
                    <a:pt x="118" y="285"/>
                    <a:pt x="101" y="235"/>
                  </a:cubicBezTo>
                  <a:cubicBezTo>
                    <a:pt x="51" y="168"/>
                    <a:pt x="34" y="68"/>
                    <a:pt x="101" y="51"/>
                  </a:cubicBezTo>
                  <a:cubicBezTo>
                    <a:pt x="185" y="51"/>
                    <a:pt x="251" y="118"/>
                    <a:pt x="285" y="168"/>
                  </a:cubicBezTo>
                  <a:cubicBezTo>
                    <a:pt x="335" y="235"/>
                    <a:pt x="352" y="302"/>
                    <a:pt x="368" y="368"/>
                  </a:cubicBezTo>
                  <a:cubicBezTo>
                    <a:pt x="368" y="435"/>
                    <a:pt x="368" y="485"/>
                    <a:pt x="368" y="552"/>
                  </a:cubicBezTo>
                  <a:cubicBezTo>
                    <a:pt x="402" y="502"/>
                    <a:pt x="418" y="419"/>
                    <a:pt x="402" y="352"/>
                  </a:cubicBezTo>
                  <a:cubicBezTo>
                    <a:pt x="402" y="285"/>
                    <a:pt x="368" y="218"/>
                    <a:pt x="335" y="151"/>
                  </a:cubicBezTo>
                  <a:cubicBezTo>
                    <a:pt x="285" y="68"/>
                    <a:pt x="201"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9"/>
            <p:cNvSpPr/>
            <p:nvPr/>
          </p:nvSpPr>
          <p:spPr>
            <a:xfrm>
              <a:off x="1250464" y="4631104"/>
              <a:ext cx="49320" cy="42778"/>
            </a:xfrm>
            <a:custGeom>
              <a:avLst/>
              <a:gdLst/>
              <a:ahLst/>
              <a:cxnLst/>
              <a:rect l="l" t="t" r="r" b="b"/>
              <a:pathLst>
                <a:path w="1538" h="1334" extrusionOk="0">
                  <a:moveTo>
                    <a:pt x="212" y="1"/>
                  </a:moveTo>
                  <a:cubicBezTo>
                    <a:pt x="172" y="1"/>
                    <a:pt x="134" y="5"/>
                    <a:pt x="101" y="13"/>
                  </a:cubicBezTo>
                  <a:cubicBezTo>
                    <a:pt x="68" y="13"/>
                    <a:pt x="34" y="13"/>
                    <a:pt x="1" y="30"/>
                  </a:cubicBezTo>
                  <a:cubicBezTo>
                    <a:pt x="1" y="34"/>
                    <a:pt x="8" y="35"/>
                    <a:pt x="20" y="35"/>
                  </a:cubicBezTo>
                  <a:cubicBezTo>
                    <a:pt x="44" y="35"/>
                    <a:pt x="86" y="31"/>
                    <a:pt x="143" y="31"/>
                  </a:cubicBezTo>
                  <a:cubicBezTo>
                    <a:pt x="196" y="31"/>
                    <a:pt x="261" y="34"/>
                    <a:pt x="335" y="47"/>
                  </a:cubicBezTo>
                  <a:cubicBezTo>
                    <a:pt x="870" y="130"/>
                    <a:pt x="1304" y="498"/>
                    <a:pt x="1454" y="1016"/>
                  </a:cubicBezTo>
                  <a:cubicBezTo>
                    <a:pt x="1521" y="1200"/>
                    <a:pt x="1521" y="1333"/>
                    <a:pt x="1538" y="1333"/>
                  </a:cubicBezTo>
                  <a:cubicBezTo>
                    <a:pt x="1538" y="1300"/>
                    <a:pt x="1538" y="1267"/>
                    <a:pt x="1538" y="1233"/>
                  </a:cubicBezTo>
                  <a:cubicBezTo>
                    <a:pt x="1521" y="1150"/>
                    <a:pt x="1521" y="1083"/>
                    <a:pt x="1488" y="999"/>
                  </a:cubicBezTo>
                  <a:cubicBezTo>
                    <a:pt x="1354" y="464"/>
                    <a:pt x="886" y="63"/>
                    <a:pt x="335" y="13"/>
                  </a:cubicBezTo>
                  <a:cubicBezTo>
                    <a:pt x="293" y="5"/>
                    <a:pt x="251" y="1"/>
                    <a:pt x="2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9"/>
            <p:cNvSpPr/>
            <p:nvPr/>
          </p:nvSpPr>
          <p:spPr>
            <a:xfrm>
              <a:off x="1317966" y="4661375"/>
              <a:ext cx="41303" cy="2565"/>
            </a:xfrm>
            <a:custGeom>
              <a:avLst/>
              <a:gdLst/>
              <a:ahLst/>
              <a:cxnLst/>
              <a:rect l="l" t="t" r="r" b="b"/>
              <a:pathLst>
                <a:path w="1288" h="80" extrusionOk="0">
                  <a:moveTo>
                    <a:pt x="33" y="0"/>
                  </a:moveTo>
                  <a:cubicBezTo>
                    <a:pt x="12" y="0"/>
                    <a:pt x="1" y="2"/>
                    <a:pt x="1" y="5"/>
                  </a:cubicBezTo>
                  <a:cubicBezTo>
                    <a:pt x="244" y="54"/>
                    <a:pt x="499" y="80"/>
                    <a:pt x="752" y="80"/>
                  </a:cubicBezTo>
                  <a:cubicBezTo>
                    <a:pt x="933" y="80"/>
                    <a:pt x="1113" y="66"/>
                    <a:pt x="1288" y="38"/>
                  </a:cubicBezTo>
                  <a:cubicBezTo>
                    <a:pt x="1288" y="38"/>
                    <a:pt x="1003" y="38"/>
                    <a:pt x="653" y="22"/>
                  </a:cubicBezTo>
                  <a:cubicBezTo>
                    <a:pt x="359" y="22"/>
                    <a:pt x="118"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9"/>
            <p:cNvSpPr/>
            <p:nvPr/>
          </p:nvSpPr>
          <p:spPr>
            <a:xfrm>
              <a:off x="1290131" y="4660349"/>
              <a:ext cx="4297" cy="8177"/>
            </a:xfrm>
            <a:custGeom>
              <a:avLst/>
              <a:gdLst/>
              <a:ahLst/>
              <a:cxnLst/>
              <a:rect l="l" t="t" r="r" b="b"/>
              <a:pathLst>
                <a:path w="134" h="255" extrusionOk="0">
                  <a:moveTo>
                    <a:pt x="8" y="0"/>
                  </a:moveTo>
                  <a:cubicBezTo>
                    <a:pt x="5" y="0"/>
                    <a:pt x="2" y="1"/>
                    <a:pt x="0" y="4"/>
                  </a:cubicBezTo>
                  <a:cubicBezTo>
                    <a:pt x="0" y="4"/>
                    <a:pt x="34" y="54"/>
                    <a:pt x="50" y="121"/>
                  </a:cubicBezTo>
                  <a:cubicBezTo>
                    <a:pt x="84" y="187"/>
                    <a:pt x="100" y="254"/>
                    <a:pt x="117" y="254"/>
                  </a:cubicBezTo>
                  <a:cubicBezTo>
                    <a:pt x="134" y="254"/>
                    <a:pt x="134" y="187"/>
                    <a:pt x="100" y="104"/>
                  </a:cubicBezTo>
                  <a:cubicBezTo>
                    <a:pt x="71" y="46"/>
                    <a:pt x="30" y="0"/>
                    <a:pt x="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9"/>
            <p:cNvSpPr/>
            <p:nvPr/>
          </p:nvSpPr>
          <p:spPr>
            <a:xfrm>
              <a:off x="1279934" y="4646913"/>
              <a:ext cx="5932" cy="5676"/>
            </a:xfrm>
            <a:custGeom>
              <a:avLst/>
              <a:gdLst/>
              <a:ahLst/>
              <a:cxnLst/>
              <a:rect l="l" t="t" r="r" b="b"/>
              <a:pathLst>
                <a:path w="185" h="177" extrusionOk="0">
                  <a:moveTo>
                    <a:pt x="22" y="1"/>
                  </a:moveTo>
                  <a:cubicBezTo>
                    <a:pt x="19" y="1"/>
                    <a:pt x="17" y="2"/>
                    <a:pt x="17" y="5"/>
                  </a:cubicBezTo>
                  <a:cubicBezTo>
                    <a:pt x="1" y="5"/>
                    <a:pt x="34" y="55"/>
                    <a:pt x="67" y="105"/>
                  </a:cubicBezTo>
                  <a:cubicBezTo>
                    <a:pt x="109" y="146"/>
                    <a:pt x="150" y="176"/>
                    <a:pt x="163" y="176"/>
                  </a:cubicBezTo>
                  <a:cubicBezTo>
                    <a:pt x="166" y="176"/>
                    <a:pt x="168" y="175"/>
                    <a:pt x="168" y="172"/>
                  </a:cubicBezTo>
                  <a:cubicBezTo>
                    <a:pt x="184" y="172"/>
                    <a:pt x="151" y="122"/>
                    <a:pt x="118" y="72"/>
                  </a:cubicBezTo>
                  <a:cubicBezTo>
                    <a:pt x="76" y="30"/>
                    <a:pt x="35" y="1"/>
                    <a:pt x="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9"/>
            <p:cNvSpPr/>
            <p:nvPr/>
          </p:nvSpPr>
          <p:spPr>
            <a:xfrm>
              <a:off x="1265471" y="4639858"/>
              <a:ext cx="8594" cy="3624"/>
            </a:xfrm>
            <a:custGeom>
              <a:avLst/>
              <a:gdLst/>
              <a:ahLst/>
              <a:cxnLst/>
              <a:rect l="l" t="t" r="r" b="b"/>
              <a:pathLst>
                <a:path w="268" h="113" extrusionOk="0">
                  <a:moveTo>
                    <a:pt x="83" y="1"/>
                  </a:moveTo>
                  <a:cubicBezTo>
                    <a:pt x="34" y="1"/>
                    <a:pt x="1" y="13"/>
                    <a:pt x="1" y="24"/>
                  </a:cubicBezTo>
                  <a:cubicBezTo>
                    <a:pt x="1" y="41"/>
                    <a:pt x="67" y="41"/>
                    <a:pt x="134" y="58"/>
                  </a:cubicBezTo>
                  <a:cubicBezTo>
                    <a:pt x="175" y="85"/>
                    <a:pt x="216" y="112"/>
                    <a:pt x="239" y="112"/>
                  </a:cubicBezTo>
                  <a:cubicBezTo>
                    <a:pt x="244" y="112"/>
                    <a:pt x="248" y="111"/>
                    <a:pt x="251" y="108"/>
                  </a:cubicBezTo>
                  <a:cubicBezTo>
                    <a:pt x="268" y="108"/>
                    <a:pt x="218" y="41"/>
                    <a:pt x="151" y="8"/>
                  </a:cubicBezTo>
                  <a:cubicBezTo>
                    <a:pt x="126" y="3"/>
                    <a:pt x="103" y="1"/>
                    <a:pt x="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9"/>
            <p:cNvSpPr/>
            <p:nvPr/>
          </p:nvSpPr>
          <p:spPr>
            <a:xfrm>
              <a:off x="1254761" y="4637004"/>
              <a:ext cx="4842" cy="2437"/>
            </a:xfrm>
            <a:custGeom>
              <a:avLst/>
              <a:gdLst/>
              <a:ahLst/>
              <a:cxnLst/>
              <a:rect l="l" t="t" r="r" b="b"/>
              <a:pathLst>
                <a:path w="151" h="76" extrusionOk="0">
                  <a:moveTo>
                    <a:pt x="36" y="1"/>
                  </a:moveTo>
                  <a:cubicBezTo>
                    <a:pt x="21" y="1"/>
                    <a:pt x="9" y="5"/>
                    <a:pt x="0" y="13"/>
                  </a:cubicBezTo>
                  <a:cubicBezTo>
                    <a:pt x="0" y="30"/>
                    <a:pt x="17" y="47"/>
                    <a:pt x="67" y="63"/>
                  </a:cubicBezTo>
                  <a:cubicBezTo>
                    <a:pt x="84" y="72"/>
                    <a:pt x="101" y="76"/>
                    <a:pt x="113" y="76"/>
                  </a:cubicBezTo>
                  <a:cubicBezTo>
                    <a:pt x="126" y="76"/>
                    <a:pt x="134" y="72"/>
                    <a:pt x="134" y="63"/>
                  </a:cubicBezTo>
                  <a:cubicBezTo>
                    <a:pt x="151" y="47"/>
                    <a:pt x="117" y="30"/>
                    <a:pt x="84" y="13"/>
                  </a:cubicBezTo>
                  <a:cubicBezTo>
                    <a:pt x="67" y="5"/>
                    <a:pt x="50"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9"/>
            <p:cNvSpPr/>
            <p:nvPr/>
          </p:nvSpPr>
          <p:spPr>
            <a:xfrm>
              <a:off x="995431" y="2916422"/>
              <a:ext cx="495122" cy="1711923"/>
            </a:xfrm>
            <a:custGeom>
              <a:avLst/>
              <a:gdLst/>
              <a:ahLst/>
              <a:cxnLst/>
              <a:rect l="l" t="t" r="r" b="b"/>
              <a:pathLst>
                <a:path w="15440" h="53385" extrusionOk="0">
                  <a:moveTo>
                    <a:pt x="0" y="0"/>
                  </a:moveTo>
                  <a:lnTo>
                    <a:pt x="0" y="0"/>
                  </a:lnTo>
                  <a:cubicBezTo>
                    <a:pt x="0" y="1"/>
                    <a:pt x="6851" y="24244"/>
                    <a:pt x="6968" y="24696"/>
                  </a:cubicBezTo>
                  <a:cubicBezTo>
                    <a:pt x="7068" y="25147"/>
                    <a:pt x="1989" y="53267"/>
                    <a:pt x="1989" y="53267"/>
                  </a:cubicBezTo>
                  <a:lnTo>
                    <a:pt x="11162" y="53384"/>
                  </a:lnTo>
                  <a:cubicBezTo>
                    <a:pt x="11162" y="53384"/>
                    <a:pt x="14370" y="28889"/>
                    <a:pt x="14904" y="27703"/>
                  </a:cubicBezTo>
                  <a:cubicBezTo>
                    <a:pt x="15439" y="26517"/>
                    <a:pt x="11747" y="1972"/>
                    <a:pt x="11747" y="1972"/>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9"/>
            <p:cNvSpPr/>
            <p:nvPr/>
          </p:nvSpPr>
          <p:spPr>
            <a:xfrm>
              <a:off x="891468" y="2896605"/>
              <a:ext cx="555153" cy="1746204"/>
            </a:xfrm>
            <a:custGeom>
              <a:avLst/>
              <a:gdLst/>
              <a:ahLst/>
              <a:cxnLst/>
              <a:rect l="l" t="t" r="r" b="b"/>
              <a:pathLst>
                <a:path w="17312" h="54454" extrusionOk="0">
                  <a:moveTo>
                    <a:pt x="1488" y="0"/>
                  </a:moveTo>
                  <a:lnTo>
                    <a:pt x="1120" y="869"/>
                  </a:lnTo>
                  <a:cubicBezTo>
                    <a:pt x="51" y="3425"/>
                    <a:pt x="1" y="6283"/>
                    <a:pt x="987" y="8856"/>
                  </a:cubicBezTo>
                  <a:lnTo>
                    <a:pt x="8155" y="27586"/>
                  </a:lnTo>
                  <a:cubicBezTo>
                    <a:pt x="8656" y="28923"/>
                    <a:pt x="8957" y="30309"/>
                    <a:pt x="9040" y="31730"/>
                  </a:cubicBezTo>
                  <a:lnTo>
                    <a:pt x="10160" y="53952"/>
                  </a:lnTo>
                  <a:lnTo>
                    <a:pt x="17311" y="54453"/>
                  </a:lnTo>
                  <a:cubicBezTo>
                    <a:pt x="17311" y="54453"/>
                    <a:pt x="16810" y="36291"/>
                    <a:pt x="16793" y="30593"/>
                  </a:cubicBezTo>
                  <a:cubicBezTo>
                    <a:pt x="16793" y="26299"/>
                    <a:pt x="13702" y="12665"/>
                    <a:pt x="11964" y="6099"/>
                  </a:cubicBezTo>
                  <a:lnTo>
                    <a:pt x="11948" y="3509"/>
                  </a:lnTo>
                  <a:lnTo>
                    <a:pt x="14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9"/>
            <p:cNvSpPr/>
            <p:nvPr/>
          </p:nvSpPr>
          <p:spPr>
            <a:xfrm>
              <a:off x="1052223" y="3526154"/>
              <a:ext cx="165051" cy="1100557"/>
            </a:xfrm>
            <a:custGeom>
              <a:avLst/>
              <a:gdLst/>
              <a:ahLst/>
              <a:cxnLst/>
              <a:rect l="l" t="t" r="r" b="b"/>
              <a:pathLst>
                <a:path w="5147" h="34320" extrusionOk="0">
                  <a:moveTo>
                    <a:pt x="1" y="1"/>
                  </a:moveTo>
                  <a:cubicBezTo>
                    <a:pt x="1" y="34"/>
                    <a:pt x="17" y="68"/>
                    <a:pt x="34" y="101"/>
                  </a:cubicBezTo>
                  <a:cubicBezTo>
                    <a:pt x="51" y="151"/>
                    <a:pt x="84" y="235"/>
                    <a:pt x="117" y="352"/>
                  </a:cubicBezTo>
                  <a:cubicBezTo>
                    <a:pt x="201" y="569"/>
                    <a:pt x="318" y="886"/>
                    <a:pt x="468" y="1304"/>
                  </a:cubicBezTo>
                  <a:lnTo>
                    <a:pt x="1805" y="4829"/>
                  </a:lnTo>
                  <a:cubicBezTo>
                    <a:pt x="2373" y="6300"/>
                    <a:pt x="3041" y="8071"/>
                    <a:pt x="3777" y="10026"/>
                  </a:cubicBezTo>
                  <a:cubicBezTo>
                    <a:pt x="3910" y="10544"/>
                    <a:pt x="4011" y="11078"/>
                    <a:pt x="4061" y="11596"/>
                  </a:cubicBezTo>
                  <a:cubicBezTo>
                    <a:pt x="4111" y="12148"/>
                    <a:pt x="4161" y="12699"/>
                    <a:pt x="4211" y="13267"/>
                  </a:cubicBezTo>
                  <a:cubicBezTo>
                    <a:pt x="4311" y="14403"/>
                    <a:pt x="4378" y="15590"/>
                    <a:pt x="4445" y="16793"/>
                  </a:cubicBezTo>
                  <a:cubicBezTo>
                    <a:pt x="4712" y="21638"/>
                    <a:pt x="4846" y="26016"/>
                    <a:pt x="4963" y="29190"/>
                  </a:cubicBezTo>
                  <a:cubicBezTo>
                    <a:pt x="5013" y="30778"/>
                    <a:pt x="5063" y="32048"/>
                    <a:pt x="5080" y="32950"/>
                  </a:cubicBezTo>
                  <a:cubicBezTo>
                    <a:pt x="5097" y="33384"/>
                    <a:pt x="5113" y="33735"/>
                    <a:pt x="5113" y="33969"/>
                  </a:cubicBezTo>
                  <a:cubicBezTo>
                    <a:pt x="5130" y="34086"/>
                    <a:pt x="5130" y="34170"/>
                    <a:pt x="5130" y="34236"/>
                  </a:cubicBezTo>
                  <a:cubicBezTo>
                    <a:pt x="5130" y="34270"/>
                    <a:pt x="5130" y="34303"/>
                    <a:pt x="5147" y="34320"/>
                  </a:cubicBezTo>
                  <a:cubicBezTo>
                    <a:pt x="5147" y="34303"/>
                    <a:pt x="5147" y="34270"/>
                    <a:pt x="5147" y="34236"/>
                  </a:cubicBezTo>
                  <a:cubicBezTo>
                    <a:pt x="5147" y="34170"/>
                    <a:pt x="5147" y="34086"/>
                    <a:pt x="5147" y="33969"/>
                  </a:cubicBezTo>
                  <a:cubicBezTo>
                    <a:pt x="5147" y="33735"/>
                    <a:pt x="5147" y="33384"/>
                    <a:pt x="5147" y="32950"/>
                  </a:cubicBezTo>
                  <a:cubicBezTo>
                    <a:pt x="5113" y="32048"/>
                    <a:pt x="5097" y="30778"/>
                    <a:pt x="5063" y="29190"/>
                  </a:cubicBezTo>
                  <a:cubicBezTo>
                    <a:pt x="4980" y="26016"/>
                    <a:pt x="4863" y="21638"/>
                    <a:pt x="4595" y="16793"/>
                  </a:cubicBezTo>
                  <a:cubicBezTo>
                    <a:pt x="4529" y="15573"/>
                    <a:pt x="4445" y="14403"/>
                    <a:pt x="4345" y="13267"/>
                  </a:cubicBezTo>
                  <a:cubicBezTo>
                    <a:pt x="4311" y="12699"/>
                    <a:pt x="4244" y="12131"/>
                    <a:pt x="4194" y="11580"/>
                  </a:cubicBezTo>
                  <a:cubicBezTo>
                    <a:pt x="4144" y="11045"/>
                    <a:pt x="4044" y="10510"/>
                    <a:pt x="3910" y="9992"/>
                  </a:cubicBezTo>
                  <a:cubicBezTo>
                    <a:pt x="3158" y="8037"/>
                    <a:pt x="2473" y="6266"/>
                    <a:pt x="1889" y="4779"/>
                  </a:cubicBezTo>
                  <a:cubicBezTo>
                    <a:pt x="1320" y="3309"/>
                    <a:pt x="853" y="2123"/>
                    <a:pt x="518" y="1287"/>
                  </a:cubicBezTo>
                  <a:cubicBezTo>
                    <a:pt x="368" y="870"/>
                    <a:pt x="234" y="552"/>
                    <a:pt x="151" y="335"/>
                  </a:cubicBezTo>
                  <a:cubicBezTo>
                    <a:pt x="101" y="235"/>
                    <a:pt x="67" y="151"/>
                    <a:pt x="51" y="84"/>
                  </a:cubicBezTo>
                  <a:cubicBezTo>
                    <a:pt x="34" y="51"/>
                    <a:pt x="17" y="34"/>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9"/>
            <p:cNvSpPr/>
            <p:nvPr/>
          </p:nvSpPr>
          <p:spPr>
            <a:xfrm>
              <a:off x="1293338" y="3038567"/>
              <a:ext cx="141482" cy="1008972"/>
            </a:xfrm>
            <a:custGeom>
              <a:avLst/>
              <a:gdLst/>
              <a:ahLst/>
              <a:cxnLst/>
              <a:rect l="l" t="t" r="r" b="b"/>
              <a:pathLst>
                <a:path w="4412" h="31464" extrusionOk="0">
                  <a:moveTo>
                    <a:pt x="0" y="1"/>
                  </a:moveTo>
                  <a:cubicBezTo>
                    <a:pt x="0" y="18"/>
                    <a:pt x="0" y="51"/>
                    <a:pt x="17" y="84"/>
                  </a:cubicBezTo>
                  <a:cubicBezTo>
                    <a:pt x="17" y="51"/>
                    <a:pt x="17" y="18"/>
                    <a:pt x="0" y="1"/>
                  </a:cubicBezTo>
                  <a:close/>
                  <a:moveTo>
                    <a:pt x="17" y="84"/>
                  </a:moveTo>
                  <a:cubicBezTo>
                    <a:pt x="17" y="135"/>
                    <a:pt x="34" y="218"/>
                    <a:pt x="50" y="318"/>
                  </a:cubicBezTo>
                  <a:cubicBezTo>
                    <a:pt x="84" y="536"/>
                    <a:pt x="134" y="836"/>
                    <a:pt x="201" y="1237"/>
                  </a:cubicBezTo>
                  <a:cubicBezTo>
                    <a:pt x="351" y="2039"/>
                    <a:pt x="552" y="3192"/>
                    <a:pt x="802" y="4596"/>
                  </a:cubicBezTo>
                  <a:cubicBezTo>
                    <a:pt x="1320" y="7436"/>
                    <a:pt x="2039" y="11363"/>
                    <a:pt x="2824" y="15674"/>
                  </a:cubicBezTo>
                  <a:cubicBezTo>
                    <a:pt x="3225" y="17846"/>
                    <a:pt x="3609" y="19901"/>
                    <a:pt x="3960" y="21772"/>
                  </a:cubicBezTo>
                  <a:cubicBezTo>
                    <a:pt x="4044" y="22240"/>
                    <a:pt x="4127" y="22708"/>
                    <a:pt x="4211" y="23142"/>
                  </a:cubicBezTo>
                  <a:cubicBezTo>
                    <a:pt x="4261" y="23577"/>
                    <a:pt x="4294" y="24011"/>
                    <a:pt x="4278" y="24445"/>
                  </a:cubicBezTo>
                  <a:cubicBezTo>
                    <a:pt x="4278" y="25298"/>
                    <a:pt x="4278" y="26083"/>
                    <a:pt x="4278" y="26801"/>
                  </a:cubicBezTo>
                  <a:cubicBezTo>
                    <a:pt x="4294" y="28238"/>
                    <a:pt x="4294" y="29408"/>
                    <a:pt x="4311" y="30227"/>
                  </a:cubicBezTo>
                  <a:cubicBezTo>
                    <a:pt x="4311" y="30611"/>
                    <a:pt x="4311" y="30928"/>
                    <a:pt x="4328" y="31146"/>
                  </a:cubicBezTo>
                  <a:cubicBezTo>
                    <a:pt x="4328" y="31246"/>
                    <a:pt x="4328" y="31329"/>
                    <a:pt x="4328" y="31396"/>
                  </a:cubicBezTo>
                  <a:cubicBezTo>
                    <a:pt x="4328" y="31413"/>
                    <a:pt x="4328" y="31446"/>
                    <a:pt x="4328" y="31463"/>
                  </a:cubicBezTo>
                  <a:cubicBezTo>
                    <a:pt x="4345" y="31446"/>
                    <a:pt x="4345" y="31413"/>
                    <a:pt x="4345" y="31396"/>
                  </a:cubicBezTo>
                  <a:cubicBezTo>
                    <a:pt x="4345" y="31329"/>
                    <a:pt x="4345" y="31246"/>
                    <a:pt x="4345" y="31146"/>
                  </a:cubicBezTo>
                  <a:cubicBezTo>
                    <a:pt x="4345" y="30928"/>
                    <a:pt x="4361" y="30611"/>
                    <a:pt x="4361" y="30210"/>
                  </a:cubicBezTo>
                  <a:cubicBezTo>
                    <a:pt x="4361" y="29408"/>
                    <a:pt x="4378" y="28238"/>
                    <a:pt x="4378" y="26801"/>
                  </a:cubicBezTo>
                  <a:cubicBezTo>
                    <a:pt x="4395" y="26083"/>
                    <a:pt x="4395" y="25298"/>
                    <a:pt x="4395" y="24445"/>
                  </a:cubicBezTo>
                  <a:cubicBezTo>
                    <a:pt x="4411" y="24011"/>
                    <a:pt x="4395" y="23560"/>
                    <a:pt x="4345" y="23126"/>
                  </a:cubicBezTo>
                  <a:cubicBezTo>
                    <a:pt x="4261" y="22674"/>
                    <a:pt x="4178" y="22223"/>
                    <a:pt x="4094" y="21755"/>
                  </a:cubicBezTo>
                  <a:cubicBezTo>
                    <a:pt x="3743" y="19884"/>
                    <a:pt x="3359" y="17812"/>
                    <a:pt x="2974" y="15657"/>
                  </a:cubicBezTo>
                  <a:cubicBezTo>
                    <a:pt x="2156" y="11329"/>
                    <a:pt x="1437" y="7420"/>
                    <a:pt x="903" y="4579"/>
                  </a:cubicBezTo>
                  <a:cubicBezTo>
                    <a:pt x="635" y="3176"/>
                    <a:pt x="418" y="2023"/>
                    <a:pt x="251" y="1221"/>
                  </a:cubicBezTo>
                  <a:cubicBezTo>
                    <a:pt x="184" y="836"/>
                    <a:pt x="117" y="536"/>
                    <a:pt x="67" y="318"/>
                  </a:cubicBezTo>
                  <a:cubicBezTo>
                    <a:pt x="50" y="218"/>
                    <a:pt x="34" y="135"/>
                    <a:pt x="17" y="8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9"/>
            <p:cNvSpPr/>
            <p:nvPr/>
          </p:nvSpPr>
          <p:spPr>
            <a:xfrm>
              <a:off x="1307801" y="2985015"/>
              <a:ext cx="20940" cy="98062"/>
            </a:xfrm>
            <a:custGeom>
              <a:avLst/>
              <a:gdLst/>
              <a:ahLst/>
              <a:cxnLst/>
              <a:rect l="l" t="t" r="r" b="b"/>
              <a:pathLst>
                <a:path w="653" h="3058" extrusionOk="0">
                  <a:moveTo>
                    <a:pt x="201" y="0"/>
                  </a:moveTo>
                  <a:lnTo>
                    <a:pt x="201" y="0"/>
                  </a:lnTo>
                  <a:cubicBezTo>
                    <a:pt x="151" y="17"/>
                    <a:pt x="468" y="668"/>
                    <a:pt x="418" y="1537"/>
                  </a:cubicBezTo>
                  <a:cubicBezTo>
                    <a:pt x="385" y="2423"/>
                    <a:pt x="1" y="3041"/>
                    <a:pt x="34" y="3058"/>
                  </a:cubicBezTo>
                  <a:cubicBezTo>
                    <a:pt x="151" y="2941"/>
                    <a:pt x="234" y="2807"/>
                    <a:pt x="285" y="2657"/>
                  </a:cubicBezTo>
                  <a:cubicBezTo>
                    <a:pt x="602" y="1955"/>
                    <a:pt x="652" y="1153"/>
                    <a:pt x="418" y="418"/>
                  </a:cubicBezTo>
                  <a:cubicBezTo>
                    <a:pt x="368" y="267"/>
                    <a:pt x="301" y="117"/>
                    <a:pt x="2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9"/>
            <p:cNvSpPr/>
            <p:nvPr/>
          </p:nvSpPr>
          <p:spPr>
            <a:xfrm>
              <a:off x="988985" y="2966255"/>
              <a:ext cx="139365" cy="74589"/>
            </a:xfrm>
            <a:custGeom>
              <a:avLst/>
              <a:gdLst/>
              <a:ahLst/>
              <a:cxnLst/>
              <a:rect l="l" t="t" r="r" b="b"/>
              <a:pathLst>
                <a:path w="4346" h="2326" extrusionOk="0">
                  <a:moveTo>
                    <a:pt x="4328" y="0"/>
                  </a:moveTo>
                  <a:cubicBezTo>
                    <a:pt x="4278" y="284"/>
                    <a:pt x="4195" y="568"/>
                    <a:pt x="4095" y="836"/>
                  </a:cubicBezTo>
                  <a:cubicBezTo>
                    <a:pt x="3710" y="1701"/>
                    <a:pt x="2867" y="2191"/>
                    <a:pt x="2008" y="2191"/>
                  </a:cubicBezTo>
                  <a:cubicBezTo>
                    <a:pt x="1524" y="2191"/>
                    <a:pt x="1035" y="2036"/>
                    <a:pt x="619" y="1705"/>
                  </a:cubicBezTo>
                  <a:cubicBezTo>
                    <a:pt x="385" y="1521"/>
                    <a:pt x="185" y="1304"/>
                    <a:pt x="1" y="1086"/>
                  </a:cubicBezTo>
                  <a:lnTo>
                    <a:pt x="1" y="1086"/>
                  </a:lnTo>
                  <a:cubicBezTo>
                    <a:pt x="34" y="1153"/>
                    <a:pt x="68" y="1237"/>
                    <a:pt x="118" y="1304"/>
                  </a:cubicBezTo>
                  <a:cubicBezTo>
                    <a:pt x="235" y="1471"/>
                    <a:pt x="385" y="1638"/>
                    <a:pt x="552" y="1771"/>
                  </a:cubicBezTo>
                  <a:cubicBezTo>
                    <a:pt x="803" y="1989"/>
                    <a:pt x="1104" y="2139"/>
                    <a:pt x="1404" y="2223"/>
                  </a:cubicBezTo>
                  <a:cubicBezTo>
                    <a:pt x="1621" y="2292"/>
                    <a:pt x="1844" y="2325"/>
                    <a:pt x="2066" y="2325"/>
                  </a:cubicBezTo>
                  <a:cubicBezTo>
                    <a:pt x="2648" y="2325"/>
                    <a:pt x="3220" y="2095"/>
                    <a:pt x="3643" y="1671"/>
                  </a:cubicBezTo>
                  <a:cubicBezTo>
                    <a:pt x="3877" y="1437"/>
                    <a:pt x="4061" y="1170"/>
                    <a:pt x="4178" y="869"/>
                  </a:cubicBezTo>
                  <a:cubicBezTo>
                    <a:pt x="4262" y="669"/>
                    <a:pt x="4328" y="451"/>
                    <a:pt x="4345" y="234"/>
                  </a:cubicBezTo>
                  <a:cubicBezTo>
                    <a:pt x="4345" y="151"/>
                    <a:pt x="4345" y="84"/>
                    <a:pt x="432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9"/>
            <p:cNvSpPr/>
            <p:nvPr/>
          </p:nvSpPr>
          <p:spPr>
            <a:xfrm>
              <a:off x="1889697" y="2467477"/>
              <a:ext cx="199877" cy="231784"/>
            </a:xfrm>
            <a:custGeom>
              <a:avLst/>
              <a:gdLst/>
              <a:ahLst/>
              <a:cxnLst/>
              <a:rect l="l" t="t" r="r" b="b"/>
              <a:pathLst>
                <a:path w="6233" h="7228" extrusionOk="0">
                  <a:moveTo>
                    <a:pt x="4049" y="1"/>
                  </a:moveTo>
                  <a:cubicBezTo>
                    <a:pt x="3897" y="1"/>
                    <a:pt x="3735" y="88"/>
                    <a:pt x="3659" y="266"/>
                  </a:cubicBezTo>
                  <a:cubicBezTo>
                    <a:pt x="3475" y="634"/>
                    <a:pt x="3241" y="968"/>
                    <a:pt x="2957" y="1268"/>
                  </a:cubicBezTo>
                  <a:cubicBezTo>
                    <a:pt x="2757" y="1519"/>
                    <a:pt x="2490" y="1720"/>
                    <a:pt x="2206" y="1887"/>
                  </a:cubicBezTo>
                  <a:cubicBezTo>
                    <a:pt x="1871" y="2071"/>
                    <a:pt x="1587" y="2221"/>
                    <a:pt x="1337" y="2338"/>
                  </a:cubicBezTo>
                  <a:lnTo>
                    <a:pt x="0" y="3157"/>
                  </a:lnTo>
                  <a:lnTo>
                    <a:pt x="251" y="6816"/>
                  </a:lnTo>
                  <a:lnTo>
                    <a:pt x="1504" y="7066"/>
                  </a:lnTo>
                  <a:cubicBezTo>
                    <a:pt x="2209" y="7147"/>
                    <a:pt x="2720" y="7228"/>
                    <a:pt x="3099" y="7228"/>
                  </a:cubicBezTo>
                  <a:cubicBezTo>
                    <a:pt x="3348" y="7228"/>
                    <a:pt x="3540" y="7193"/>
                    <a:pt x="3693" y="7100"/>
                  </a:cubicBezTo>
                  <a:cubicBezTo>
                    <a:pt x="4194" y="6782"/>
                    <a:pt x="3709" y="6264"/>
                    <a:pt x="3709" y="6264"/>
                  </a:cubicBezTo>
                  <a:cubicBezTo>
                    <a:pt x="3709" y="6264"/>
                    <a:pt x="4578" y="6147"/>
                    <a:pt x="4612" y="5646"/>
                  </a:cubicBezTo>
                  <a:cubicBezTo>
                    <a:pt x="4612" y="5412"/>
                    <a:pt x="4461" y="5228"/>
                    <a:pt x="4261" y="5162"/>
                  </a:cubicBezTo>
                  <a:cubicBezTo>
                    <a:pt x="4261" y="5162"/>
                    <a:pt x="5046" y="5045"/>
                    <a:pt x="5247" y="4761"/>
                  </a:cubicBezTo>
                  <a:cubicBezTo>
                    <a:pt x="5531" y="4393"/>
                    <a:pt x="5079" y="4076"/>
                    <a:pt x="5079" y="4076"/>
                  </a:cubicBezTo>
                  <a:cubicBezTo>
                    <a:pt x="6199" y="3675"/>
                    <a:pt x="6232" y="3056"/>
                    <a:pt x="6015" y="2939"/>
                  </a:cubicBezTo>
                  <a:cubicBezTo>
                    <a:pt x="5969" y="2918"/>
                    <a:pt x="5894" y="2909"/>
                    <a:pt x="5805" y="2909"/>
                  </a:cubicBezTo>
                  <a:cubicBezTo>
                    <a:pt x="5478" y="2909"/>
                    <a:pt x="4962" y="3023"/>
                    <a:pt x="4962" y="3023"/>
                  </a:cubicBezTo>
                  <a:cubicBezTo>
                    <a:pt x="4734" y="3034"/>
                    <a:pt x="4380" y="3059"/>
                    <a:pt x="4036" y="3059"/>
                  </a:cubicBezTo>
                  <a:cubicBezTo>
                    <a:pt x="3323" y="3059"/>
                    <a:pt x="2656" y="2951"/>
                    <a:pt x="3241" y="2388"/>
                  </a:cubicBezTo>
                  <a:cubicBezTo>
                    <a:pt x="4110" y="1553"/>
                    <a:pt x="4461" y="583"/>
                    <a:pt x="4378" y="249"/>
                  </a:cubicBezTo>
                  <a:cubicBezTo>
                    <a:pt x="4336" y="84"/>
                    <a:pt x="4197" y="1"/>
                    <a:pt x="40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9"/>
            <p:cNvSpPr/>
            <p:nvPr/>
          </p:nvSpPr>
          <p:spPr>
            <a:xfrm>
              <a:off x="1977562" y="2569227"/>
              <a:ext cx="75038" cy="45247"/>
            </a:xfrm>
            <a:custGeom>
              <a:avLst/>
              <a:gdLst/>
              <a:ahLst/>
              <a:cxnLst/>
              <a:rect l="l" t="t" r="r" b="b"/>
              <a:pathLst>
                <a:path w="2340" h="1411" extrusionOk="0">
                  <a:moveTo>
                    <a:pt x="2005" y="0"/>
                  </a:moveTo>
                  <a:cubicBezTo>
                    <a:pt x="1788" y="50"/>
                    <a:pt x="1571" y="117"/>
                    <a:pt x="1354" y="217"/>
                  </a:cubicBezTo>
                  <a:lnTo>
                    <a:pt x="669" y="485"/>
                  </a:lnTo>
                  <a:cubicBezTo>
                    <a:pt x="518" y="535"/>
                    <a:pt x="385" y="602"/>
                    <a:pt x="251" y="685"/>
                  </a:cubicBezTo>
                  <a:cubicBezTo>
                    <a:pt x="84" y="786"/>
                    <a:pt x="0" y="986"/>
                    <a:pt x="50" y="1170"/>
                  </a:cubicBezTo>
                  <a:cubicBezTo>
                    <a:pt x="100" y="1270"/>
                    <a:pt x="184" y="1354"/>
                    <a:pt x="284" y="1370"/>
                  </a:cubicBezTo>
                  <a:cubicBezTo>
                    <a:pt x="345" y="1395"/>
                    <a:pt x="407" y="1410"/>
                    <a:pt x="468" y="1410"/>
                  </a:cubicBezTo>
                  <a:cubicBezTo>
                    <a:pt x="490" y="1410"/>
                    <a:pt x="513" y="1408"/>
                    <a:pt x="535" y="1404"/>
                  </a:cubicBezTo>
                  <a:cubicBezTo>
                    <a:pt x="685" y="1404"/>
                    <a:pt x="836" y="1387"/>
                    <a:pt x="986" y="1354"/>
                  </a:cubicBezTo>
                  <a:cubicBezTo>
                    <a:pt x="1220" y="1304"/>
                    <a:pt x="1471" y="1237"/>
                    <a:pt x="1704" y="1170"/>
                  </a:cubicBezTo>
                  <a:cubicBezTo>
                    <a:pt x="1922" y="1103"/>
                    <a:pt x="2139" y="1019"/>
                    <a:pt x="2339" y="903"/>
                  </a:cubicBezTo>
                  <a:lnTo>
                    <a:pt x="2339" y="903"/>
                  </a:lnTo>
                  <a:cubicBezTo>
                    <a:pt x="2122" y="936"/>
                    <a:pt x="1888" y="986"/>
                    <a:pt x="1671" y="1053"/>
                  </a:cubicBezTo>
                  <a:cubicBezTo>
                    <a:pt x="1471" y="1103"/>
                    <a:pt x="1220" y="1170"/>
                    <a:pt x="953" y="1203"/>
                  </a:cubicBezTo>
                  <a:cubicBezTo>
                    <a:pt x="819" y="1237"/>
                    <a:pt x="669" y="1253"/>
                    <a:pt x="535" y="1253"/>
                  </a:cubicBezTo>
                  <a:cubicBezTo>
                    <a:pt x="385" y="1253"/>
                    <a:pt x="234" y="1220"/>
                    <a:pt x="201" y="1120"/>
                  </a:cubicBezTo>
                  <a:cubicBezTo>
                    <a:pt x="184" y="1003"/>
                    <a:pt x="234" y="869"/>
                    <a:pt x="351" y="802"/>
                  </a:cubicBezTo>
                  <a:cubicBezTo>
                    <a:pt x="468" y="735"/>
                    <a:pt x="585" y="669"/>
                    <a:pt x="719" y="618"/>
                  </a:cubicBezTo>
                  <a:lnTo>
                    <a:pt x="1404" y="318"/>
                  </a:lnTo>
                  <a:cubicBezTo>
                    <a:pt x="1621" y="234"/>
                    <a:pt x="1821" y="134"/>
                    <a:pt x="200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9"/>
            <p:cNvSpPr/>
            <p:nvPr/>
          </p:nvSpPr>
          <p:spPr>
            <a:xfrm>
              <a:off x="1970604" y="2610466"/>
              <a:ext cx="61089" cy="34344"/>
            </a:xfrm>
            <a:custGeom>
              <a:avLst/>
              <a:gdLst/>
              <a:ahLst/>
              <a:cxnLst/>
              <a:rect l="l" t="t" r="r" b="b"/>
              <a:pathLst>
                <a:path w="1905" h="1071" extrusionOk="0">
                  <a:moveTo>
                    <a:pt x="1303" y="1"/>
                  </a:moveTo>
                  <a:cubicBezTo>
                    <a:pt x="1119" y="1"/>
                    <a:pt x="952" y="51"/>
                    <a:pt x="802" y="118"/>
                  </a:cubicBezTo>
                  <a:cubicBezTo>
                    <a:pt x="618" y="185"/>
                    <a:pt x="451" y="268"/>
                    <a:pt x="301" y="385"/>
                  </a:cubicBezTo>
                  <a:cubicBezTo>
                    <a:pt x="201" y="435"/>
                    <a:pt x="100" y="519"/>
                    <a:pt x="50" y="636"/>
                  </a:cubicBezTo>
                  <a:cubicBezTo>
                    <a:pt x="17" y="703"/>
                    <a:pt x="0" y="769"/>
                    <a:pt x="17" y="853"/>
                  </a:cubicBezTo>
                  <a:cubicBezTo>
                    <a:pt x="50" y="937"/>
                    <a:pt x="100" y="987"/>
                    <a:pt x="184" y="1020"/>
                  </a:cubicBezTo>
                  <a:cubicBezTo>
                    <a:pt x="259" y="1052"/>
                    <a:pt x="342" y="1071"/>
                    <a:pt x="427" y="1071"/>
                  </a:cubicBezTo>
                  <a:cubicBezTo>
                    <a:pt x="473" y="1071"/>
                    <a:pt x="521" y="1065"/>
                    <a:pt x="568" y="1053"/>
                  </a:cubicBezTo>
                  <a:lnTo>
                    <a:pt x="886" y="987"/>
                  </a:lnTo>
                  <a:lnTo>
                    <a:pt x="1420" y="853"/>
                  </a:lnTo>
                  <a:cubicBezTo>
                    <a:pt x="1587" y="820"/>
                    <a:pt x="1754" y="769"/>
                    <a:pt x="1905" y="686"/>
                  </a:cubicBezTo>
                  <a:cubicBezTo>
                    <a:pt x="1738" y="686"/>
                    <a:pt x="1571" y="703"/>
                    <a:pt x="1404" y="736"/>
                  </a:cubicBezTo>
                  <a:lnTo>
                    <a:pt x="852" y="836"/>
                  </a:lnTo>
                  <a:cubicBezTo>
                    <a:pt x="720" y="860"/>
                    <a:pt x="545" y="919"/>
                    <a:pt x="401" y="919"/>
                  </a:cubicBezTo>
                  <a:cubicBezTo>
                    <a:pt x="344" y="919"/>
                    <a:pt x="293" y="910"/>
                    <a:pt x="251" y="886"/>
                  </a:cubicBezTo>
                  <a:cubicBezTo>
                    <a:pt x="167" y="853"/>
                    <a:pt x="150" y="769"/>
                    <a:pt x="184" y="703"/>
                  </a:cubicBezTo>
                  <a:cubicBezTo>
                    <a:pt x="234" y="619"/>
                    <a:pt x="301" y="552"/>
                    <a:pt x="384" y="502"/>
                  </a:cubicBezTo>
                  <a:cubicBezTo>
                    <a:pt x="535" y="402"/>
                    <a:pt x="685" y="302"/>
                    <a:pt x="852" y="218"/>
                  </a:cubicBezTo>
                  <a:cubicBezTo>
                    <a:pt x="1003" y="168"/>
                    <a:pt x="1153" y="84"/>
                    <a:pt x="130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9"/>
            <p:cNvSpPr/>
            <p:nvPr/>
          </p:nvSpPr>
          <p:spPr>
            <a:xfrm>
              <a:off x="1960951" y="2632978"/>
              <a:ext cx="63237" cy="38834"/>
            </a:xfrm>
            <a:custGeom>
              <a:avLst/>
              <a:gdLst/>
              <a:ahLst/>
              <a:cxnLst/>
              <a:rect l="l" t="t" r="r" b="b"/>
              <a:pathLst>
                <a:path w="1972" h="1211" extrusionOk="0">
                  <a:moveTo>
                    <a:pt x="1972" y="1"/>
                  </a:moveTo>
                  <a:cubicBezTo>
                    <a:pt x="1788" y="1"/>
                    <a:pt x="1604" y="34"/>
                    <a:pt x="1420" y="84"/>
                  </a:cubicBezTo>
                  <a:cubicBezTo>
                    <a:pt x="1253" y="134"/>
                    <a:pt x="1053" y="184"/>
                    <a:pt x="819" y="251"/>
                  </a:cubicBezTo>
                  <a:cubicBezTo>
                    <a:pt x="719" y="301"/>
                    <a:pt x="602" y="335"/>
                    <a:pt x="485" y="385"/>
                  </a:cubicBezTo>
                  <a:cubicBezTo>
                    <a:pt x="351" y="418"/>
                    <a:pt x="217" y="485"/>
                    <a:pt x="117" y="569"/>
                  </a:cubicBezTo>
                  <a:cubicBezTo>
                    <a:pt x="50" y="636"/>
                    <a:pt x="17" y="719"/>
                    <a:pt x="0" y="803"/>
                  </a:cubicBezTo>
                  <a:cubicBezTo>
                    <a:pt x="0" y="886"/>
                    <a:pt x="34" y="970"/>
                    <a:pt x="84" y="1020"/>
                  </a:cubicBezTo>
                  <a:cubicBezTo>
                    <a:pt x="184" y="1137"/>
                    <a:pt x="318" y="1187"/>
                    <a:pt x="451" y="1204"/>
                  </a:cubicBezTo>
                  <a:cubicBezTo>
                    <a:pt x="510" y="1208"/>
                    <a:pt x="568" y="1210"/>
                    <a:pt x="626" y="1210"/>
                  </a:cubicBezTo>
                  <a:cubicBezTo>
                    <a:pt x="784" y="1210"/>
                    <a:pt x="940" y="1195"/>
                    <a:pt x="1086" y="1170"/>
                  </a:cubicBezTo>
                  <a:cubicBezTo>
                    <a:pt x="1270" y="1153"/>
                    <a:pt x="1454" y="1070"/>
                    <a:pt x="1621" y="970"/>
                  </a:cubicBezTo>
                  <a:cubicBezTo>
                    <a:pt x="1621" y="964"/>
                    <a:pt x="1615" y="962"/>
                    <a:pt x="1604" y="962"/>
                  </a:cubicBezTo>
                  <a:cubicBezTo>
                    <a:pt x="1548" y="962"/>
                    <a:pt x="1350" y="1025"/>
                    <a:pt x="1070" y="1053"/>
                  </a:cubicBezTo>
                  <a:cubicBezTo>
                    <a:pt x="969" y="1070"/>
                    <a:pt x="869" y="1078"/>
                    <a:pt x="771" y="1078"/>
                  </a:cubicBezTo>
                  <a:cubicBezTo>
                    <a:pt x="673" y="1078"/>
                    <a:pt x="577" y="1070"/>
                    <a:pt x="485" y="1053"/>
                  </a:cubicBezTo>
                  <a:cubicBezTo>
                    <a:pt x="368" y="1053"/>
                    <a:pt x="284" y="1003"/>
                    <a:pt x="217" y="936"/>
                  </a:cubicBezTo>
                  <a:cubicBezTo>
                    <a:pt x="151" y="853"/>
                    <a:pt x="151" y="752"/>
                    <a:pt x="217" y="686"/>
                  </a:cubicBezTo>
                  <a:cubicBezTo>
                    <a:pt x="318" y="619"/>
                    <a:pt x="418" y="552"/>
                    <a:pt x="535" y="519"/>
                  </a:cubicBezTo>
                  <a:lnTo>
                    <a:pt x="869" y="402"/>
                  </a:lnTo>
                  <a:cubicBezTo>
                    <a:pt x="1086" y="318"/>
                    <a:pt x="1287" y="251"/>
                    <a:pt x="1454" y="201"/>
                  </a:cubicBezTo>
                  <a:cubicBezTo>
                    <a:pt x="1638" y="151"/>
                    <a:pt x="1805" y="84"/>
                    <a:pt x="197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9"/>
            <p:cNvSpPr/>
            <p:nvPr/>
          </p:nvSpPr>
          <p:spPr>
            <a:xfrm>
              <a:off x="1956109" y="2665398"/>
              <a:ext cx="51468" cy="32260"/>
            </a:xfrm>
            <a:custGeom>
              <a:avLst/>
              <a:gdLst/>
              <a:ahLst/>
              <a:cxnLst/>
              <a:rect l="l" t="t" r="r" b="b"/>
              <a:pathLst>
                <a:path w="1605" h="1006" extrusionOk="0">
                  <a:moveTo>
                    <a:pt x="1546" y="1"/>
                  </a:moveTo>
                  <a:cubicBezTo>
                    <a:pt x="1420" y="1"/>
                    <a:pt x="1027" y="72"/>
                    <a:pt x="552" y="226"/>
                  </a:cubicBezTo>
                  <a:cubicBezTo>
                    <a:pt x="402" y="259"/>
                    <a:pt x="268" y="326"/>
                    <a:pt x="168" y="427"/>
                  </a:cubicBezTo>
                  <a:cubicBezTo>
                    <a:pt x="68" y="510"/>
                    <a:pt x="1" y="644"/>
                    <a:pt x="18" y="761"/>
                  </a:cubicBezTo>
                  <a:cubicBezTo>
                    <a:pt x="18" y="861"/>
                    <a:pt x="68" y="944"/>
                    <a:pt x="151" y="978"/>
                  </a:cubicBezTo>
                  <a:cubicBezTo>
                    <a:pt x="190" y="997"/>
                    <a:pt x="218" y="1006"/>
                    <a:pt x="234" y="1006"/>
                  </a:cubicBezTo>
                  <a:cubicBezTo>
                    <a:pt x="246" y="1006"/>
                    <a:pt x="252" y="1002"/>
                    <a:pt x="252" y="995"/>
                  </a:cubicBezTo>
                  <a:cubicBezTo>
                    <a:pt x="252" y="978"/>
                    <a:pt x="118" y="928"/>
                    <a:pt x="118" y="761"/>
                  </a:cubicBezTo>
                  <a:cubicBezTo>
                    <a:pt x="135" y="677"/>
                    <a:pt x="185" y="577"/>
                    <a:pt x="252" y="527"/>
                  </a:cubicBezTo>
                  <a:cubicBezTo>
                    <a:pt x="368" y="443"/>
                    <a:pt x="485" y="393"/>
                    <a:pt x="602" y="360"/>
                  </a:cubicBezTo>
                  <a:cubicBezTo>
                    <a:pt x="1154" y="193"/>
                    <a:pt x="1605" y="59"/>
                    <a:pt x="1588" y="9"/>
                  </a:cubicBezTo>
                  <a:cubicBezTo>
                    <a:pt x="1585" y="3"/>
                    <a:pt x="1571" y="1"/>
                    <a:pt x="154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9"/>
            <p:cNvSpPr/>
            <p:nvPr/>
          </p:nvSpPr>
          <p:spPr>
            <a:xfrm>
              <a:off x="1191524" y="2320063"/>
              <a:ext cx="748552" cy="477998"/>
            </a:xfrm>
            <a:custGeom>
              <a:avLst/>
              <a:gdLst/>
              <a:ahLst/>
              <a:cxnLst/>
              <a:rect l="l" t="t" r="r" b="b"/>
              <a:pathLst>
                <a:path w="23343" h="14906" extrusionOk="0">
                  <a:moveTo>
                    <a:pt x="6985" y="1"/>
                  </a:moveTo>
                  <a:lnTo>
                    <a:pt x="1" y="1337"/>
                  </a:lnTo>
                  <a:cubicBezTo>
                    <a:pt x="352" y="3610"/>
                    <a:pt x="2056" y="7536"/>
                    <a:pt x="3543" y="10962"/>
                  </a:cubicBezTo>
                  <a:cubicBezTo>
                    <a:pt x="5030" y="14370"/>
                    <a:pt x="6250" y="14855"/>
                    <a:pt x="10477" y="14905"/>
                  </a:cubicBezTo>
                  <a:cubicBezTo>
                    <a:pt x="10514" y="14905"/>
                    <a:pt x="10552" y="14905"/>
                    <a:pt x="10589" y="14905"/>
                  </a:cubicBezTo>
                  <a:cubicBezTo>
                    <a:pt x="15142" y="14905"/>
                    <a:pt x="23343" y="11931"/>
                    <a:pt x="23343" y="11931"/>
                  </a:cubicBezTo>
                  <a:lnTo>
                    <a:pt x="21755" y="6484"/>
                  </a:lnTo>
                  <a:cubicBezTo>
                    <a:pt x="21755" y="6484"/>
                    <a:pt x="12730" y="8321"/>
                    <a:pt x="10787" y="8321"/>
                  </a:cubicBezTo>
                  <a:cubicBezTo>
                    <a:pt x="10642" y="8321"/>
                    <a:pt x="10536" y="8310"/>
                    <a:pt x="10477" y="8288"/>
                  </a:cubicBezTo>
                  <a:cubicBezTo>
                    <a:pt x="9625" y="7971"/>
                    <a:pt x="8856" y="5331"/>
                    <a:pt x="8171" y="3526"/>
                  </a:cubicBezTo>
                  <a:cubicBezTo>
                    <a:pt x="8104" y="3343"/>
                    <a:pt x="6985" y="1"/>
                    <a:pt x="69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9"/>
            <p:cNvSpPr/>
            <p:nvPr/>
          </p:nvSpPr>
          <p:spPr>
            <a:xfrm>
              <a:off x="1246712" y="2533857"/>
              <a:ext cx="693909" cy="272766"/>
            </a:xfrm>
            <a:custGeom>
              <a:avLst/>
              <a:gdLst/>
              <a:ahLst/>
              <a:cxnLst/>
              <a:rect l="l" t="t" r="r" b="b"/>
              <a:pathLst>
                <a:path w="21639" h="8506" extrusionOk="0">
                  <a:moveTo>
                    <a:pt x="1" y="1"/>
                  </a:moveTo>
                  <a:lnTo>
                    <a:pt x="1" y="1"/>
                  </a:lnTo>
                  <a:cubicBezTo>
                    <a:pt x="34" y="84"/>
                    <a:pt x="68" y="168"/>
                    <a:pt x="101" y="251"/>
                  </a:cubicBezTo>
                  <a:cubicBezTo>
                    <a:pt x="168" y="402"/>
                    <a:pt x="251" y="652"/>
                    <a:pt x="385" y="953"/>
                  </a:cubicBezTo>
                  <a:cubicBezTo>
                    <a:pt x="652" y="1571"/>
                    <a:pt x="1037" y="2457"/>
                    <a:pt x="1605" y="3509"/>
                  </a:cubicBezTo>
                  <a:cubicBezTo>
                    <a:pt x="2173" y="4562"/>
                    <a:pt x="2925" y="5798"/>
                    <a:pt x="4094" y="6884"/>
                  </a:cubicBezTo>
                  <a:cubicBezTo>
                    <a:pt x="4713" y="7453"/>
                    <a:pt x="5431" y="7904"/>
                    <a:pt x="6216" y="8188"/>
                  </a:cubicBezTo>
                  <a:cubicBezTo>
                    <a:pt x="6634" y="8321"/>
                    <a:pt x="7068" y="8422"/>
                    <a:pt x="7503" y="8455"/>
                  </a:cubicBezTo>
                  <a:cubicBezTo>
                    <a:pt x="7794" y="8487"/>
                    <a:pt x="8092" y="8506"/>
                    <a:pt x="8389" y="8506"/>
                  </a:cubicBezTo>
                  <a:cubicBezTo>
                    <a:pt x="8551" y="8506"/>
                    <a:pt x="8713" y="8500"/>
                    <a:pt x="8873" y="8488"/>
                  </a:cubicBezTo>
                  <a:cubicBezTo>
                    <a:pt x="10694" y="8405"/>
                    <a:pt x="12398" y="7987"/>
                    <a:pt x="13936" y="7603"/>
                  </a:cubicBezTo>
                  <a:cubicBezTo>
                    <a:pt x="15456" y="7219"/>
                    <a:pt x="16843" y="6851"/>
                    <a:pt x="17979" y="6517"/>
                  </a:cubicBezTo>
                  <a:cubicBezTo>
                    <a:pt x="19132" y="6183"/>
                    <a:pt x="20051" y="5882"/>
                    <a:pt x="20669" y="5648"/>
                  </a:cubicBezTo>
                  <a:cubicBezTo>
                    <a:pt x="20987" y="5531"/>
                    <a:pt x="21221" y="5431"/>
                    <a:pt x="21388" y="5364"/>
                  </a:cubicBezTo>
                  <a:cubicBezTo>
                    <a:pt x="21471" y="5347"/>
                    <a:pt x="21555" y="5297"/>
                    <a:pt x="21638" y="5264"/>
                  </a:cubicBezTo>
                  <a:lnTo>
                    <a:pt x="21638" y="5264"/>
                  </a:lnTo>
                  <a:cubicBezTo>
                    <a:pt x="21555" y="5280"/>
                    <a:pt x="21455" y="5297"/>
                    <a:pt x="21388" y="5331"/>
                  </a:cubicBezTo>
                  <a:cubicBezTo>
                    <a:pt x="21204" y="5397"/>
                    <a:pt x="20953" y="5481"/>
                    <a:pt x="20653" y="5581"/>
                  </a:cubicBezTo>
                  <a:cubicBezTo>
                    <a:pt x="20018" y="5798"/>
                    <a:pt x="19099" y="6082"/>
                    <a:pt x="17946" y="6417"/>
                  </a:cubicBezTo>
                  <a:cubicBezTo>
                    <a:pt x="16810" y="6734"/>
                    <a:pt x="15423" y="7085"/>
                    <a:pt x="13902" y="7469"/>
                  </a:cubicBezTo>
                  <a:cubicBezTo>
                    <a:pt x="12365" y="7837"/>
                    <a:pt x="10678" y="8255"/>
                    <a:pt x="8856" y="8338"/>
                  </a:cubicBezTo>
                  <a:cubicBezTo>
                    <a:pt x="8740" y="8343"/>
                    <a:pt x="8622" y="8345"/>
                    <a:pt x="8504" y="8345"/>
                  </a:cubicBezTo>
                  <a:cubicBezTo>
                    <a:pt x="8180" y="8345"/>
                    <a:pt x="7850" y="8329"/>
                    <a:pt x="7520" y="8305"/>
                  </a:cubicBezTo>
                  <a:cubicBezTo>
                    <a:pt x="7102" y="8271"/>
                    <a:pt x="6667" y="8171"/>
                    <a:pt x="6266" y="8037"/>
                  </a:cubicBezTo>
                  <a:cubicBezTo>
                    <a:pt x="5498" y="7770"/>
                    <a:pt x="4796" y="7336"/>
                    <a:pt x="4195" y="6784"/>
                  </a:cubicBezTo>
                  <a:cubicBezTo>
                    <a:pt x="3025" y="5715"/>
                    <a:pt x="2273" y="4495"/>
                    <a:pt x="1688" y="3459"/>
                  </a:cubicBezTo>
                  <a:cubicBezTo>
                    <a:pt x="1120" y="2423"/>
                    <a:pt x="719" y="1538"/>
                    <a:pt x="452" y="936"/>
                  </a:cubicBezTo>
                  <a:cubicBezTo>
                    <a:pt x="318" y="635"/>
                    <a:pt x="201" y="402"/>
                    <a:pt x="134" y="234"/>
                  </a:cubicBezTo>
                  <a:cubicBezTo>
                    <a:pt x="101" y="151"/>
                    <a:pt x="51" y="6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9"/>
            <p:cNvSpPr/>
            <p:nvPr/>
          </p:nvSpPr>
          <p:spPr>
            <a:xfrm>
              <a:off x="842180" y="2179704"/>
              <a:ext cx="611399" cy="807460"/>
            </a:xfrm>
            <a:custGeom>
              <a:avLst/>
              <a:gdLst/>
              <a:ahLst/>
              <a:cxnLst/>
              <a:rect l="l" t="t" r="r" b="b"/>
              <a:pathLst>
                <a:path w="19066" h="25180" extrusionOk="0">
                  <a:moveTo>
                    <a:pt x="5548" y="0"/>
                  </a:moveTo>
                  <a:cubicBezTo>
                    <a:pt x="5548" y="0"/>
                    <a:pt x="17" y="552"/>
                    <a:pt x="1" y="6968"/>
                  </a:cubicBezTo>
                  <a:cubicBezTo>
                    <a:pt x="1" y="9975"/>
                    <a:pt x="3326" y="15806"/>
                    <a:pt x="3894" y="17243"/>
                  </a:cubicBezTo>
                  <a:cubicBezTo>
                    <a:pt x="3326" y="19048"/>
                    <a:pt x="1655" y="21872"/>
                    <a:pt x="1287" y="24027"/>
                  </a:cubicBezTo>
                  <a:lnTo>
                    <a:pt x="17043" y="25180"/>
                  </a:lnTo>
                  <a:lnTo>
                    <a:pt x="17394" y="15723"/>
                  </a:lnTo>
                  <a:lnTo>
                    <a:pt x="18096" y="11128"/>
                  </a:lnTo>
                  <a:lnTo>
                    <a:pt x="19065" y="8137"/>
                  </a:lnTo>
                  <a:cubicBezTo>
                    <a:pt x="17489" y="1127"/>
                    <a:pt x="14797" y="711"/>
                    <a:pt x="14181" y="711"/>
                  </a:cubicBezTo>
                  <a:cubicBezTo>
                    <a:pt x="14098" y="711"/>
                    <a:pt x="14053" y="719"/>
                    <a:pt x="14053" y="719"/>
                  </a:cubicBezTo>
                  <a:lnTo>
                    <a:pt x="5548"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9"/>
            <p:cNvSpPr/>
            <p:nvPr/>
          </p:nvSpPr>
          <p:spPr>
            <a:xfrm>
              <a:off x="1357088" y="2401514"/>
              <a:ext cx="71286" cy="282386"/>
            </a:xfrm>
            <a:custGeom>
              <a:avLst/>
              <a:gdLst/>
              <a:ahLst/>
              <a:cxnLst/>
              <a:rect l="l" t="t" r="r" b="b"/>
              <a:pathLst>
                <a:path w="2223" h="8806" extrusionOk="0">
                  <a:moveTo>
                    <a:pt x="34" y="1"/>
                  </a:moveTo>
                  <a:lnTo>
                    <a:pt x="34" y="1"/>
                  </a:lnTo>
                  <a:cubicBezTo>
                    <a:pt x="1" y="34"/>
                    <a:pt x="418" y="385"/>
                    <a:pt x="986" y="1036"/>
                  </a:cubicBezTo>
                  <a:cubicBezTo>
                    <a:pt x="1321" y="1404"/>
                    <a:pt x="1588" y="1838"/>
                    <a:pt x="1789" y="2290"/>
                  </a:cubicBezTo>
                  <a:cubicBezTo>
                    <a:pt x="2006" y="2874"/>
                    <a:pt x="2073" y="3493"/>
                    <a:pt x="1972" y="4094"/>
                  </a:cubicBezTo>
                  <a:cubicBezTo>
                    <a:pt x="1889" y="4696"/>
                    <a:pt x="1738" y="5314"/>
                    <a:pt x="1571" y="5899"/>
                  </a:cubicBezTo>
                  <a:cubicBezTo>
                    <a:pt x="1421" y="6383"/>
                    <a:pt x="1321" y="6884"/>
                    <a:pt x="1237" y="7402"/>
                  </a:cubicBezTo>
                  <a:cubicBezTo>
                    <a:pt x="1204" y="7737"/>
                    <a:pt x="1204" y="8087"/>
                    <a:pt x="1237" y="8438"/>
                  </a:cubicBezTo>
                  <a:cubicBezTo>
                    <a:pt x="1254" y="8555"/>
                    <a:pt x="1287" y="8689"/>
                    <a:pt x="1337" y="8806"/>
                  </a:cubicBezTo>
                  <a:cubicBezTo>
                    <a:pt x="1337" y="8672"/>
                    <a:pt x="1321" y="8555"/>
                    <a:pt x="1304" y="8422"/>
                  </a:cubicBezTo>
                  <a:cubicBezTo>
                    <a:pt x="1287" y="8087"/>
                    <a:pt x="1304" y="7753"/>
                    <a:pt x="1354" y="7419"/>
                  </a:cubicBezTo>
                  <a:cubicBezTo>
                    <a:pt x="1438" y="6918"/>
                    <a:pt x="1555" y="6417"/>
                    <a:pt x="1705" y="5932"/>
                  </a:cubicBezTo>
                  <a:cubicBezTo>
                    <a:pt x="1889" y="5347"/>
                    <a:pt x="2039" y="4729"/>
                    <a:pt x="2139" y="4111"/>
                  </a:cubicBezTo>
                  <a:cubicBezTo>
                    <a:pt x="2223" y="3476"/>
                    <a:pt x="2156" y="2841"/>
                    <a:pt x="1922" y="2239"/>
                  </a:cubicBezTo>
                  <a:cubicBezTo>
                    <a:pt x="1705" y="1772"/>
                    <a:pt x="1421" y="1337"/>
                    <a:pt x="1070" y="953"/>
                  </a:cubicBezTo>
                  <a:cubicBezTo>
                    <a:pt x="836" y="702"/>
                    <a:pt x="585" y="468"/>
                    <a:pt x="318" y="234"/>
                  </a:cubicBezTo>
                  <a:cubicBezTo>
                    <a:pt x="235" y="151"/>
                    <a:pt x="134" y="67"/>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9"/>
            <p:cNvSpPr/>
            <p:nvPr/>
          </p:nvSpPr>
          <p:spPr>
            <a:xfrm>
              <a:off x="1270827" y="2275072"/>
              <a:ext cx="65931" cy="67566"/>
            </a:xfrm>
            <a:custGeom>
              <a:avLst/>
              <a:gdLst/>
              <a:ahLst/>
              <a:cxnLst/>
              <a:rect l="l" t="t" r="r" b="b"/>
              <a:pathLst>
                <a:path w="2056" h="2107" extrusionOk="0">
                  <a:moveTo>
                    <a:pt x="1120" y="0"/>
                  </a:moveTo>
                  <a:cubicBezTo>
                    <a:pt x="903" y="0"/>
                    <a:pt x="686" y="67"/>
                    <a:pt x="502" y="184"/>
                  </a:cubicBezTo>
                  <a:cubicBezTo>
                    <a:pt x="218" y="368"/>
                    <a:pt x="34" y="669"/>
                    <a:pt x="17" y="1020"/>
                  </a:cubicBezTo>
                  <a:cubicBezTo>
                    <a:pt x="1" y="1437"/>
                    <a:pt x="235" y="1838"/>
                    <a:pt x="619" y="2022"/>
                  </a:cubicBezTo>
                  <a:cubicBezTo>
                    <a:pt x="756" y="2079"/>
                    <a:pt x="898" y="2107"/>
                    <a:pt x="1039" y="2107"/>
                  </a:cubicBezTo>
                  <a:cubicBezTo>
                    <a:pt x="1310" y="2107"/>
                    <a:pt x="1574" y="2003"/>
                    <a:pt x="1772" y="1805"/>
                  </a:cubicBezTo>
                  <a:cubicBezTo>
                    <a:pt x="1905" y="1671"/>
                    <a:pt x="1989" y="1504"/>
                    <a:pt x="2022" y="1337"/>
                  </a:cubicBezTo>
                  <a:cubicBezTo>
                    <a:pt x="2056" y="1170"/>
                    <a:pt x="2039" y="1020"/>
                    <a:pt x="1989" y="869"/>
                  </a:cubicBezTo>
                  <a:cubicBezTo>
                    <a:pt x="1922" y="652"/>
                    <a:pt x="1772" y="468"/>
                    <a:pt x="1588" y="351"/>
                  </a:cubicBezTo>
                  <a:cubicBezTo>
                    <a:pt x="1521" y="301"/>
                    <a:pt x="1438" y="284"/>
                    <a:pt x="1354" y="284"/>
                  </a:cubicBezTo>
                  <a:cubicBezTo>
                    <a:pt x="1354" y="301"/>
                    <a:pt x="1438" y="318"/>
                    <a:pt x="1555" y="401"/>
                  </a:cubicBezTo>
                  <a:cubicBezTo>
                    <a:pt x="1722" y="535"/>
                    <a:pt x="1822" y="702"/>
                    <a:pt x="1889" y="903"/>
                  </a:cubicBezTo>
                  <a:cubicBezTo>
                    <a:pt x="1972" y="1187"/>
                    <a:pt x="1889" y="1504"/>
                    <a:pt x="1671" y="1705"/>
                  </a:cubicBezTo>
                  <a:cubicBezTo>
                    <a:pt x="1495" y="1870"/>
                    <a:pt x="1266" y="1956"/>
                    <a:pt x="1035" y="1956"/>
                  </a:cubicBezTo>
                  <a:cubicBezTo>
                    <a:pt x="917" y="1956"/>
                    <a:pt x="799" y="1934"/>
                    <a:pt x="686" y="1888"/>
                  </a:cubicBezTo>
                  <a:cubicBezTo>
                    <a:pt x="368" y="1721"/>
                    <a:pt x="151" y="1387"/>
                    <a:pt x="168" y="1020"/>
                  </a:cubicBezTo>
                  <a:cubicBezTo>
                    <a:pt x="168" y="719"/>
                    <a:pt x="318" y="435"/>
                    <a:pt x="569" y="268"/>
                  </a:cubicBezTo>
                  <a:cubicBezTo>
                    <a:pt x="736" y="151"/>
                    <a:pt x="920" y="84"/>
                    <a:pt x="1120" y="67"/>
                  </a:cubicBezTo>
                  <a:cubicBezTo>
                    <a:pt x="1204" y="67"/>
                    <a:pt x="1287" y="50"/>
                    <a:pt x="1354" y="50"/>
                  </a:cubicBezTo>
                  <a:cubicBezTo>
                    <a:pt x="1287"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9"/>
            <p:cNvSpPr/>
            <p:nvPr/>
          </p:nvSpPr>
          <p:spPr>
            <a:xfrm>
              <a:off x="1114914" y="2384358"/>
              <a:ext cx="65386" cy="67598"/>
            </a:xfrm>
            <a:custGeom>
              <a:avLst/>
              <a:gdLst/>
              <a:ahLst/>
              <a:cxnLst/>
              <a:rect l="l" t="t" r="r" b="b"/>
              <a:pathLst>
                <a:path w="2039" h="2108" extrusionOk="0">
                  <a:moveTo>
                    <a:pt x="1120" y="1"/>
                  </a:moveTo>
                  <a:cubicBezTo>
                    <a:pt x="886" y="1"/>
                    <a:pt x="669" y="51"/>
                    <a:pt x="485" y="185"/>
                  </a:cubicBezTo>
                  <a:cubicBezTo>
                    <a:pt x="201" y="368"/>
                    <a:pt x="17" y="669"/>
                    <a:pt x="17" y="1020"/>
                  </a:cubicBezTo>
                  <a:cubicBezTo>
                    <a:pt x="0" y="1438"/>
                    <a:pt x="234" y="1839"/>
                    <a:pt x="602" y="2023"/>
                  </a:cubicBezTo>
                  <a:cubicBezTo>
                    <a:pt x="739" y="2080"/>
                    <a:pt x="881" y="2107"/>
                    <a:pt x="1022" y="2107"/>
                  </a:cubicBezTo>
                  <a:cubicBezTo>
                    <a:pt x="1293" y="2107"/>
                    <a:pt x="1557" y="2004"/>
                    <a:pt x="1755" y="1805"/>
                  </a:cubicBezTo>
                  <a:cubicBezTo>
                    <a:pt x="1888" y="1672"/>
                    <a:pt x="1972" y="1505"/>
                    <a:pt x="2005" y="1338"/>
                  </a:cubicBezTo>
                  <a:cubicBezTo>
                    <a:pt x="2039" y="1170"/>
                    <a:pt x="2022" y="1020"/>
                    <a:pt x="1972" y="870"/>
                  </a:cubicBezTo>
                  <a:cubicBezTo>
                    <a:pt x="1905" y="652"/>
                    <a:pt x="1772" y="469"/>
                    <a:pt x="1571" y="352"/>
                  </a:cubicBezTo>
                  <a:cubicBezTo>
                    <a:pt x="1504" y="302"/>
                    <a:pt x="1437" y="285"/>
                    <a:pt x="1354" y="285"/>
                  </a:cubicBezTo>
                  <a:cubicBezTo>
                    <a:pt x="1337" y="285"/>
                    <a:pt x="1421" y="318"/>
                    <a:pt x="1538" y="402"/>
                  </a:cubicBezTo>
                  <a:cubicBezTo>
                    <a:pt x="1705" y="536"/>
                    <a:pt x="1822" y="703"/>
                    <a:pt x="1872" y="903"/>
                  </a:cubicBezTo>
                  <a:cubicBezTo>
                    <a:pt x="1955" y="1187"/>
                    <a:pt x="1872" y="1488"/>
                    <a:pt x="1655" y="1705"/>
                  </a:cubicBezTo>
                  <a:cubicBezTo>
                    <a:pt x="1489" y="1871"/>
                    <a:pt x="1257" y="1956"/>
                    <a:pt x="1022" y="1956"/>
                  </a:cubicBezTo>
                  <a:cubicBezTo>
                    <a:pt x="902" y="1956"/>
                    <a:pt x="782" y="1934"/>
                    <a:pt x="669" y="1889"/>
                  </a:cubicBezTo>
                  <a:cubicBezTo>
                    <a:pt x="351" y="1722"/>
                    <a:pt x="151" y="1388"/>
                    <a:pt x="151" y="1020"/>
                  </a:cubicBezTo>
                  <a:cubicBezTo>
                    <a:pt x="151" y="719"/>
                    <a:pt x="301" y="435"/>
                    <a:pt x="552" y="268"/>
                  </a:cubicBezTo>
                  <a:cubicBezTo>
                    <a:pt x="719" y="151"/>
                    <a:pt x="919" y="84"/>
                    <a:pt x="1120" y="51"/>
                  </a:cubicBezTo>
                  <a:cubicBezTo>
                    <a:pt x="1142" y="57"/>
                    <a:pt x="1166" y="58"/>
                    <a:pt x="1192" y="58"/>
                  </a:cubicBezTo>
                  <a:cubicBezTo>
                    <a:pt x="1242" y="58"/>
                    <a:pt x="1298" y="51"/>
                    <a:pt x="1354" y="51"/>
                  </a:cubicBezTo>
                  <a:cubicBezTo>
                    <a:pt x="1270" y="18"/>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9"/>
            <p:cNvSpPr/>
            <p:nvPr/>
          </p:nvSpPr>
          <p:spPr>
            <a:xfrm>
              <a:off x="1277272" y="2490470"/>
              <a:ext cx="65386" cy="67983"/>
            </a:xfrm>
            <a:custGeom>
              <a:avLst/>
              <a:gdLst/>
              <a:ahLst/>
              <a:cxnLst/>
              <a:rect l="l" t="t" r="r" b="b"/>
              <a:pathLst>
                <a:path w="2039" h="2120" extrusionOk="0">
                  <a:moveTo>
                    <a:pt x="1120" y="0"/>
                  </a:moveTo>
                  <a:cubicBezTo>
                    <a:pt x="902" y="0"/>
                    <a:pt x="685" y="67"/>
                    <a:pt x="501" y="184"/>
                  </a:cubicBezTo>
                  <a:cubicBezTo>
                    <a:pt x="201" y="368"/>
                    <a:pt x="34" y="685"/>
                    <a:pt x="17" y="1019"/>
                  </a:cubicBezTo>
                  <a:cubicBezTo>
                    <a:pt x="0" y="1454"/>
                    <a:pt x="234" y="1838"/>
                    <a:pt x="618" y="2039"/>
                  </a:cubicBezTo>
                  <a:cubicBezTo>
                    <a:pt x="749" y="2093"/>
                    <a:pt x="885" y="2119"/>
                    <a:pt x="1019" y="2119"/>
                  </a:cubicBezTo>
                  <a:cubicBezTo>
                    <a:pt x="1297" y="2119"/>
                    <a:pt x="1568" y="2007"/>
                    <a:pt x="1771" y="1805"/>
                  </a:cubicBezTo>
                  <a:cubicBezTo>
                    <a:pt x="1905" y="1688"/>
                    <a:pt x="1988" y="1521"/>
                    <a:pt x="2022" y="1337"/>
                  </a:cubicBezTo>
                  <a:cubicBezTo>
                    <a:pt x="2039" y="1186"/>
                    <a:pt x="2039" y="1019"/>
                    <a:pt x="1988" y="869"/>
                  </a:cubicBezTo>
                  <a:cubicBezTo>
                    <a:pt x="1922" y="668"/>
                    <a:pt x="1771" y="485"/>
                    <a:pt x="1587" y="368"/>
                  </a:cubicBezTo>
                  <a:cubicBezTo>
                    <a:pt x="1521" y="318"/>
                    <a:pt x="1437" y="284"/>
                    <a:pt x="1354" y="284"/>
                  </a:cubicBezTo>
                  <a:cubicBezTo>
                    <a:pt x="1354" y="301"/>
                    <a:pt x="1437" y="318"/>
                    <a:pt x="1554" y="418"/>
                  </a:cubicBezTo>
                  <a:cubicBezTo>
                    <a:pt x="1704" y="535"/>
                    <a:pt x="1821" y="719"/>
                    <a:pt x="1888" y="902"/>
                  </a:cubicBezTo>
                  <a:cubicBezTo>
                    <a:pt x="1972" y="1186"/>
                    <a:pt x="1888" y="1504"/>
                    <a:pt x="1671" y="1704"/>
                  </a:cubicBezTo>
                  <a:cubicBezTo>
                    <a:pt x="1494" y="1870"/>
                    <a:pt x="1266" y="1963"/>
                    <a:pt x="1034" y="1963"/>
                  </a:cubicBezTo>
                  <a:cubicBezTo>
                    <a:pt x="917" y="1963"/>
                    <a:pt x="798" y="1939"/>
                    <a:pt x="685" y="1888"/>
                  </a:cubicBezTo>
                  <a:cubicBezTo>
                    <a:pt x="351" y="1721"/>
                    <a:pt x="150" y="1387"/>
                    <a:pt x="167" y="1019"/>
                  </a:cubicBezTo>
                  <a:cubicBezTo>
                    <a:pt x="167" y="719"/>
                    <a:pt x="318" y="451"/>
                    <a:pt x="568" y="284"/>
                  </a:cubicBezTo>
                  <a:cubicBezTo>
                    <a:pt x="719" y="150"/>
                    <a:pt x="919" y="84"/>
                    <a:pt x="1120" y="67"/>
                  </a:cubicBezTo>
                  <a:cubicBezTo>
                    <a:pt x="1203" y="67"/>
                    <a:pt x="1287" y="67"/>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9"/>
            <p:cNvSpPr/>
            <p:nvPr/>
          </p:nvSpPr>
          <p:spPr>
            <a:xfrm>
              <a:off x="1431036" y="2585293"/>
              <a:ext cx="65386" cy="67598"/>
            </a:xfrm>
            <a:custGeom>
              <a:avLst/>
              <a:gdLst/>
              <a:ahLst/>
              <a:cxnLst/>
              <a:rect l="l" t="t" r="r" b="b"/>
              <a:pathLst>
                <a:path w="2039" h="2108" extrusionOk="0">
                  <a:moveTo>
                    <a:pt x="1120" y="1"/>
                  </a:moveTo>
                  <a:cubicBezTo>
                    <a:pt x="903" y="1"/>
                    <a:pt x="686" y="67"/>
                    <a:pt x="502" y="184"/>
                  </a:cubicBezTo>
                  <a:cubicBezTo>
                    <a:pt x="201" y="368"/>
                    <a:pt x="34" y="669"/>
                    <a:pt x="17" y="1020"/>
                  </a:cubicBezTo>
                  <a:cubicBezTo>
                    <a:pt x="0" y="1437"/>
                    <a:pt x="234" y="1838"/>
                    <a:pt x="619" y="2022"/>
                  </a:cubicBezTo>
                  <a:cubicBezTo>
                    <a:pt x="750" y="2079"/>
                    <a:pt x="891" y="2107"/>
                    <a:pt x="1031" y="2107"/>
                  </a:cubicBezTo>
                  <a:cubicBezTo>
                    <a:pt x="1303" y="2107"/>
                    <a:pt x="1573" y="2003"/>
                    <a:pt x="1772" y="1805"/>
                  </a:cubicBezTo>
                  <a:cubicBezTo>
                    <a:pt x="1905" y="1671"/>
                    <a:pt x="1989" y="1504"/>
                    <a:pt x="2022" y="1337"/>
                  </a:cubicBezTo>
                  <a:cubicBezTo>
                    <a:pt x="2039" y="1170"/>
                    <a:pt x="2039" y="1020"/>
                    <a:pt x="1989" y="869"/>
                  </a:cubicBezTo>
                  <a:cubicBezTo>
                    <a:pt x="1922" y="652"/>
                    <a:pt x="1772" y="468"/>
                    <a:pt x="1588" y="351"/>
                  </a:cubicBezTo>
                  <a:cubicBezTo>
                    <a:pt x="1521" y="301"/>
                    <a:pt x="1437" y="285"/>
                    <a:pt x="1354" y="285"/>
                  </a:cubicBezTo>
                  <a:cubicBezTo>
                    <a:pt x="1354" y="285"/>
                    <a:pt x="1437" y="318"/>
                    <a:pt x="1554" y="402"/>
                  </a:cubicBezTo>
                  <a:cubicBezTo>
                    <a:pt x="1705" y="535"/>
                    <a:pt x="1822" y="702"/>
                    <a:pt x="1872" y="903"/>
                  </a:cubicBezTo>
                  <a:cubicBezTo>
                    <a:pt x="1972" y="1187"/>
                    <a:pt x="1889" y="1504"/>
                    <a:pt x="1671" y="1705"/>
                  </a:cubicBezTo>
                  <a:cubicBezTo>
                    <a:pt x="1494" y="1871"/>
                    <a:pt x="1266" y="1956"/>
                    <a:pt x="1035" y="1956"/>
                  </a:cubicBezTo>
                  <a:cubicBezTo>
                    <a:pt x="917" y="1956"/>
                    <a:pt x="799" y="1934"/>
                    <a:pt x="686" y="1889"/>
                  </a:cubicBezTo>
                  <a:cubicBezTo>
                    <a:pt x="351" y="1722"/>
                    <a:pt x="151" y="1387"/>
                    <a:pt x="151" y="1020"/>
                  </a:cubicBezTo>
                  <a:cubicBezTo>
                    <a:pt x="168" y="719"/>
                    <a:pt x="318" y="435"/>
                    <a:pt x="552" y="268"/>
                  </a:cubicBezTo>
                  <a:cubicBezTo>
                    <a:pt x="719" y="151"/>
                    <a:pt x="919" y="84"/>
                    <a:pt x="1120" y="67"/>
                  </a:cubicBezTo>
                  <a:cubicBezTo>
                    <a:pt x="1203" y="67"/>
                    <a:pt x="1270" y="51"/>
                    <a:pt x="1354" y="51"/>
                  </a:cubicBezTo>
                  <a:cubicBezTo>
                    <a:pt x="1287" y="17"/>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9"/>
            <p:cNvSpPr/>
            <p:nvPr/>
          </p:nvSpPr>
          <p:spPr>
            <a:xfrm>
              <a:off x="955250" y="2851582"/>
              <a:ext cx="65386" cy="67983"/>
            </a:xfrm>
            <a:custGeom>
              <a:avLst/>
              <a:gdLst/>
              <a:ahLst/>
              <a:cxnLst/>
              <a:rect l="l" t="t" r="r" b="b"/>
              <a:pathLst>
                <a:path w="2039" h="2120" extrusionOk="0">
                  <a:moveTo>
                    <a:pt x="1120" y="1"/>
                  </a:moveTo>
                  <a:cubicBezTo>
                    <a:pt x="903" y="1"/>
                    <a:pt x="685" y="67"/>
                    <a:pt x="502" y="184"/>
                  </a:cubicBezTo>
                  <a:cubicBezTo>
                    <a:pt x="201" y="368"/>
                    <a:pt x="17" y="686"/>
                    <a:pt x="17" y="1020"/>
                  </a:cubicBezTo>
                  <a:cubicBezTo>
                    <a:pt x="0" y="1454"/>
                    <a:pt x="234" y="1839"/>
                    <a:pt x="618" y="2039"/>
                  </a:cubicBezTo>
                  <a:cubicBezTo>
                    <a:pt x="744" y="2094"/>
                    <a:pt x="876" y="2120"/>
                    <a:pt x="1008" y="2120"/>
                  </a:cubicBezTo>
                  <a:cubicBezTo>
                    <a:pt x="1283" y="2120"/>
                    <a:pt x="1557" y="2008"/>
                    <a:pt x="1771" y="1805"/>
                  </a:cubicBezTo>
                  <a:cubicBezTo>
                    <a:pt x="1888" y="1688"/>
                    <a:pt x="1989" y="1521"/>
                    <a:pt x="2022" y="1337"/>
                  </a:cubicBezTo>
                  <a:cubicBezTo>
                    <a:pt x="2039" y="1187"/>
                    <a:pt x="2022" y="1020"/>
                    <a:pt x="1972" y="870"/>
                  </a:cubicBezTo>
                  <a:cubicBezTo>
                    <a:pt x="1905" y="669"/>
                    <a:pt x="1771" y="485"/>
                    <a:pt x="1571" y="368"/>
                  </a:cubicBezTo>
                  <a:cubicBezTo>
                    <a:pt x="1521" y="318"/>
                    <a:pt x="1437" y="285"/>
                    <a:pt x="1354" y="285"/>
                  </a:cubicBezTo>
                  <a:cubicBezTo>
                    <a:pt x="1354" y="301"/>
                    <a:pt x="1437" y="318"/>
                    <a:pt x="1554" y="418"/>
                  </a:cubicBezTo>
                  <a:cubicBezTo>
                    <a:pt x="1705" y="535"/>
                    <a:pt x="1821" y="719"/>
                    <a:pt x="1872" y="903"/>
                  </a:cubicBezTo>
                  <a:cubicBezTo>
                    <a:pt x="1972" y="1187"/>
                    <a:pt x="1888" y="1504"/>
                    <a:pt x="1671" y="1705"/>
                  </a:cubicBezTo>
                  <a:cubicBezTo>
                    <a:pt x="1494" y="1871"/>
                    <a:pt x="1266" y="1964"/>
                    <a:pt x="1035" y="1964"/>
                  </a:cubicBezTo>
                  <a:cubicBezTo>
                    <a:pt x="917" y="1964"/>
                    <a:pt x="798" y="1940"/>
                    <a:pt x="685" y="1889"/>
                  </a:cubicBezTo>
                  <a:cubicBezTo>
                    <a:pt x="351" y="1722"/>
                    <a:pt x="151" y="1387"/>
                    <a:pt x="151" y="1020"/>
                  </a:cubicBezTo>
                  <a:cubicBezTo>
                    <a:pt x="151" y="719"/>
                    <a:pt x="301" y="452"/>
                    <a:pt x="552" y="285"/>
                  </a:cubicBezTo>
                  <a:cubicBezTo>
                    <a:pt x="719" y="151"/>
                    <a:pt x="919" y="84"/>
                    <a:pt x="1120" y="67"/>
                  </a:cubicBezTo>
                  <a:cubicBezTo>
                    <a:pt x="1203" y="67"/>
                    <a:pt x="1270" y="67"/>
                    <a:pt x="1354" y="51"/>
                  </a:cubicBezTo>
                  <a:cubicBezTo>
                    <a:pt x="1287" y="17"/>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9"/>
            <p:cNvSpPr/>
            <p:nvPr/>
          </p:nvSpPr>
          <p:spPr>
            <a:xfrm>
              <a:off x="1631426" y="2641027"/>
              <a:ext cx="65386" cy="67566"/>
            </a:xfrm>
            <a:custGeom>
              <a:avLst/>
              <a:gdLst/>
              <a:ahLst/>
              <a:cxnLst/>
              <a:rect l="l" t="t" r="r" b="b"/>
              <a:pathLst>
                <a:path w="2039" h="2107" extrusionOk="0">
                  <a:moveTo>
                    <a:pt x="1120" y="0"/>
                  </a:moveTo>
                  <a:cubicBezTo>
                    <a:pt x="903" y="0"/>
                    <a:pt x="686" y="67"/>
                    <a:pt x="502" y="184"/>
                  </a:cubicBezTo>
                  <a:cubicBezTo>
                    <a:pt x="201" y="368"/>
                    <a:pt x="34" y="685"/>
                    <a:pt x="17" y="1019"/>
                  </a:cubicBezTo>
                  <a:cubicBezTo>
                    <a:pt x="0" y="1437"/>
                    <a:pt x="234" y="1838"/>
                    <a:pt x="619" y="2022"/>
                  </a:cubicBezTo>
                  <a:cubicBezTo>
                    <a:pt x="750" y="2079"/>
                    <a:pt x="891" y="2107"/>
                    <a:pt x="1031" y="2107"/>
                  </a:cubicBezTo>
                  <a:cubicBezTo>
                    <a:pt x="1303" y="2107"/>
                    <a:pt x="1573" y="2003"/>
                    <a:pt x="1772" y="1805"/>
                  </a:cubicBezTo>
                  <a:cubicBezTo>
                    <a:pt x="1905" y="1671"/>
                    <a:pt x="1989" y="1521"/>
                    <a:pt x="2022" y="1337"/>
                  </a:cubicBezTo>
                  <a:cubicBezTo>
                    <a:pt x="2039" y="1170"/>
                    <a:pt x="2022" y="1019"/>
                    <a:pt x="1972" y="869"/>
                  </a:cubicBezTo>
                  <a:cubicBezTo>
                    <a:pt x="1905" y="652"/>
                    <a:pt x="1772" y="468"/>
                    <a:pt x="1588" y="351"/>
                  </a:cubicBezTo>
                  <a:cubicBezTo>
                    <a:pt x="1521" y="301"/>
                    <a:pt x="1437" y="284"/>
                    <a:pt x="1354" y="284"/>
                  </a:cubicBezTo>
                  <a:cubicBezTo>
                    <a:pt x="1354" y="301"/>
                    <a:pt x="1437" y="318"/>
                    <a:pt x="1554" y="401"/>
                  </a:cubicBezTo>
                  <a:cubicBezTo>
                    <a:pt x="1705" y="535"/>
                    <a:pt x="1822" y="702"/>
                    <a:pt x="1872" y="902"/>
                  </a:cubicBezTo>
                  <a:cubicBezTo>
                    <a:pt x="1972" y="1187"/>
                    <a:pt x="1889" y="1504"/>
                    <a:pt x="1671" y="1704"/>
                  </a:cubicBezTo>
                  <a:cubicBezTo>
                    <a:pt x="1494" y="1870"/>
                    <a:pt x="1266" y="1956"/>
                    <a:pt x="1035" y="1956"/>
                  </a:cubicBezTo>
                  <a:cubicBezTo>
                    <a:pt x="917" y="1956"/>
                    <a:pt x="799" y="1933"/>
                    <a:pt x="686" y="1888"/>
                  </a:cubicBezTo>
                  <a:cubicBezTo>
                    <a:pt x="351" y="1721"/>
                    <a:pt x="151" y="1387"/>
                    <a:pt x="151" y="1019"/>
                  </a:cubicBezTo>
                  <a:cubicBezTo>
                    <a:pt x="168" y="719"/>
                    <a:pt x="318" y="435"/>
                    <a:pt x="552" y="268"/>
                  </a:cubicBezTo>
                  <a:cubicBezTo>
                    <a:pt x="719" y="151"/>
                    <a:pt x="919" y="84"/>
                    <a:pt x="1120" y="67"/>
                  </a:cubicBezTo>
                  <a:cubicBezTo>
                    <a:pt x="1203" y="67"/>
                    <a:pt x="1270" y="67"/>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9"/>
            <p:cNvSpPr/>
            <p:nvPr/>
          </p:nvSpPr>
          <p:spPr>
            <a:xfrm>
              <a:off x="1199573" y="2602449"/>
              <a:ext cx="65386" cy="67566"/>
            </a:xfrm>
            <a:custGeom>
              <a:avLst/>
              <a:gdLst/>
              <a:ahLst/>
              <a:cxnLst/>
              <a:rect l="l" t="t" r="r" b="b"/>
              <a:pathLst>
                <a:path w="2039" h="2107" extrusionOk="0">
                  <a:moveTo>
                    <a:pt x="1120" y="0"/>
                  </a:moveTo>
                  <a:cubicBezTo>
                    <a:pt x="903" y="0"/>
                    <a:pt x="685" y="67"/>
                    <a:pt x="502" y="184"/>
                  </a:cubicBezTo>
                  <a:cubicBezTo>
                    <a:pt x="201" y="368"/>
                    <a:pt x="34" y="669"/>
                    <a:pt x="17" y="1019"/>
                  </a:cubicBezTo>
                  <a:cubicBezTo>
                    <a:pt x="0" y="1437"/>
                    <a:pt x="234" y="1838"/>
                    <a:pt x="619" y="2022"/>
                  </a:cubicBezTo>
                  <a:cubicBezTo>
                    <a:pt x="755" y="2079"/>
                    <a:pt x="898" y="2107"/>
                    <a:pt x="1038" y="2107"/>
                  </a:cubicBezTo>
                  <a:cubicBezTo>
                    <a:pt x="1310" y="2107"/>
                    <a:pt x="1573" y="2003"/>
                    <a:pt x="1771" y="1805"/>
                  </a:cubicBezTo>
                  <a:cubicBezTo>
                    <a:pt x="1905" y="1671"/>
                    <a:pt x="1989" y="1504"/>
                    <a:pt x="2022" y="1337"/>
                  </a:cubicBezTo>
                  <a:cubicBezTo>
                    <a:pt x="2039" y="1170"/>
                    <a:pt x="2039" y="1019"/>
                    <a:pt x="1989" y="869"/>
                  </a:cubicBezTo>
                  <a:cubicBezTo>
                    <a:pt x="1922" y="652"/>
                    <a:pt x="1771" y="468"/>
                    <a:pt x="1588" y="351"/>
                  </a:cubicBezTo>
                  <a:cubicBezTo>
                    <a:pt x="1521" y="301"/>
                    <a:pt x="1437" y="284"/>
                    <a:pt x="1354" y="284"/>
                  </a:cubicBezTo>
                  <a:cubicBezTo>
                    <a:pt x="1354" y="301"/>
                    <a:pt x="1437" y="318"/>
                    <a:pt x="1554" y="401"/>
                  </a:cubicBezTo>
                  <a:cubicBezTo>
                    <a:pt x="1705" y="535"/>
                    <a:pt x="1822" y="702"/>
                    <a:pt x="1888" y="902"/>
                  </a:cubicBezTo>
                  <a:cubicBezTo>
                    <a:pt x="1972" y="1187"/>
                    <a:pt x="1888" y="1504"/>
                    <a:pt x="1671" y="1704"/>
                  </a:cubicBezTo>
                  <a:cubicBezTo>
                    <a:pt x="1494" y="1870"/>
                    <a:pt x="1266" y="1956"/>
                    <a:pt x="1035" y="1956"/>
                  </a:cubicBezTo>
                  <a:cubicBezTo>
                    <a:pt x="917" y="1956"/>
                    <a:pt x="798" y="1933"/>
                    <a:pt x="685" y="1888"/>
                  </a:cubicBezTo>
                  <a:cubicBezTo>
                    <a:pt x="351" y="1721"/>
                    <a:pt x="151" y="1387"/>
                    <a:pt x="167" y="1019"/>
                  </a:cubicBezTo>
                  <a:cubicBezTo>
                    <a:pt x="167" y="719"/>
                    <a:pt x="318" y="435"/>
                    <a:pt x="552" y="268"/>
                  </a:cubicBezTo>
                  <a:cubicBezTo>
                    <a:pt x="719" y="151"/>
                    <a:pt x="919" y="84"/>
                    <a:pt x="1120" y="67"/>
                  </a:cubicBezTo>
                  <a:cubicBezTo>
                    <a:pt x="1203" y="67"/>
                    <a:pt x="1287" y="50"/>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9"/>
            <p:cNvSpPr/>
            <p:nvPr/>
          </p:nvSpPr>
          <p:spPr>
            <a:xfrm>
              <a:off x="1279389" y="2890704"/>
              <a:ext cx="65418" cy="67983"/>
            </a:xfrm>
            <a:custGeom>
              <a:avLst/>
              <a:gdLst/>
              <a:ahLst/>
              <a:cxnLst/>
              <a:rect l="l" t="t" r="r" b="b"/>
              <a:pathLst>
                <a:path w="2040" h="2120" extrusionOk="0">
                  <a:moveTo>
                    <a:pt x="1120" y="0"/>
                  </a:moveTo>
                  <a:cubicBezTo>
                    <a:pt x="903" y="0"/>
                    <a:pt x="686" y="67"/>
                    <a:pt x="502" y="184"/>
                  </a:cubicBezTo>
                  <a:cubicBezTo>
                    <a:pt x="201" y="368"/>
                    <a:pt x="34" y="685"/>
                    <a:pt x="18" y="1020"/>
                  </a:cubicBezTo>
                  <a:cubicBezTo>
                    <a:pt x="1" y="1454"/>
                    <a:pt x="235" y="1838"/>
                    <a:pt x="619" y="2039"/>
                  </a:cubicBezTo>
                  <a:cubicBezTo>
                    <a:pt x="744" y="2093"/>
                    <a:pt x="878" y="2119"/>
                    <a:pt x="1013" y="2119"/>
                  </a:cubicBezTo>
                  <a:cubicBezTo>
                    <a:pt x="1291" y="2119"/>
                    <a:pt x="1569" y="2008"/>
                    <a:pt x="1772" y="1805"/>
                  </a:cubicBezTo>
                  <a:cubicBezTo>
                    <a:pt x="1906" y="1688"/>
                    <a:pt x="1989" y="1521"/>
                    <a:pt x="2023" y="1337"/>
                  </a:cubicBezTo>
                  <a:cubicBezTo>
                    <a:pt x="2039" y="1187"/>
                    <a:pt x="2039" y="1020"/>
                    <a:pt x="1973" y="869"/>
                  </a:cubicBezTo>
                  <a:cubicBezTo>
                    <a:pt x="1906" y="669"/>
                    <a:pt x="1772" y="485"/>
                    <a:pt x="1588" y="368"/>
                  </a:cubicBezTo>
                  <a:cubicBezTo>
                    <a:pt x="1521" y="318"/>
                    <a:pt x="1438" y="284"/>
                    <a:pt x="1354" y="284"/>
                  </a:cubicBezTo>
                  <a:cubicBezTo>
                    <a:pt x="1354" y="301"/>
                    <a:pt x="1438" y="318"/>
                    <a:pt x="1555" y="418"/>
                  </a:cubicBezTo>
                  <a:cubicBezTo>
                    <a:pt x="1705" y="535"/>
                    <a:pt x="1822" y="702"/>
                    <a:pt x="1872" y="903"/>
                  </a:cubicBezTo>
                  <a:cubicBezTo>
                    <a:pt x="1973" y="1187"/>
                    <a:pt x="1889" y="1504"/>
                    <a:pt x="1672" y="1705"/>
                  </a:cubicBezTo>
                  <a:cubicBezTo>
                    <a:pt x="1495" y="1871"/>
                    <a:pt x="1266" y="1963"/>
                    <a:pt x="1035" y="1963"/>
                  </a:cubicBezTo>
                  <a:cubicBezTo>
                    <a:pt x="917" y="1963"/>
                    <a:pt x="799" y="1939"/>
                    <a:pt x="686" y="1888"/>
                  </a:cubicBezTo>
                  <a:cubicBezTo>
                    <a:pt x="352" y="1721"/>
                    <a:pt x="151" y="1387"/>
                    <a:pt x="151" y="1020"/>
                  </a:cubicBezTo>
                  <a:cubicBezTo>
                    <a:pt x="168" y="719"/>
                    <a:pt x="318" y="452"/>
                    <a:pt x="552" y="284"/>
                  </a:cubicBezTo>
                  <a:cubicBezTo>
                    <a:pt x="719" y="151"/>
                    <a:pt x="920" y="84"/>
                    <a:pt x="1120" y="67"/>
                  </a:cubicBezTo>
                  <a:cubicBezTo>
                    <a:pt x="1204" y="67"/>
                    <a:pt x="1271" y="67"/>
                    <a:pt x="1354" y="51"/>
                  </a:cubicBezTo>
                  <a:cubicBezTo>
                    <a:pt x="1288"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9"/>
            <p:cNvSpPr/>
            <p:nvPr/>
          </p:nvSpPr>
          <p:spPr>
            <a:xfrm>
              <a:off x="1797535" y="2579938"/>
              <a:ext cx="65386" cy="67566"/>
            </a:xfrm>
            <a:custGeom>
              <a:avLst/>
              <a:gdLst/>
              <a:ahLst/>
              <a:cxnLst/>
              <a:rect l="l" t="t" r="r" b="b"/>
              <a:pathLst>
                <a:path w="2039" h="2107" extrusionOk="0">
                  <a:moveTo>
                    <a:pt x="1120" y="0"/>
                  </a:moveTo>
                  <a:cubicBezTo>
                    <a:pt x="902" y="0"/>
                    <a:pt x="685" y="67"/>
                    <a:pt x="501" y="184"/>
                  </a:cubicBezTo>
                  <a:cubicBezTo>
                    <a:pt x="201" y="368"/>
                    <a:pt x="17" y="685"/>
                    <a:pt x="17" y="1020"/>
                  </a:cubicBezTo>
                  <a:cubicBezTo>
                    <a:pt x="0" y="1437"/>
                    <a:pt x="234" y="1838"/>
                    <a:pt x="618" y="2022"/>
                  </a:cubicBezTo>
                  <a:cubicBezTo>
                    <a:pt x="749" y="2079"/>
                    <a:pt x="888" y="2107"/>
                    <a:pt x="1027" y="2107"/>
                  </a:cubicBezTo>
                  <a:cubicBezTo>
                    <a:pt x="1295" y="2107"/>
                    <a:pt x="1562" y="2003"/>
                    <a:pt x="1771" y="1805"/>
                  </a:cubicBezTo>
                  <a:cubicBezTo>
                    <a:pt x="1905" y="1688"/>
                    <a:pt x="1988" y="1521"/>
                    <a:pt x="2022" y="1337"/>
                  </a:cubicBezTo>
                  <a:cubicBezTo>
                    <a:pt x="2039" y="1187"/>
                    <a:pt x="2022" y="1020"/>
                    <a:pt x="1972" y="869"/>
                  </a:cubicBezTo>
                  <a:cubicBezTo>
                    <a:pt x="1905" y="652"/>
                    <a:pt x="1771" y="485"/>
                    <a:pt x="1571" y="351"/>
                  </a:cubicBezTo>
                  <a:cubicBezTo>
                    <a:pt x="1521" y="318"/>
                    <a:pt x="1437" y="284"/>
                    <a:pt x="1354" y="284"/>
                  </a:cubicBezTo>
                  <a:cubicBezTo>
                    <a:pt x="1354" y="301"/>
                    <a:pt x="1437" y="318"/>
                    <a:pt x="1554" y="401"/>
                  </a:cubicBezTo>
                  <a:cubicBezTo>
                    <a:pt x="1704" y="535"/>
                    <a:pt x="1821" y="702"/>
                    <a:pt x="1871" y="903"/>
                  </a:cubicBezTo>
                  <a:cubicBezTo>
                    <a:pt x="1972" y="1187"/>
                    <a:pt x="1888" y="1504"/>
                    <a:pt x="1671" y="1705"/>
                  </a:cubicBezTo>
                  <a:cubicBezTo>
                    <a:pt x="1494" y="1871"/>
                    <a:pt x="1266" y="1963"/>
                    <a:pt x="1034" y="1963"/>
                  </a:cubicBezTo>
                  <a:cubicBezTo>
                    <a:pt x="917" y="1963"/>
                    <a:pt x="798" y="1939"/>
                    <a:pt x="685" y="1889"/>
                  </a:cubicBezTo>
                  <a:cubicBezTo>
                    <a:pt x="351" y="1721"/>
                    <a:pt x="151" y="1387"/>
                    <a:pt x="151" y="1020"/>
                  </a:cubicBezTo>
                  <a:cubicBezTo>
                    <a:pt x="151" y="719"/>
                    <a:pt x="301" y="452"/>
                    <a:pt x="552" y="268"/>
                  </a:cubicBezTo>
                  <a:cubicBezTo>
                    <a:pt x="719" y="151"/>
                    <a:pt x="919" y="84"/>
                    <a:pt x="1120" y="67"/>
                  </a:cubicBezTo>
                  <a:cubicBezTo>
                    <a:pt x="1203" y="67"/>
                    <a:pt x="1270" y="67"/>
                    <a:pt x="1354" y="51"/>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9"/>
            <p:cNvSpPr/>
            <p:nvPr/>
          </p:nvSpPr>
          <p:spPr>
            <a:xfrm>
              <a:off x="1175458" y="1831964"/>
              <a:ext cx="242751" cy="305956"/>
            </a:xfrm>
            <a:custGeom>
              <a:avLst/>
              <a:gdLst/>
              <a:ahLst/>
              <a:cxnLst/>
              <a:rect l="l" t="t" r="r" b="b"/>
              <a:pathLst>
                <a:path w="7570" h="9541" extrusionOk="0">
                  <a:moveTo>
                    <a:pt x="4295" y="0"/>
                  </a:moveTo>
                  <a:lnTo>
                    <a:pt x="0" y="9541"/>
                  </a:lnTo>
                  <a:lnTo>
                    <a:pt x="0" y="9541"/>
                  </a:lnTo>
                  <a:lnTo>
                    <a:pt x="6634" y="9274"/>
                  </a:lnTo>
                  <a:cubicBezTo>
                    <a:pt x="6658" y="9275"/>
                    <a:pt x="6682" y="9276"/>
                    <a:pt x="6705" y="9276"/>
                  </a:cubicBezTo>
                  <a:cubicBezTo>
                    <a:pt x="6915" y="9276"/>
                    <a:pt x="7122" y="9212"/>
                    <a:pt x="7302" y="9106"/>
                  </a:cubicBezTo>
                  <a:cubicBezTo>
                    <a:pt x="7536" y="8906"/>
                    <a:pt x="7553" y="8555"/>
                    <a:pt x="7553" y="8254"/>
                  </a:cubicBezTo>
                  <a:cubicBezTo>
                    <a:pt x="7569" y="7235"/>
                    <a:pt x="7519" y="6082"/>
                    <a:pt x="6751" y="5431"/>
                  </a:cubicBezTo>
                  <a:cubicBezTo>
                    <a:pt x="6383" y="5130"/>
                    <a:pt x="5915" y="4979"/>
                    <a:pt x="5598" y="4645"/>
                  </a:cubicBezTo>
                  <a:cubicBezTo>
                    <a:pt x="5214" y="4228"/>
                    <a:pt x="5130" y="3609"/>
                    <a:pt x="5147" y="3041"/>
                  </a:cubicBezTo>
                  <a:cubicBezTo>
                    <a:pt x="5180" y="2473"/>
                    <a:pt x="5297" y="1905"/>
                    <a:pt x="5230" y="1337"/>
                  </a:cubicBezTo>
                  <a:cubicBezTo>
                    <a:pt x="5147" y="769"/>
                    <a:pt x="4846" y="184"/>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9"/>
            <p:cNvSpPr/>
            <p:nvPr/>
          </p:nvSpPr>
          <p:spPr>
            <a:xfrm>
              <a:off x="1045264" y="1753719"/>
              <a:ext cx="272221" cy="547713"/>
            </a:xfrm>
            <a:custGeom>
              <a:avLst/>
              <a:gdLst/>
              <a:ahLst/>
              <a:cxnLst/>
              <a:rect l="l" t="t" r="r" b="b"/>
              <a:pathLst>
                <a:path w="8489" h="17080" extrusionOk="0">
                  <a:moveTo>
                    <a:pt x="4378" y="1"/>
                  </a:moveTo>
                  <a:lnTo>
                    <a:pt x="0" y="3326"/>
                  </a:lnTo>
                  <a:lnTo>
                    <a:pt x="468" y="14354"/>
                  </a:lnTo>
                  <a:cubicBezTo>
                    <a:pt x="533" y="15883"/>
                    <a:pt x="1787" y="17080"/>
                    <a:pt x="3303" y="17080"/>
                  </a:cubicBezTo>
                  <a:cubicBezTo>
                    <a:pt x="3343" y="17080"/>
                    <a:pt x="3384" y="17079"/>
                    <a:pt x="3426" y="17077"/>
                  </a:cubicBezTo>
                  <a:cubicBezTo>
                    <a:pt x="4996" y="17010"/>
                    <a:pt x="6199" y="15690"/>
                    <a:pt x="6149" y="14136"/>
                  </a:cubicBezTo>
                  <a:cubicBezTo>
                    <a:pt x="6099" y="12800"/>
                    <a:pt x="6049" y="11530"/>
                    <a:pt x="6049" y="11530"/>
                  </a:cubicBezTo>
                  <a:cubicBezTo>
                    <a:pt x="6049" y="11530"/>
                    <a:pt x="8221" y="11296"/>
                    <a:pt x="8355" y="9124"/>
                  </a:cubicBezTo>
                  <a:cubicBezTo>
                    <a:pt x="8488" y="6952"/>
                    <a:pt x="8355" y="1956"/>
                    <a:pt x="8355" y="1956"/>
                  </a:cubicBezTo>
                  <a:lnTo>
                    <a:pt x="437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9"/>
            <p:cNvSpPr/>
            <p:nvPr/>
          </p:nvSpPr>
          <p:spPr>
            <a:xfrm>
              <a:off x="1278876" y="1924126"/>
              <a:ext cx="20908" cy="18054"/>
            </a:xfrm>
            <a:custGeom>
              <a:avLst/>
              <a:gdLst/>
              <a:ahLst/>
              <a:cxnLst/>
              <a:rect l="l" t="t" r="r" b="b"/>
              <a:pathLst>
                <a:path w="652" h="563" extrusionOk="0">
                  <a:moveTo>
                    <a:pt x="368" y="0"/>
                  </a:moveTo>
                  <a:cubicBezTo>
                    <a:pt x="117" y="0"/>
                    <a:pt x="0" y="301"/>
                    <a:pt x="167" y="485"/>
                  </a:cubicBezTo>
                  <a:cubicBezTo>
                    <a:pt x="226" y="538"/>
                    <a:pt x="296" y="563"/>
                    <a:pt x="363" y="563"/>
                  </a:cubicBezTo>
                  <a:cubicBezTo>
                    <a:pt x="506" y="563"/>
                    <a:pt x="641" y="454"/>
                    <a:pt x="652" y="284"/>
                  </a:cubicBezTo>
                  <a:cubicBezTo>
                    <a:pt x="652" y="134"/>
                    <a:pt x="518"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9"/>
            <p:cNvSpPr/>
            <p:nvPr/>
          </p:nvSpPr>
          <p:spPr>
            <a:xfrm>
              <a:off x="1272430" y="1912549"/>
              <a:ext cx="36461" cy="11192"/>
            </a:xfrm>
            <a:custGeom>
              <a:avLst/>
              <a:gdLst/>
              <a:ahLst/>
              <a:cxnLst/>
              <a:rect l="l" t="t" r="r" b="b"/>
              <a:pathLst>
                <a:path w="1137" h="349" extrusionOk="0">
                  <a:moveTo>
                    <a:pt x="544" y="1"/>
                  </a:moveTo>
                  <a:cubicBezTo>
                    <a:pt x="401" y="1"/>
                    <a:pt x="257" y="43"/>
                    <a:pt x="134" y="127"/>
                  </a:cubicBezTo>
                  <a:cubicBezTo>
                    <a:pt x="34" y="194"/>
                    <a:pt x="1" y="261"/>
                    <a:pt x="17" y="278"/>
                  </a:cubicBezTo>
                  <a:cubicBezTo>
                    <a:pt x="21" y="281"/>
                    <a:pt x="26" y="283"/>
                    <a:pt x="33" y="283"/>
                  </a:cubicBezTo>
                  <a:cubicBezTo>
                    <a:pt x="92" y="283"/>
                    <a:pt x="275" y="176"/>
                    <a:pt x="522" y="176"/>
                  </a:cubicBezTo>
                  <a:cubicBezTo>
                    <a:pt x="537" y="176"/>
                    <a:pt x="553" y="177"/>
                    <a:pt x="569" y="177"/>
                  </a:cubicBezTo>
                  <a:cubicBezTo>
                    <a:pt x="845" y="193"/>
                    <a:pt x="1036" y="349"/>
                    <a:pt x="1105" y="349"/>
                  </a:cubicBezTo>
                  <a:cubicBezTo>
                    <a:pt x="1111" y="349"/>
                    <a:pt x="1116" y="347"/>
                    <a:pt x="1120" y="345"/>
                  </a:cubicBezTo>
                  <a:cubicBezTo>
                    <a:pt x="1137" y="328"/>
                    <a:pt x="1104" y="261"/>
                    <a:pt x="1020" y="177"/>
                  </a:cubicBezTo>
                  <a:cubicBezTo>
                    <a:pt x="884" y="60"/>
                    <a:pt x="714" y="1"/>
                    <a:pt x="5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9"/>
            <p:cNvSpPr/>
            <p:nvPr/>
          </p:nvSpPr>
          <p:spPr>
            <a:xfrm>
              <a:off x="1175458" y="1924126"/>
              <a:ext cx="20940" cy="18054"/>
            </a:xfrm>
            <a:custGeom>
              <a:avLst/>
              <a:gdLst/>
              <a:ahLst/>
              <a:cxnLst/>
              <a:rect l="l" t="t" r="r" b="b"/>
              <a:pathLst>
                <a:path w="653" h="563" extrusionOk="0">
                  <a:moveTo>
                    <a:pt x="368" y="0"/>
                  </a:moveTo>
                  <a:cubicBezTo>
                    <a:pt x="117" y="0"/>
                    <a:pt x="0" y="301"/>
                    <a:pt x="184" y="485"/>
                  </a:cubicBezTo>
                  <a:cubicBezTo>
                    <a:pt x="238" y="538"/>
                    <a:pt x="306" y="563"/>
                    <a:pt x="372" y="563"/>
                  </a:cubicBezTo>
                  <a:cubicBezTo>
                    <a:pt x="514" y="563"/>
                    <a:pt x="652" y="454"/>
                    <a:pt x="652" y="284"/>
                  </a:cubicBezTo>
                  <a:cubicBezTo>
                    <a:pt x="652" y="134"/>
                    <a:pt x="518"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9"/>
            <p:cNvSpPr/>
            <p:nvPr/>
          </p:nvSpPr>
          <p:spPr>
            <a:xfrm>
              <a:off x="1166351" y="1912549"/>
              <a:ext cx="35916" cy="11192"/>
            </a:xfrm>
            <a:custGeom>
              <a:avLst/>
              <a:gdLst/>
              <a:ahLst/>
              <a:cxnLst/>
              <a:rect l="l" t="t" r="r" b="b"/>
              <a:pathLst>
                <a:path w="1120" h="349" extrusionOk="0">
                  <a:moveTo>
                    <a:pt x="537" y="1"/>
                  </a:moveTo>
                  <a:cubicBezTo>
                    <a:pt x="397" y="1"/>
                    <a:pt x="257" y="43"/>
                    <a:pt x="134" y="127"/>
                  </a:cubicBezTo>
                  <a:cubicBezTo>
                    <a:pt x="34" y="194"/>
                    <a:pt x="0" y="261"/>
                    <a:pt x="17" y="278"/>
                  </a:cubicBezTo>
                  <a:cubicBezTo>
                    <a:pt x="21" y="281"/>
                    <a:pt x="26" y="283"/>
                    <a:pt x="33" y="283"/>
                  </a:cubicBezTo>
                  <a:cubicBezTo>
                    <a:pt x="91" y="283"/>
                    <a:pt x="275" y="176"/>
                    <a:pt x="521" y="176"/>
                  </a:cubicBezTo>
                  <a:cubicBezTo>
                    <a:pt x="537" y="176"/>
                    <a:pt x="553" y="177"/>
                    <a:pt x="569" y="177"/>
                  </a:cubicBezTo>
                  <a:cubicBezTo>
                    <a:pt x="844" y="193"/>
                    <a:pt x="1036" y="349"/>
                    <a:pt x="1091" y="349"/>
                  </a:cubicBezTo>
                  <a:cubicBezTo>
                    <a:pt x="1097" y="349"/>
                    <a:pt x="1100" y="347"/>
                    <a:pt x="1103" y="345"/>
                  </a:cubicBezTo>
                  <a:cubicBezTo>
                    <a:pt x="1120" y="328"/>
                    <a:pt x="1086" y="261"/>
                    <a:pt x="1003" y="177"/>
                  </a:cubicBezTo>
                  <a:cubicBezTo>
                    <a:pt x="867" y="60"/>
                    <a:pt x="702" y="1"/>
                    <a:pt x="5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9"/>
            <p:cNvSpPr/>
            <p:nvPr/>
          </p:nvSpPr>
          <p:spPr>
            <a:xfrm>
              <a:off x="1147046" y="2091807"/>
              <a:ext cx="92739" cy="49480"/>
            </a:xfrm>
            <a:custGeom>
              <a:avLst/>
              <a:gdLst/>
              <a:ahLst/>
              <a:cxnLst/>
              <a:rect l="l" t="t" r="r" b="b"/>
              <a:pathLst>
                <a:path w="2892" h="1543" extrusionOk="0">
                  <a:moveTo>
                    <a:pt x="1" y="1"/>
                  </a:moveTo>
                  <a:cubicBezTo>
                    <a:pt x="1" y="1"/>
                    <a:pt x="677" y="1543"/>
                    <a:pt x="2702" y="1543"/>
                  </a:cubicBezTo>
                  <a:cubicBezTo>
                    <a:pt x="2764" y="1543"/>
                    <a:pt x="2827" y="1541"/>
                    <a:pt x="2892" y="1538"/>
                  </a:cubicBezTo>
                  <a:lnTo>
                    <a:pt x="2875" y="987"/>
                  </a:lnTo>
                  <a:cubicBezTo>
                    <a:pt x="1839" y="937"/>
                    <a:pt x="836" y="602"/>
                    <a:pt x="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9"/>
            <p:cNvSpPr/>
            <p:nvPr/>
          </p:nvSpPr>
          <p:spPr>
            <a:xfrm>
              <a:off x="1234943" y="1920887"/>
              <a:ext cx="26263" cy="84530"/>
            </a:xfrm>
            <a:custGeom>
              <a:avLst/>
              <a:gdLst/>
              <a:ahLst/>
              <a:cxnLst/>
              <a:rect l="l" t="t" r="r" b="b"/>
              <a:pathLst>
                <a:path w="819" h="2636" extrusionOk="0">
                  <a:moveTo>
                    <a:pt x="0" y="1"/>
                  </a:moveTo>
                  <a:lnTo>
                    <a:pt x="0" y="1"/>
                  </a:lnTo>
                  <a:cubicBezTo>
                    <a:pt x="17" y="168"/>
                    <a:pt x="50" y="318"/>
                    <a:pt x="100" y="469"/>
                  </a:cubicBezTo>
                  <a:cubicBezTo>
                    <a:pt x="184" y="770"/>
                    <a:pt x="318" y="1171"/>
                    <a:pt x="451" y="1605"/>
                  </a:cubicBezTo>
                  <a:cubicBezTo>
                    <a:pt x="535" y="1822"/>
                    <a:pt x="602" y="2039"/>
                    <a:pt x="668" y="2223"/>
                  </a:cubicBezTo>
                  <a:cubicBezTo>
                    <a:pt x="702" y="2307"/>
                    <a:pt x="719" y="2390"/>
                    <a:pt x="702" y="2474"/>
                  </a:cubicBezTo>
                  <a:cubicBezTo>
                    <a:pt x="685" y="2524"/>
                    <a:pt x="618" y="2541"/>
                    <a:pt x="535" y="2541"/>
                  </a:cubicBezTo>
                  <a:cubicBezTo>
                    <a:pt x="368" y="2541"/>
                    <a:pt x="201" y="2557"/>
                    <a:pt x="50" y="2607"/>
                  </a:cubicBezTo>
                  <a:cubicBezTo>
                    <a:pt x="148" y="2627"/>
                    <a:pt x="240" y="2635"/>
                    <a:pt x="333" y="2635"/>
                  </a:cubicBezTo>
                  <a:cubicBezTo>
                    <a:pt x="399" y="2635"/>
                    <a:pt x="466" y="2631"/>
                    <a:pt x="535" y="2624"/>
                  </a:cubicBezTo>
                  <a:lnTo>
                    <a:pt x="668" y="2624"/>
                  </a:lnTo>
                  <a:cubicBezTo>
                    <a:pt x="719" y="2607"/>
                    <a:pt x="769" y="2557"/>
                    <a:pt x="802" y="2507"/>
                  </a:cubicBezTo>
                  <a:cubicBezTo>
                    <a:pt x="819" y="2407"/>
                    <a:pt x="819" y="2290"/>
                    <a:pt x="769" y="2190"/>
                  </a:cubicBezTo>
                  <a:cubicBezTo>
                    <a:pt x="702" y="2006"/>
                    <a:pt x="635" y="1789"/>
                    <a:pt x="568" y="1572"/>
                  </a:cubicBezTo>
                  <a:cubicBezTo>
                    <a:pt x="435" y="1137"/>
                    <a:pt x="301" y="736"/>
                    <a:pt x="184" y="452"/>
                  </a:cubicBezTo>
                  <a:cubicBezTo>
                    <a:pt x="151" y="285"/>
                    <a:pt x="84" y="135"/>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9"/>
            <p:cNvSpPr/>
            <p:nvPr/>
          </p:nvSpPr>
          <p:spPr>
            <a:xfrm>
              <a:off x="1216184" y="2012536"/>
              <a:ext cx="23602" cy="21710"/>
            </a:xfrm>
            <a:custGeom>
              <a:avLst/>
              <a:gdLst/>
              <a:ahLst/>
              <a:cxnLst/>
              <a:rect l="l" t="t" r="r" b="b"/>
              <a:pathLst>
                <a:path w="736" h="677" extrusionOk="0">
                  <a:moveTo>
                    <a:pt x="418" y="0"/>
                  </a:moveTo>
                  <a:lnTo>
                    <a:pt x="418" y="0"/>
                  </a:lnTo>
                  <a:cubicBezTo>
                    <a:pt x="301" y="34"/>
                    <a:pt x="201" y="100"/>
                    <a:pt x="117" y="184"/>
                  </a:cubicBezTo>
                  <a:cubicBezTo>
                    <a:pt x="34" y="267"/>
                    <a:pt x="0" y="384"/>
                    <a:pt x="34" y="501"/>
                  </a:cubicBezTo>
                  <a:cubicBezTo>
                    <a:pt x="103" y="612"/>
                    <a:pt x="218" y="677"/>
                    <a:pt x="341" y="677"/>
                  </a:cubicBezTo>
                  <a:cubicBezTo>
                    <a:pt x="366" y="677"/>
                    <a:pt x="392" y="674"/>
                    <a:pt x="418" y="668"/>
                  </a:cubicBezTo>
                  <a:cubicBezTo>
                    <a:pt x="535" y="635"/>
                    <a:pt x="635" y="568"/>
                    <a:pt x="685" y="451"/>
                  </a:cubicBezTo>
                  <a:cubicBezTo>
                    <a:pt x="736" y="351"/>
                    <a:pt x="736" y="217"/>
                    <a:pt x="652" y="117"/>
                  </a:cubicBezTo>
                  <a:cubicBezTo>
                    <a:pt x="600" y="65"/>
                    <a:pt x="528" y="39"/>
                    <a:pt x="457" y="39"/>
                  </a:cubicBezTo>
                  <a:cubicBezTo>
                    <a:pt x="414" y="39"/>
                    <a:pt x="372" y="48"/>
                    <a:pt x="335" y="67"/>
                  </a:cubicBezTo>
                  <a:lnTo>
                    <a:pt x="418" y="0"/>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9"/>
            <p:cNvSpPr/>
            <p:nvPr/>
          </p:nvSpPr>
          <p:spPr>
            <a:xfrm>
              <a:off x="1214580" y="2011958"/>
              <a:ext cx="27354" cy="16419"/>
            </a:xfrm>
            <a:custGeom>
              <a:avLst/>
              <a:gdLst/>
              <a:ahLst/>
              <a:cxnLst/>
              <a:rect l="l" t="t" r="r" b="b"/>
              <a:pathLst>
                <a:path w="853" h="512" extrusionOk="0">
                  <a:moveTo>
                    <a:pt x="41" y="0"/>
                  </a:moveTo>
                  <a:cubicBezTo>
                    <a:pt x="38" y="0"/>
                    <a:pt x="36" y="1"/>
                    <a:pt x="34" y="1"/>
                  </a:cubicBezTo>
                  <a:cubicBezTo>
                    <a:pt x="0" y="1"/>
                    <a:pt x="67" y="269"/>
                    <a:pt x="334" y="419"/>
                  </a:cubicBezTo>
                  <a:cubicBezTo>
                    <a:pt x="457" y="488"/>
                    <a:pt x="577" y="512"/>
                    <a:pt x="670" y="512"/>
                  </a:cubicBezTo>
                  <a:cubicBezTo>
                    <a:pt x="779" y="512"/>
                    <a:pt x="852" y="480"/>
                    <a:pt x="852" y="453"/>
                  </a:cubicBezTo>
                  <a:cubicBezTo>
                    <a:pt x="836" y="419"/>
                    <a:pt x="635" y="402"/>
                    <a:pt x="418" y="285"/>
                  </a:cubicBezTo>
                  <a:cubicBezTo>
                    <a:pt x="211" y="158"/>
                    <a:pt x="95" y="0"/>
                    <a:pt x="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9"/>
            <p:cNvSpPr/>
            <p:nvPr/>
          </p:nvSpPr>
          <p:spPr>
            <a:xfrm>
              <a:off x="1084386" y="1734895"/>
              <a:ext cx="249710" cy="174030"/>
            </a:xfrm>
            <a:custGeom>
              <a:avLst/>
              <a:gdLst/>
              <a:ahLst/>
              <a:cxnLst/>
              <a:rect l="l" t="t" r="r" b="b"/>
              <a:pathLst>
                <a:path w="7787" h="5427" extrusionOk="0">
                  <a:moveTo>
                    <a:pt x="3835" y="0"/>
                  </a:moveTo>
                  <a:cubicBezTo>
                    <a:pt x="3527" y="0"/>
                    <a:pt x="3219" y="40"/>
                    <a:pt x="2924" y="120"/>
                  </a:cubicBezTo>
                  <a:cubicBezTo>
                    <a:pt x="1688" y="471"/>
                    <a:pt x="735" y="1457"/>
                    <a:pt x="418" y="2710"/>
                  </a:cubicBezTo>
                  <a:lnTo>
                    <a:pt x="568" y="2576"/>
                  </a:lnTo>
                  <a:lnTo>
                    <a:pt x="568" y="2576"/>
                  </a:lnTo>
                  <a:cubicBezTo>
                    <a:pt x="551" y="3044"/>
                    <a:pt x="284" y="3462"/>
                    <a:pt x="150" y="3913"/>
                  </a:cubicBezTo>
                  <a:cubicBezTo>
                    <a:pt x="0" y="4364"/>
                    <a:pt x="17" y="4932"/>
                    <a:pt x="434" y="5199"/>
                  </a:cubicBezTo>
                  <a:cubicBezTo>
                    <a:pt x="551" y="5283"/>
                    <a:pt x="668" y="5333"/>
                    <a:pt x="802" y="5350"/>
                  </a:cubicBezTo>
                  <a:cubicBezTo>
                    <a:pt x="992" y="5405"/>
                    <a:pt x="1190" y="5427"/>
                    <a:pt x="1390" y="5427"/>
                  </a:cubicBezTo>
                  <a:cubicBezTo>
                    <a:pt x="1735" y="5427"/>
                    <a:pt x="2091" y="5363"/>
                    <a:pt x="2439" y="5300"/>
                  </a:cubicBezTo>
                  <a:lnTo>
                    <a:pt x="2506" y="4063"/>
                  </a:lnTo>
                  <a:cubicBezTo>
                    <a:pt x="2590" y="4448"/>
                    <a:pt x="2790" y="4798"/>
                    <a:pt x="3108" y="5032"/>
                  </a:cubicBezTo>
                  <a:cubicBezTo>
                    <a:pt x="3325" y="5206"/>
                    <a:pt x="3584" y="5295"/>
                    <a:pt x="3849" y="5295"/>
                  </a:cubicBezTo>
                  <a:cubicBezTo>
                    <a:pt x="3992" y="5295"/>
                    <a:pt x="4137" y="5269"/>
                    <a:pt x="4277" y="5216"/>
                  </a:cubicBezTo>
                  <a:cubicBezTo>
                    <a:pt x="4600" y="5069"/>
                    <a:pt x="4820" y="4716"/>
                    <a:pt x="4744" y="4395"/>
                  </a:cubicBezTo>
                  <a:lnTo>
                    <a:pt x="4744" y="4395"/>
                  </a:lnTo>
                  <a:cubicBezTo>
                    <a:pt x="4929" y="4791"/>
                    <a:pt x="5397" y="5060"/>
                    <a:pt x="5865" y="5166"/>
                  </a:cubicBezTo>
                  <a:cubicBezTo>
                    <a:pt x="6098" y="5196"/>
                    <a:pt x="6334" y="5213"/>
                    <a:pt x="6572" y="5213"/>
                  </a:cubicBezTo>
                  <a:cubicBezTo>
                    <a:pt x="6863" y="5213"/>
                    <a:pt x="7158" y="5188"/>
                    <a:pt x="7452" y="5133"/>
                  </a:cubicBezTo>
                  <a:cubicBezTo>
                    <a:pt x="7185" y="4715"/>
                    <a:pt x="7369" y="4214"/>
                    <a:pt x="7519" y="3763"/>
                  </a:cubicBezTo>
                  <a:cubicBezTo>
                    <a:pt x="7669" y="3311"/>
                    <a:pt x="7786" y="2760"/>
                    <a:pt x="7452" y="2409"/>
                  </a:cubicBezTo>
                  <a:cubicBezTo>
                    <a:pt x="7318" y="2292"/>
                    <a:pt x="7201" y="2192"/>
                    <a:pt x="7068" y="2108"/>
                  </a:cubicBezTo>
                  <a:cubicBezTo>
                    <a:pt x="6784" y="1858"/>
                    <a:pt x="6650" y="1524"/>
                    <a:pt x="6450" y="1240"/>
                  </a:cubicBezTo>
                  <a:cubicBezTo>
                    <a:pt x="5896" y="441"/>
                    <a:pt x="4866" y="0"/>
                    <a:pt x="38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9"/>
            <p:cNvSpPr/>
            <p:nvPr/>
          </p:nvSpPr>
          <p:spPr>
            <a:xfrm>
              <a:off x="904872" y="1753751"/>
              <a:ext cx="254552" cy="409887"/>
            </a:xfrm>
            <a:custGeom>
              <a:avLst/>
              <a:gdLst/>
              <a:ahLst/>
              <a:cxnLst/>
              <a:rect l="l" t="t" r="r" b="b"/>
              <a:pathLst>
                <a:path w="7938" h="12782" extrusionOk="0">
                  <a:moveTo>
                    <a:pt x="6153" y="0"/>
                  </a:moveTo>
                  <a:cubicBezTo>
                    <a:pt x="5878" y="0"/>
                    <a:pt x="5604" y="20"/>
                    <a:pt x="5331" y="67"/>
                  </a:cubicBezTo>
                  <a:cubicBezTo>
                    <a:pt x="4479" y="234"/>
                    <a:pt x="3626" y="752"/>
                    <a:pt x="3309" y="1554"/>
                  </a:cubicBezTo>
                  <a:cubicBezTo>
                    <a:pt x="2958" y="2473"/>
                    <a:pt x="3309" y="3592"/>
                    <a:pt x="2791" y="4444"/>
                  </a:cubicBezTo>
                  <a:cubicBezTo>
                    <a:pt x="2457" y="5012"/>
                    <a:pt x="1788" y="5297"/>
                    <a:pt x="1287" y="5748"/>
                  </a:cubicBezTo>
                  <a:cubicBezTo>
                    <a:pt x="435" y="6483"/>
                    <a:pt x="51" y="7669"/>
                    <a:pt x="17" y="8805"/>
                  </a:cubicBezTo>
                  <a:cubicBezTo>
                    <a:pt x="1" y="9925"/>
                    <a:pt x="435" y="11679"/>
                    <a:pt x="736" y="12782"/>
                  </a:cubicBezTo>
                  <a:cubicBezTo>
                    <a:pt x="2791" y="12598"/>
                    <a:pt x="4896" y="12732"/>
                    <a:pt x="6951" y="12548"/>
                  </a:cubicBezTo>
                  <a:cubicBezTo>
                    <a:pt x="6484" y="12331"/>
                    <a:pt x="6250" y="10977"/>
                    <a:pt x="6333" y="10459"/>
                  </a:cubicBezTo>
                  <a:cubicBezTo>
                    <a:pt x="6417" y="9958"/>
                    <a:pt x="6701" y="9507"/>
                    <a:pt x="6918" y="9056"/>
                  </a:cubicBezTo>
                  <a:cubicBezTo>
                    <a:pt x="7135" y="8588"/>
                    <a:pt x="7302" y="8053"/>
                    <a:pt x="7135" y="7569"/>
                  </a:cubicBezTo>
                  <a:cubicBezTo>
                    <a:pt x="6968" y="7051"/>
                    <a:pt x="6450" y="6683"/>
                    <a:pt x="6266" y="6165"/>
                  </a:cubicBezTo>
                  <a:cubicBezTo>
                    <a:pt x="6066" y="5614"/>
                    <a:pt x="6266" y="4996"/>
                    <a:pt x="6450" y="4444"/>
                  </a:cubicBezTo>
                  <a:cubicBezTo>
                    <a:pt x="6951" y="3024"/>
                    <a:pt x="7453" y="1604"/>
                    <a:pt x="7937" y="184"/>
                  </a:cubicBezTo>
                  <a:cubicBezTo>
                    <a:pt x="7353" y="92"/>
                    <a:pt x="6752" y="0"/>
                    <a:pt x="6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9"/>
            <p:cNvSpPr/>
            <p:nvPr/>
          </p:nvSpPr>
          <p:spPr>
            <a:xfrm>
              <a:off x="932739" y="1746151"/>
              <a:ext cx="213281" cy="190545"/>
            </a:xfrm>
            <a:custGeom>
              <a:avLst/>
              <a:gdLst/>
              <a:ahLst/>
              <a:cxnLst/>
              <a:rect l="l" t="t" r="r" b="b"/>
              <a:pathLst>
                <a:path w="6651" h="5942" extrusionOk="0">
                  <a:moveTo>
                    <a:pt x="5026" y="1"/>
                  </a:moveTo>
                  <a:cubicBezTo>
                    <a:pt x="4988" y="1"/>
                    <a:pt x="4950" y="2"/>
                    <a:pt x="4913" y="3"/>
                  </a:cubicBezTo>
                  <a:cubicBezTo>
                    <a:pt x="4595" y="3"/>
                    <a:pt x="4295" y="53"/>
                    <a:pt x="3994" y="120"/>
                  </a:cubicBezTo>
                  <a:cubicBezTo>
                    <a:pt x="3626" y="203"/>
                    <a:pt x="3292" y="337"/>
                    <a:pt x="2991" y="521"/>
                  </a:cubicBezTo>
                  <a:cubicBezTo>
                    <a:pt x="2640" y="738"/>
                    <a:pt x="2373" y="1056"/>
                    <a:pt x="2223" y="1440"/>
                  </a:cubicBezTo>
                  <a:cubicBezTo>
                    <a:pt x="2072" y="1841"/>
                    <a:pt x="2006" y="2275"/>
                    <a:pt x="2022" y="2693"/>
                  </a:cubicBezTo>
                  <a:cubicBezTo>
                    <a:pt x="2022" y="3144"/>
                    <a:pt x="2072" y="3562"/>
                    <a:pt x="2072" y="3963"/>
                  </a:cubicBezTo>
                  <a:cubicBezTo>
                    <a:pt x="2106" y="4347"/>
                    <a:pt x="2039" y="4715"/>
                    <a:pt x="1905" y="5082"/>
                  </a:cubicBezTo>
                  <a:cubicBezTo>
                    <a:pt x="1772" y="5383"/>
                    <a:pt x="1521" y="5634"/>
                    <a:pt x="1204" y="5767"/>
                  </a:cubicBezTo>
                  <a:cubicBezTo>
                    <a:pt x="1113" y="5801"/>
                    <a:pt x="1016" y="5818"/>
                    <a:pt x="919" y="5818"/>
                  </a:cubicBezTo>
                  <a:cubicBezTo>
                    <a:pt x="730" y="5818"/>
                    <a:pt x="539" y="5755"/>
                    <a:pt x="385" y="5634"/>
                  </a:cubicBezTo>
                  <a:cubicBezTo>
                    <a:pt x="201" y="5500"/>
                    <a:pt x="101" y="5249"/>
                    <a:pt x="151" y="5016"/>
                  </a:cubicBezTo>
                  <a:cubicBezTo>
                    <a:pt x="184" y="4832"/>
                    <a:pt x="318" y="4681"/>
                    <a:pt x="502" y="4648"/>
                  </a:cubicBezTo>
                  <a:cubicBezTo>
                    <a:pt x="529" y="4644"/>
                    <a:pt x="557" y="4642"/>
                    <a:pt x="584" y="4642"/>
                  </a:cubicBezTo>
                  <a:cubicBezTo>
                    <a:pt x="673" y="4642"/>
                    <a:pt x="759" y="4664"/>
                    <a:pt x="836" y="4715"/>
                  </a:cubicBezTo>
                  <a:cubicBezTo>
                    <a:pt x="903" y="4765"/>
                    <a:pt x="919" y="4798"/>
                    <a:pt x="936" y="4798"/>
                  </a:cubicBezTo>
                  <a:cubicBezTo>
                    <a:pt x="936" y="4798"/>
                    <a:pt x="919" y="4748"/>
                    <a:pt x="853" y="4698"/>
                  </a:cubicBezTo>
                  <a:cubicBezTo>
                    <a:pt x="774" y="4632"/>
                    <a:pt x="674" y="4587"/>
                    <a:pt x="579" y="4587"/>
                  </a:cubicBezTo>
                  <a:cubicBezTo>
                    <a:pt x="553" y="4587"/>
                    <a:pt x="527" y="4591"/>
                    <a:pt x="502" y="4598"/>
                  </a:cubicBezTo>
                  <a:cubicBezTo>
                    <a:pt x="285" y="4631"/>
                    <a:pt x="117" y="4782"/>
                    <a:pt x="67" y="4999"/>
                  </a:cubicBezTo>
                  <a:cubicBezTo>
                    <a:pt x="1" y="5266"/>
                    <a:pt x="101" y="5550"/>
                    <a:pt x="318" y="5717"/>
                  </a:cubicBezTo>
                  <a:cubicBezTo>
                    <a:pt x="498" y="5863"/>
                    <a:pt x="715" y="5941"/>
                    <a:pt x="935" y="5941"/>
                  </a:cubicBezTo>
                  <a:cubicBezTo>
                    <a:pt x="1042" y="5941"/>
                    <a:pt x="1150" y="5923"/>
                    <a:pt x="1254" y="5884"/>
                  </a:cubicBezTo>
                  <a:cubicBezTo>
                    <a:pt x="1605" y="5751"/>
                    <a:pt x="1872" y="5483"/>
                    <a:pt x="2022" y="5132"/>
                  </a:cubicBezTo>
                  <a:cubicBezTo>
                    <a:pt x="2173" y="4765"/>
                    <a:pt x="2239" y="4364"/>
                    <a:pt x="2223" y="3963"/>
                  </a:cubicBezTo>
                  <a:cubicBezTo>
                    <a:pt x="2223" y="3545"/>
                    <a:pt x="2173" y="3127"/>
                    <a:pt x="2173" y="2693"/>
                  </a:cubicBezTo>
                  <a:cubicBezTo>
                    <a:pt x="2156" y="2292"/>
                    <a:pt x="2223" y="1874"/>
                    <a:pt x="2356" y="1490"/>
                  </a:cubicBezTo>
                  <a:cubicBezTo>
                    <a:pt x="2490" y="1139"/>
                    <a:pt x="2741" y="838"/>
                    <a:pt x="3058" y="638"/>
                  </a:cubicBezTo>
                  <a:cubicBezTo>
                    <a:pt x="3359" y="454"/>
                    <a:pt x="3676" y="320"/>
                    <a:pt x="4011" y="237"/>
                  </a:cubicBezTo>
                  <a:cubicBezTo>
                    <a:pt x="4311" y="170"/>
                    <a:pt x="4612" y="120"/>
                    <a:pt x="4913" y="103"/>
                  </a:cubicBezTo>
                  <a:cubicBezTo>
                    <a:pt x="4958" y="102"/>
                    <a:pt x="5003" y="101"/>
                    <a:pt x="5048" y="101"/>
                  </a:cubicBezTo>
                  <a:cubicBezTo>
                    <a:pt x="5451" y="101"/>
                    <a:pt x="5840" y="168"/>
                    <a:pt x="6216" y="304"/>
                  </a:cubicBezTo>
                  <a:cubicBezTo>
                    <a:pt x="6482" y="413"/>
                    <a:pt x="6631" y="523"/>
                    <a:pt x="6649" y="523"/>
                  </a:cubicBezTo>
                  <a:cubicBezTo>
                    <a:pt x="6650" y="523"/>
                    <a:pt x="6651" y="522"/>
                    <a:pt x="6651" y="521"/>
                  </a:cubicBezTo>
                  <a:cubicBezTo>
                    <a:pt x="6651" y="521"/>
                    <a:pt x="6617" y="488"/>
                    <a:pt x="6550" y="437"/>
                  </a:cubicBezTo>
                  <a:cubicBezTo>
                    <a:pt x="6450" y="371"/>
                    <a:pt x="6350" y="304"/>
                    <a:pt x="6233" y="254"/>
                  </a:cubicBezTo>
                  <a:cubicBezTo>
                    <a:pt x="5850" y="85"/>
                    <a:pt x="5439" y="1"/>
                    <a:pt x="50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9"/>
            <p:cNvSpPr/>
            <p:nvPr/>
          </p:nvSpPr>
          <p:spPr>
            <a:xfrm>
              <a:off x="1316363" y="1831964"/>
              <a:ext cx="98640" cy="183137"/>
            </a:xfrm>
            <a:custGeom>
              <a:avLst/>
              <a:gdLst/>
              <a:ahLst/>
              <a:cxnLst/>
              <a:rect l="l" t="t" r="r" b="b"/>
              <a:pathLst>
                <a:path w="3076" h="5711" extrusionOk="0">
                  <a:moveTo>
                    <a:pt x="1" y="0"/>
                  </a:moveTo>
                  <a:lnTo>
                    <a:pt x="1" y="0"/>
                  </a:lnTo>
                  <a:cubicBezTo>
                    <a:pt x="84" y="67"/>
                    <a:pt x="168" y="134"/>
                    <a:pt x="268" y="184"/>
                  </a:cubicBezTo>
                  <a:cubicBezTo>
                    <a:pt x="519" y="351"/>
                    <a:pt x="753" y="535"/>
                    <a:pt x="970" y="736"/>
                  </a:cubicBezTo>
                  <a:cubicBezTo>
                    <a:pt x="1287" y="1020"/>
                    <a:pt x="1488" y="1404"/>
                    <a:pt x="1555" y="1822"/>
                  </a:cubicBezTo>
                  <a:cubicBezTo>
                    <a:pt x="1622" y="2306"/>
                    <a:pt x="1488" y="2841"/>
                    <a:pt x="1388" y="3409"/>
                  </a:cubicBezTo>
                  <a:cubicBezTo>
                    <a:pt x="1271" y="3960"/>
                    <a:pt x="1221" y="4562"/>
                    <a:pt x="1471" y="5030"/>
                  </a:cubicBezTo>
                  <a:cubicBezTo>
                    <a:pt x="1588" y="5247"/>
                    <a:pt x="1755" y="5447"/>
                    <a:pt x="1972" y="5581"/>
                  </a:cubicBezTo>
                  <a:cubicBezTo>
                    <a:pt x="2112" y="5670"/>
                    <a:pt x="2270" y="5710"/>
                    <a:pt x="2433" y="5710"/>
                  </a:cubicBezTo>
                  <a:cubicBezTo>
                    <a:pt x="2485" y="5710"/>
                    <a:pt x="2538" y="5706"/>
                    <a:pt x="2591" y="5698"/>
                  </a:cubicBezTo>
                  <a:cubicBezTo>
                    <a:pt x="2774" y="5681"/>
                    <a:pt x="2942" y="5564"/>
                    <a:pt x="3025" y="5397"/>
                  </a:cubicBezTo>
                  <a:cubicBezTo>
                    <a:pt x="3075" y="5264"/>
                    <a:pt x="3059" y="5113"/>
                    <a:pt x="2958" y="4996"/>
                  </a:cubicBezTo>
                  <a:cubicBezTo>
                    <a:pt x="2908" y="4929"/>
                    <a:pt x="2825" y="4896"/>
                    <a:pt x="2724" y="4879"/>
                  </a:cubicBezTo>
                  <a:cubicBezTo>
                    <a:pt x="2674" y="4896"/>
                    <a:pt x="2641" y="4913"/>
                    <a:pt x="2641" y="4913"/>
                  </a:cubicBezTo>
                  <a:cubicBezTo>
                    <a:pt x="2656" y="4910"/>
                    <a:pt x="2671" y="4909"/>
                    <a:pt x="2685" y="4909"/>
                  </a:cubicBezTo>
                  <a:cubicBezTo>
                    <a:pt x="2783" y="4909"/>
                    <a:pt x="2864" y="4957"/>
                    <a:pt x="2908" y="5030"/>
                  </a:cubicBezTo>
                  <a:cubicBezTo>
                    <a:pt x="2975" y="5130"/>
                    <a:pt x="2992" y="5247"/>
                    <a:pt x="2942" y="5364"/>
                  </a:cubicBezTo>
                  <a:cubicBezTo>
                    <a:pt x="2875" y="5497"/>
                    <a:pt x="2724" y="5581"/>
                    <a:pt x="2574" y="5598"/>
                  </a:cubicBezTo>
                  <a:cubicBezTo>
                    <a:pt x="2544" y="5602"/>
                    <a:pt x="2514" y="5604"/>
                    <a:pt x="2484" y="5604"/>
                  </a:cubicBezTo>
                  <a:cubicBezTo>
                    <a:pt x="2154" y="5604"/>
                    <a:pt x="1788" y="5360"/>
                    <a:pt x="1605" y="4963"/>
                  </a:cubicBezTo>
                  <a:cubicBezTo>
                    <a:pt x="1388" y="4545"/>
                    <a:pt x="1421" y="3994"/>
                    <a:pt x="1538" y="3426"/>
                  </a:cubicBezTo>
                  <a:cubicBezTo>
                    <a:pt x="1638" y="2874"/>
                    <a:pt x="1772" y="2323"/>
                    <a:pt x="1688" y="1805"/>
                  </a:cubicBezTo>
                  <a:cubicBezTo>
                    <a:pt x="1622" y="1354"/>
                    <a:pt x="1388" y="953"/>
                    <a:pt x="1037" y="652"/>
                  </a:cubicBezTo>
                  <a:cubicBezTo>
                    <a:pt x="803" y="451"/>
                    <a:pt x="569" y="284"/>
                    <a:pt x="302" y="134"/>
                  </a:cubicBezTo>
                  <a:cubicBezTo>
                    <a:pt x="218" y="84"/>
                    <a:pt x="118"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9"/>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9"/>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9"/>
            <p:cNvSpPr/>
            <p:nvPr/>
          </p:nvSpPr>
          <p:spPr>
            <a:xfrm>
              <a:off x="1401021" y="2447595"/>
              <a:ext cx="719082" cy="357937"/>
            </a:xfrm>
            <a:custGeom>
              <a:avLst/>
              <a:gdLst/>
              <a:ahLst/>
              <a:cxnLst/>
              <a:rect l="l" t="t" r="r" b="b"/>
              <a:pathLst>
                <a:path w="22424" h="11162" extrusionOk="0">
                  <a:moveTo>
                    <a:pt x="6784" y="0"/>
                  </a:moveTo>
                  <a:cubicBezTo>
                    <a:pt x="6651" y="0"/>
                    <a:pt x="6517" y="67"/>
                    <a:pt x="6434" y="184"/>
                  </a:cubicBezTo>
                  <a:lnTo>
                    <a:pt x="1" y="11162"/>
                  </a:lnTo>
                  <a:lnTo>
                    <a:pt x="15941" y="11162"/>
                  </a:lnTo>
                  <a:lnTo>
                    <a:pt x="22290" y="485"/>
                  </a:lnTo>
                  <a:cubicBezTo>
                    <a:pt x="22424" y="268"/>
                    <a:pt x="22240" y="0"/>
                    <a:pt x="2195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9"/>
            <p:cNvSpPr/>
            <p:nvPr/>
          </p:nvSpPr>
          <p:spPr>
            <a:xfrm>
              <a:off x="1537660" y="2605688"/>
              <a:ext cx="217033" cy="201448"/>
            </a:xfrm>
            <a:custGeom>
              <a:avLst/>
              <a:gdLst/>
              <a:ahLst/>
              <a:cxnLst/>
              <a:rect l="l" t="t" r="r" b="b"/>
              <a:pathLst>
                <a:path w="6768" h="6282" extrusionOk="0">
                  <a:moveTo>
                    <a:pt x="1201" y="0"/>
                  </a:moveTo>
                  <a:cubicBezTo>
                    <a:pt x="1036" y="0"/>
                    <a:pt x="880" y="140"/>
                    <a:pt x="903" y="334"/>
                  </a:cubicBezTo>
                  <a:cubicBezTo>
                    <a:pt x="869" y="668"/>
                    <a:pt x="802" y="1002"/>
                    <a:pt x="686" y="1303"/>
                  </a:cubicBezTo>
                  <a:cubicBezTo>
                    <a:pt x="602" y="1570"/>
                    <a:pt x="468" y="1804"/>
                    <a:pt x="318" y="2021"/>
                  </a:cubicBezTo>
                  <a:cubicBezTo>
                    <a:pt x="204" y="2152"/>
                    <a:pt x="106" y="2282"/>
                    <a:pt x="8" y="2397"/>
                  </a:cubicBezTo>
                  <a:lnTo>
                    <a:pt x="8" y="2397"/>
                  </a:lnTo>
                  <a:lnTo>
                    <a:pt x="0" y="2372"/>
                  </a:lnTo>
                  <a:lnTo>
                    <a:pt x="0" y="2405"/>
                  </a:lnTo>
                  <a:cubicBezTo>
                    <a:pt x="3" y="2403"/>
                    <a:pt x="5" y="2400"/>
                    <a:pt x="8" y="2397"/>
                  </a:cubicBezTo>
                  <a:lnTo>
                    <a:pt x="8" y="2397"/>
                  </a:lnTo>
                  <a:lnTo>
                    <a:pt x="1153" y="6282"/>
                  </a:lnTo>
                  <a:cubicBezTo>
                    <a:pt x="2407" y="6015"/>
                    <a:pt x="3977" y="5664"/>
                    <a:pt x="4746" y="5396"/>
                  </a:cubicBezTo>
                  <a:cubicBezTo>
                    <a:pt x="6133" y="4895"/>
                    <a:pt x="6082" y="4778"/>
                    <a:pt x="5999" y="4628"/>
                  </a:cubicBezTo>
                  <a:cubicBezTo>
                    <a:pt x="5963" y="4563"/>
                    <a:pt x="5878" y="4537"/>
                    <a:pt x="5763" y="4537"/>
                  </a:cubicBezTo>
                  <a:cubicBezTo>
                    <a:pt x="5278" y="4537"/>
                    <a:pt x="4243" y="5003"/>
                    <a:pt x="3933" y="5003"/>
                  </a:cubicBezTo>
                  <a:cubicBezTo>
                    <a:pt x="3842" y="5003"/>
                    <a:pt x="3813" y="4963"/>
                    <a:pt x="3877" y="4862"/>
                  </a:cubicBezTo>
                  <a:cubicBezTo>
                    <a:pt x="4211" y="4344"/>
                    <a:pt x="6767" y="3742"/>
                    <a:pt x="6517" y="3324"/>
                  </a:cubicBezTo>
                  <a:cubicBezTo>
                    <a:pt x="6459" y="3232"/>
                    <a:pt x="6342" y="3194"/>
                    <a:pt x="6187" y="3194"/>
                  </a:cubicBezTo>
                  <a:cubicBezTo>
                    <a:pt x="5444" y="3194"/>
                    <a:pt x="3826" y="4077"/>
                    <a:pt x="3660" y="4160"/>
                  </a:cubicBezTo>
                  <a:cubicBezTo>
                    <a:pt x="3631" y="4174"/>
                    <a:pt x="3604" y="4180"/>
                    <a:pt x="3579" y="4180"/>
                  </a:cubicBezTo>
                  <a:cubicBezTo>
                    <a:pt x="3424" y="4180"/>
                    <a:pt x="3337" y="3950"/>
                    <a:pt x="3509" y="3893"/>
                  </a:cubicBezTo>
                  <a:cubicBezTo>
                    <a:pt x="3777" y="3776"/>
                    <a:pt x="6600" y="2573"/>
                    <a:pt x="6266" y="2038"/>
                  </a:cubicBezTo>
                  <a:cubicBezTo>
                    <a:pt x="6220" y="1959"/>
                    <a:pt x="6147" y="1930"/>
                    <a:pt x="6067" y="1930"/>
                  </a:cubicBezTo>
                  <a:cubicBezTo>
                    <a:pt x="5859" y="1930"/>
                    <a:pt x="5598" y="2121"/>
                    <a:pt x="5598" y="2121"/>
                  </a:cubicBezTo>
                  <a:cubicBezTo>
                    <a:pt x="5598" y="2121"/>
                    <a:pt x="3466" y="3222"/>
                    <a:pt x="2981" y="3222"/>
                  </a:cubicBezTo>
                  <a:cubicBezTo>
                    <a:pt x="2935" y="3222"/>
                    <a:pt x="2904" y="3213"/>
                    <a:pt x="2891" y="3191"/>
                  </a:cubicBezTo>
                  <a:cubicBezTo>
                    <a:pt x="2741" y="2923"/>
                    <a:pt x="4228" y="2088"/>
                    <a:pt x="4746" y="1854"/>
                  </a:cubicBezTo>
                  <a:cubicBezTo>
                    <a:pt x="5247" y="1603"/>
                    <a:pt x="5347" y="1269"/>
                    <a:pt x="5046" y="1136"/>
                  </a:cubicBezTo>
                  <a:cubicBezTo>
                    <a:pt x="5034" y="1129"/>
                    <a:pt x="5015" y="1126"/>
                    <a:pt x="4991" y="1126"/>
                  </a:cubicBezTo>
                  <a:cubicBezTo>
                    <a:pt x="4644" y="1126"/>
                    <a:pt x="3210" y="1770"/>
                    <a:pt x="2741" y="2004"/>
                  </a:cubicBezTo>
                  <a:cubicBezTo>
                    <a:pt x="2422" y="2164"/>
                    <a:pt x="1744" y="2513"/>
                    <a:pt x="1397" y="2513"/>
                  </a:cubicBezTo>
                  <a:cubicBezTo>
                    <a:pt x="1198" y="2513"/>
                    <a:pt x="1108" y="2399"/>
                    <a:pt x="1254" y="2071"/>
                  </a:cubicBezTo>
                  <a:cubicBezTo>
                    <a:pt x="1638" y="1152"/>
                    <a:pt x="1605" y="317"/>
                    <a:pt x="1421" y="100"/>
                  </a:cubicBezTo>
                  <a:cubicBezTo>
                    <a:pt x="1357" y="31"/>
                    <a:pt x="1278" y="0"/>
                    <a:pt x="12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9"/>
            <p:cNvSpPr/>
            <p:nvPr/>
          </p:nvSpPr>
          <p:spPr>
            <a:xfrm>
              <a:off x="760216" y="2179383"/>
              <a:ext cx="818747" cy="741369"/>
            </a:xfrm>
            <a:custGeom>
              <a:avLst/>
              <a:gdLst/>
              <a:ahLst/>
              <a:cxnLst/>
              <a:rect l="l" t="t" r="r" b="b"/>
              <a:pathLst>
                <a:path w="25532" h="23119" extrusionOk="0">
                  <a:moveTo>
                    <a:pt x="7810" y="1"/>
                  </a:moveTo>
                  <a:cubicBezTo>
                    <a:pt x="1" y="1"/>
                    <a:pt x="2189" y="9551"/>
                    <a:pt x="2189" y="9551"/>
                  </a:cubicBezTo>
                  <a:cubicBezTo>
                    <a:pt x="2557" y="11806"/>
                    <a:pt x="4244" y="15733"/>
                    <a:pt x="5731" y="19158"/>
                  </a:cubicBezTo>
                  <a:cubicBezTo>
                    <a:pt x="7218" y="22583"/>
                    <a:pt x="8438" y="23068"/>
                    <a:pt x="12665" y="23118"/>
                  </a:cubicBezTo>
                  <a:cubicBezTo>
                    <a:pt x="12702" y="23118"/>
                    <a:pt x="12740" y="23119"/>
                    <a:pt x="12777" y="23119"/>
                  </a:cubicBezTo>
                  <a:cubicBezTo>
                    <a:pt x="17329" y="23119"/>
                    <a:pt x="25531" y="20127"/>
                    <a:pt x="25531" y="20127"/>
                  </a:cubicBezTo>
                  <a:lnTo>
                    <a:pt x="23944" y="14697"/>
                  </a:lnTo>
                  <a:cubicBezTo>
                    <a:pt x="23944" y="14697"/>
                    <a:pt x="14918" y="16534"/>
                    <a:pt x="12976" y="16534"/>
                  </a:cubicBezTo>
                  <a:cubicBezTo>
                    <a:pt x="12830" y="16534"/>
                    <a:pt x="12725" y="16524"/>
                    <a:pt x="12665" y="16501"/>
                  </a:cubicBezTo>
                  <a:cubicBezTo>
                    <a:pt x="11813" y="16184"/>
                    <a:pt x="10928" y="13544"/>
                    <a:pt x="10259" y="11740"/>
                  </a:cubicBezTo>
                  <a:cubicBezTo>
                    <a:pt x="10176" y="11539"/>
                    <a:pt x="9173" y="8214"/>
                    <a:pt x="9173" y="8214"/>
                  </a:cubicBezTo>
                  <a:lnTo>
                    <a:pt x="8923" y="60"/>
                  </a:lnTo>
                  <a:cubicBezTo>
                    <a:pt x="8531" y="20"/>
                    <a:pt x="8160" y="1"/>
                    <a:pt x="7810"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9"/>
            <p:cNvSpPr/>
            <p:nvPr/>
          </p:nvSpPr>
          <p:spPr>
            <a:xfrm>
              <a:off x="886113" y="2270230"/>
              <a:ext cx="696570" cy="658250"/>
            </a:xfrm>
            <a:custGeom>
              <a:avLst/>
              <a:gdLst/>
              <a:ahLst/>
              <a:cxnLst/>
              <a:rect l="l" t="t" r="r" b="b"/>
              <a:pathLst>
                <a:path w="21722" h="20527" extrusionOk="0">
                  <a:moveTo>
                    <a:pt x="4078" y="1"/>
                  </a:moveTo>
                  <a:cubicBezTo>
                    <a:pt x="4078" y="34"/>
                    <a:pt x="4078" y="51"/>
                    <a:pt x="4094" y="68"/>
                  </a:cubicBezTo>
                  <a:cubicBezTo>
                    <a:pt x="4094" y="51"/>
                    <a:pt x="4078" y="34"/>
                    <a:pt x="4078" y="1"/>
                  </a:cubicBezTo>
                  <a:close/>
                  <a:moveTo>
                    <a:pt x="4094" y="68"/>
                  </a:moveTo>
                  <a:cubicBezTo>
                    <a:pt x="4111" y="118"/>
                    <a:pt x="4128" y="185"/>
                    <a:pt x="4161" y="252"/>
                  </a:cubicBezTo>
                  <a:cubicBezTo>
                    <a:pt x="4211" y="435"/>
                    <a:pt x="4312" y="669"/>
                    <a:pt x="4412" y="987"/>
                  </a:cubicBezTo>
                  <a:cubicBezTo>
                    <a:pt x="4646" y="1622"/>
                    <a:pt x="4963" y="2557"/>
                    <a:pt x="5364" y="3760"/>
                  </a:cubicBezTo>
                  <a:cubicBezTo>
                    <a:pt x="5749" y="4963"/>
                    <a:pt x="6216" y="6434"/>
                    <a:pt x="6751" y="8105"/>
                  </a:cubicBezTo>
                  <a:cubicBezTo>
                    <a:pt x="7303" y="9775"/>
                    <a:pt x="7904" y="11663"/>
                    <a:pt x="8689" y="13685"/>
                  </a:cubicBezTo>
                  <a:lnTo>
                    <a:pt x="8689" y="13735"/>
                  </a:lnTo>
                  <a:lnTo>
                    <a:pt x="8739" y="13735"/>
                  </a:lnTo>
                  <a:cubicBezTo>
                    <a:pt x="8810" y="13736"/>
                    <a:pt x="8880" y="13736"/>
                    <a:pt x="8950" y="13736"/>
                  </a:cubicBezTo>
                  <a:cubicBezTo>
                    <a:pt x="10701" y="13736"/>
                    <a:pt x="12450" y="13537"/>
                    <a:pt x="14153" y="13167"/>
                  </a:cubicBezTo>
                  <a:cubicBezTo>
                    <a:pt x="16004" y="12787"/>
                    <a:pt x="17938" y="12292"/>
                    <a:pt x="19969" y="11942"/>
                  </a:cubicBezTo>
                  <a:lnTo>
                    <a:pt x="19969" y="11942"/>
                  </a:lnTo>
                  <a:cubicBezTo>
                    <a:pt x="20247" y="12891"/>
                    <a:pt x="20525" y="13857"/>
                    <a:pt x="20820" y="14838"/>
                  </a:cubicBezTo>
                  <a:cubicBezTo>
                    <a:pt x="21063" y="15664"/>
                    <a:pt x="21306" y="16475"/>
                    <a:pt x="21518" y="17254"/>
                  </a:cubicBezTo>
                  <a:lnTo>
                    <a:pt x="21518" y="17254"/>
                  </a:lnTo>
                  <a:cubicBezTo>
                    <a:pt x="19869" y="17877"/>
                    <a:pt x="18172" y="18403"/>
                    <a:pt x="16459" y="18831"/>
                  </a:cubicBezTo>
                  <a:cubicBezTo>
                    <a:pt x="14788" y="19283"/>
                    <a:pt x="13184" y="19717"/>
                    <a:pt x="11630" y="20018"/>
                  </a:cubicBezTo>
                  <a:cubicBezTo>
                    <a:pt x="10522" y="20234"/>
                    <a:pt x="9423" y="20399"/>
                    <a:pt x="8382" y="20399"/>
                  </a:cubicBezTo>
                  <a:cubicBezTo>
                    <a:pt x="7979" y="20399"/>
                    <a:pt x="7585" y="20374"/>
                    <a:pt x="7202" y="20318"/>
                  </a:cubicBezTo>
                  <a:cubicBezTo>
                    <a:pt x="6868" y="20268"/>
                    <a:pt x="6534" y="20202"/>
                    <a:pt x="6216" y="20085"/>
                  </a:cubicBezTo>
                  <a:cubicBezTo>
                    <a:pt x="6049" y="20034"/>
                    <a:pt x="5899" y="19968"/>
                    <a:pt x="5749" y="19901"/>
                  </a:cubicBezTo>
                  <a:cubicBezTo>
                    <a:pt x="5598" y="19834"/>
                    <a:pt x="5465" y="19767"/>
                    <a:pt x="5314" y="19667"/>
                  </a:cubicBezTo>
                  <a:cubicBezTo>
                    <a:pt x="4780" y="19366"/>
                    <a:pt x="4295" y="18982"/>
                    <a:pt x="3861" y="18547"/>
                  </a:cubicBezTo>
                  <a:cubicBezTo>
                    <a:pt x="3125" y="17795"/>
                    <a:pt x="2474" y="16943"/>
                    <a:pt x="1956" y="16008"/>
                  </a:cubicBezTo>
                  <a:cubicBezTo>
                    <a:pt x="1471" y="15206"/>
                    <a:pt x="1120" y="14487"/>
                    <a:pt x="836" y="13886"/>
                  </a:cubicBezTo>
                  <a:cubicBezTo>
                    <a:pt x="552" y="13301"/>
                    <a:pt x="352" y="12833"/>
                    <a:pt x="218" y="12516"/>
                  </a:cubicBezTo>
                  <a:cubicBezTo>
                    <a:pt x="151" y="12365"/>
                    <a:pt x="84" y="12232"/>
                    <a:pt x="51" y="12148"/>
                  </a:cubicBezTo>
                  <a:cubicBezTo>
                    <a:pt x="18" y="12064"/>
                    <a:pt x="1" y="12031"/>
                    <a:pt x="1" y="12031"/>
                  </a:cubicBezTo>
                  <a:lnTo>
                    <a:pt x="1" y="12031"/>
                  </a:lnTo>
                  <a:cubicBezTo>
                    <a:pt x="1" y="12031"/>
                    <a:pt x="1" y="12081"/>
                    <a:pt x="34" y="12165"/>
                  </a:cubicBezTo>
                  <a:cubicBezTo>
                    <a:pt x="68" y="12248"/>
                    <a:pt x="118" y="12365"/>
                    <a:pt x="185" y="12516"/>
                  </a:cubicBezTo>
                  <a:cubicBezTo>
                    <a:pt x="318" y="12850"/>
                    <a:pt x="519" y="13318"/>
                    <a:pt x="786" y="13919"/>
                  </a:cubicBezTo>
                  <a:cubicBezTo>
                    <a:pt x="1053" y="14504"/>
                    <a:pt x="1404" y="15239"/>
                    <a:pt x="1872" y="16058"/>
                  </a:cubicBezTo>
                  <a:cubicBezTo>
                    <a:pt x="2407" y="16993"/>
                    <a:pt x="3042" y="17846"/>
                    <a:pt x="3777" y="18631"/>
                  </a:cubicBezTo>
                  <a:cubicBezTo>
                    <a:pt x="4228" y="19065"/>
                    <a:pt x="4713" y="19466"/>
                    <a:pt x="5264" y="19767"/>
                  </a:cubicBezTo>
                  <a:cubicBezTo>
                    <a:pt x="5398" y="19867"/>
                    <a:pt x="5548" y="19934"/>
                    <a:pt x="5698" y="20001"/>
                  </a:cubicBezTo>
                  <a:cubicBezTo>
                    <a:pt x="5849" y="20085"/>
                    <a:pt x="6016" y="20151"/>
                    <a:pt x="6166" y="20202"/>
                  </a:cubicBezTo>
                  <a:cubicBezTo>
                    <a:pt x="6500" y="20318"/>
                    <a:pt x="6835" y="20385"/>
                    <a:pt x="7186" y="20435"/>
                  </a:cubicBezTo>
                  <a:cubicBezTo>
                    <a:pt x="7596" y="20499"/>
                    <a:pt x="8017" y="20527"/>
                    <a:pt x="8445" y="20527"/>
                  </a:cubicBezTo>
                  <a:cubicBezTo>
                    <a:pt x="9481" y="20527"/>
                    <a:pt x="10564" y="20364"/>
                    <a:pt x="11663" y="20151"/>
                  </a:cubicBezTo>
                  <a:cubicBezTo>
                    <a:pt x="13217" y="19851"/>
                    <a:pt x="14821" y="19416"/>
                    <a:pt x="16509" y="18982"/>
                  </a:cubicBezTo>
                  <a:cubicBezTo>
                    <a:pt x="18247" y="18531"/>
                    <a:pt x="19968" y="17996"/>
                    <a:pt x="21655" y="17378"/>
                  </a:cubicBezTo>
                  <a:lnTo>
                    <a:pt x="21722" y="17344"/>
                  </a:lnTo>
                  <a:lnTo>
                    <a:pt x="21689" y="17278"/>
                  </a:lnTo>
                  <a:cubicBezTo>
                    <a:pt x="21455" y="16492"/>
                    <a:pt x="21221" y="15640"/>
                    <a:pt x="20970" y="14788"/>
                  </a:cubicBezTo>
                  <a:cubicBezTo>
                    <a:pt x="20669" y="13785"/>
                    <a:pt x="20385" y="12800"/>
                    <a:pt x="20085" y="11831"/>
                  </a:cubicBezTo>
                  <a:lnTo>
                    <a:pt x="20068" y="11764"/>
                  </a:lnTo>
                  <a:lnTo>
                    <a:pt x="20001" y="11780"/>
                  </a:lnTo>
                  <a:cubicBezTo>
                    <a:pt x="17946" y="12131"/>
                    <a:pt x="15991" y="12633"/>
                    <a:pt x="14120" y="13017"/>
                  </a:cubicBezTo>
                  <a:cubicBezTo>
                    <a:pt x="12366" y="13414"/>
                    <a:pt x="10580" y="13598"/>
                    <a:pt x="8793" y="13602"/>
                  </a:cubicBezTo>
                  <a:lnTo>
                    <a:pt x="8793" y="13602"/>
                  </a:lnTo>
                  <a:cubicBezTo>
                    <a:pt x="8014" y="11609"/>
                    <a:pt x="7416" y="9733"/>
                    <a:pt x="6868" y="8071"/>
                  </a:cubicBezTo>
                  <a:cubicBezTo>
                    <a:pt x="6317" y="6384"/>
                    <a:pt x="5849" y="4930"/>
                    <a:pt x="5448" y="3727"/>
                  </a:cubicBezTo>
                  <a:cubicBezTo>
                    <a:pt x="5030" y="2541"/>
                    <a:pt x="4696" y="1605"/>
                    <a:pt x="4462" y="970"/>
                  </a:cubicBezTo>
                  <a:cubicBezTo>
                    <a:pt x="4345" y="653"/>
                    <a:pt x="4245" y="419"/>
                    <a:pt x="4178" y="252"/>
                  </a:cubicBezTo>
                  <a:lnTo>
                    <a:pt x="4094" y="68"/>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9"/>
            <p:cNvSpPr/>
            <p:nvPr/>
          </p:nvSpPr>
          <p:spPr>
            <a:xfrm>
              <a:off x="847536" y="2430247"/>
              <a:ext cx="65418" cy="67662"/>
            </a:xfrm>
            <a:custGeom>
              <a:avLst/>
              <a:gdLst/>
              <a:ahLst/>
              <a:cxnLst/>
              <a:rect l="l" t="t" r="r" b="b"/>
              <a:pathLst>
                <a:path w="2040" h="2110" extrusionOk="0">
                  <a:moveTo>
                    <a:pt x="1185" y="0"/>
                  </a:moveTo>
                  <a:cubicBezTo>
                    <a:pt x="1164" y="0"/>
                    <a:pt x="1143" y="2"/>
                    <a:pt x="1120" y="7"/>
                  </a:cubicBezTo>
                  <a:cubicBezTo>
                    <a:pt x="1098" y="5"/>
                    <a:pt x="1076" y="4"/>
                    <a:pt x="1053" y="4"/>
                  </a:cubicBezTo>
                  <a:cubicBezTo>
                    <a:pt x="856" y="4"/>
                    <a:pt x="650" y="69"/>
                    <a:pt x="485" y="174"/>
                  </a:cubicBezTo>
                  <a:cubicBezTo>
                    <a:pt x="201" y="358"/>
                    <a:pt x="18" y="675"/>
                    <a:pt x="18" y="1009"/>
                  </a:cubicBezTo>
                  <a:cubicBezTo>
                    <a:pt x="1" y="1444"/>
                    <a:pt x="235" y="1828"/>
                    <a:pt x="619" y="2028"/>
                  </a:cubicBezTo>
                  <a:cubicBezTo>
                    <a:pt x="746" y="2084"/>
                    <a:pt x="880" y="2110"/>
                    <a:pt x="1013" y="2110"/>
                  </a:cubicBezTo>
                  <a:cubicBezTo>
                    <a:pt x="1284" y="2110"/>
                    <a:pt x="1554" y="2002"/>
                    <a:pt x="1755" y="1811"/>
                  </a:cubicBezTo>
                  <a:cubicBezTo>
                    <a:pt x="1889" y="1678"/>
                    <a:pt x="1989" y="1511"/>
                    <a:pt x="2006" y="1327"/>
                  </a:cubicBezTo>
                  <a:cubicBezTo>
                    <a:pt x="2039" y="1176"/>
                    <a:pt x="2023" y="1009"/>
                    <a:pt x="1972" y="876"/>
                  </a:cubicBezTo>
                  <a:cubicBezTo>
                    <a:pt x="1906" y="658"/>
                    <a:pt x="1772" y="475"/>
                    <a:pt x="1571" y="358"/>
                  </a:cubicBezTo>
                  <a:cubicBezTo>
                    <a:pt x="1505" y="308"/>
                    <a:pt x="1438" y="274"/>
                    <a:pt x="1354" y="274"/>
                  </a:cubicBezTo>
                  <a:cubicBezTo>
                    <a:pt x="1354" y="291"/>
                    <a:pt x="1421" y="324"/>
                    <a:pt x="1538" y="408"/>
                  </a:cubicBezTo>
                  <a:cubicBezTo>
                    <a:pt x="1705" y="525"/>
                    <a:pt x="1822" y="709"/>
                    <a:pt x="1872" y="892"/>
                  </a:cubicBezTo>
                  <a:cubicBezTo>
                    <a:pt x="1956" y="1193"/>
                    <a:pt x="1889" y="1494"/>
                    <a:pt x="1672" y="1694"/>
                  </a:cubicBezTo>
                  <a:cubicBezTo>
                    <a:pt x="1495" y="1860"/>
                    <a:pt x="1266" y="1953"/>
                    <a:pt x="1030" y="1953"/>
                  </a:cubicBezTo>
                  <a:cubicBezTo>
                    <a:pt x="910" y="1953"/>
                    <a:pt x="788" y="1929"/>
                    <a:pt x="669" y="1878"/>
                  </a:cubicBezTo>
                  <a:cubicBezTo>
                    <a:pt x="352" y="1711"/>
                    <a:pt x="151" y="1377"/>
                    <a:pt x="151" y="1009"/>
                  </a:cubicBezTo>
                  <a:cubicBezTo>
                    <a:pt x="151" y="725"/>
                    <a:pt x="302" y="441"/>
                    <a:pt x="552" y="274"/>
                  </a:cubicBezTo>
                  <a:cubicBezTo>
                    <a:pt x="719" y="157"/>
                    <a:pt x="920" y="74"/>
                    <a:pt x="1120" y="57"/>
                  </a:cubicBezTo>
                  <a:cubicBezTo>
                    <a:pt x="1204" y="57"/>
                    <a:pt x="1271" y="57"/>
                    <a:pt x="1354" y="40"/>
                  </a:cubicBezTo>
                  <a:cubicBezTo>
                    <a:pt x="1293" y="16"/>
                    <a:pt x="1241" y="0"/>
                    <a:pt x="11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9"/>
            <p:cNvSpPr/>
            <p:nvPr/>
          </p:nvSpPr>
          <p:spPr>
            <a:xfrm>
              <a:off x="1444953" y="2739057"/>
              <a:ext cx="65418" cy="67598"/>
            </a:xfrm>
            <a:custGeom>
              <a:avLst/>
              <a:gdLst/>
              <a:ahLst/>
              <a:cxnLst/>
              <a:rect l="l" t="t" r="r" b="b"/>
              <a:pathLst>
                <a:path w="2040" h="2108" extrusionOk="0">
                  <a:moveTo>
                    <a:pt x="1104" y="1"/>
                  </a:moveTo>
                  <a:cubicBezTo>
                    <a:pt x="886" y="1"/>
                    <a:pt x="669" y="68"/>
                    <a:pt x="485" y="185"/>
                  </a:cubicBezTo>
                  <a:cubicBezTo>
                    <a:pt x="201" y="368"/>
                    <a:pt x="18" y="686"/>
                    <a:pt x="1" y="1020"/>
                  </a:cubicBezTo>
                  <a:cubicBezTo>
                    <a:pt x="1" y="1438"/>
                    <a:pt x="235" y="1839"/>
                    <a:pt x="602" y="2023"/>
                  </a:cubicBezTo>
                  <a:cubicBezTo>
                    <a:pt x="739" y="2080"/>
                    <a:pt x="882" y="2107"/>
                    <a:pt x="1022" y="2107"/>
                  </a:cubicBezTo>
                  <a:cubicBezTo>
                    <a:pt x="1294" y="2107"/>
                    <a:pt x="1557" y="2004"/>
                    <a:pt x="1755" y="1805"/>
                  </a:cubicBezTo>
                  <a:cubicBezTo>
                    <a:pt x="1889" y="1688"/>
                    <a:pt x="1973" y="1521"/>
                    <a:pt x="2006" y="1338"/>
                  </a:cubicBezTo>
                  <a:cubicBezTo>
                    <a:pt x="2039" y="1187"/>
                    <a:pt x="2023" y="1020"/>
                    <a:pt x="1973" y="870"/>
                  </a:cubicBezTo>
                  <a:cubicBezTo>
                    <a:pt x="1906" y="653"/>
                    <a:pt x="1755" y="485"/>
                    <a:pt x="1572" y="352"/>
                  </a:cubicBezTo>
                  <a:cubicBezTo>
                    <a:pt x="1505" y="318"/>
                    <a:pt x="1421" y="285"/>
                    <a:pt x="1338" y="285"/>
                  </a:cubicBezTo>
                  <a:cubicBezTo>
                    <a:pt x="1338" y="302"/>
                    <a:pt x="1421" y="318"/>
                    <a:pt x="1538" y="402"/>
                  </a:cubicBezTo>
                  <a:cubicBezTo>
                    <a:pt x="1705" y="536"/>
                    <a:pt x="1822" y="703"/>
                    <a:pt x="1872" y="903"/>
                  </a:cubicBezTo>
                  <a:cubicBezTo>
                    <a:pt x="1956" y="1187"/>
                    <a:pt x="1872" y="1505"/>
                    <a:pt x="1655" y="1705"/>
                  </a:cubicBezTo>
                  <a:cubicBezTo>
                    <a:pt x="1478" y="1871"/>
                    <a:pt x="1250" y="1956"/>
                    <a:pt x="1019" y="1956"/>
                  </a:cubicBezTo>
                  <a:cubicBezTo>
                    <a:pt x="901" y="1956"/>
                    <a:pt x="782" y="1934"/>
                    <a:pt x="669" y="1889"/>
                  </a:cubicBezTo>
                  <a:cubicBezTo>
                    <a:pt x="352" y="1722"/>
                    <a:pt x="135" y="1388"/>
                    <a:pt x="151" y="1020"/>
                  </a:cubicBezTo>
                  <a:cubicBezTo>
                    <a:pt x="151" y="719"/>
                    <a:pt x="302" y="452"/>
                    <a:pt x="552" y="268"/>
                  </a:cubicBezTo>
                  <a:cubicBezTo>
                    <a:pt x="719" y="151"/>
                    <a:pt x="903" y="84"/>
                    <a:pt x="1120" y="68"/>
                  </a:cubicBezTo>
                  <a:cubicBezTo>
                    <a:pt x="1187" y="68"/>
                    <a:pt x="1271" y="68"/>
                    <a:pt x="1338" y="51"/>
                  </a:cubicBezTo>
                  <a:cubicBezTo>
                    <a:pt x="1271" y="18"/>
                    <a:pt x="1187" y="1"/>
                    <a:pt x="11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9"/>
            <p:cNvSpPr/>
            <p:nvPr/>
          </p:nvSpPr>
          <p:spPr>
            <a:xfrm>
              <a:off x="1231704" y="2717091"/>
              <a:ext cx="65418" cy="67983"/>
            </a:xfrm>
            <a:custGeom>
              <a:avLst/>
              <a:gdLst/>
              <a:ahLst/>
              <a:cxnLst/>
              <a:rect l="l" t="t" r="r" b="b"/>
              <a:pathLst>
                <a:path w="2040" h="2120" extrusionOk="0">
                  <a:moveTo>
                    <a:pt x="1120" y="1"/>
                  </a:moveTo>
                  <a:cubicBezTo>
                    <a:pt x="903" y="1"/>
                    <a:pt x="686" y="68"/>
                    <a:pt x="502" y="185"/>
                  </a:cubicBezTo>
                  <a:cubicBezTo>
                    <a:pt x="201" y="368"/>
                    <a:pt x="34" y="686"/>
                    <a:pt x="18" y="1020"/>
                  </a:cubicBezTo>
                  <a:cubicBezTo>
                    <a:pt x="1" y="1454"/>
                    <a:pt x="235" y="1839"/>
                    <a:pt x="619" y="2039"/>
                  </a:cubicBezTo>
                  <a:cubicBezTo>
                    <a:pt x="750" y="2094"/>
                    <a:pt x="886" y="2120"/>
                    <a:pt x="1020" y="2120"/>
                  </a:cubicBezTo>
                  <a:cubicBezTo>
                    <a:pt x="1298" y="2120"/>
                    <a:pt x="1569" y="2008"/>
                    <a:pt x="1772" y="1805"/>
                  </a:cubicBezTo>
                  <a:cubicBezTo>
                    <a:pt x="1906" y="1688"/>
                    <a:pt x="1989" y="1521"/>
                    <a:pt x="2023" y="1338"/>
                  </a:cubicBezTo>
                  <a:cubicBezTo>
                    <a:pt x="2039" y="1187"/>
                    <a:pt x="2039" y="1020"/>
                    <a:pt x="1989" y="870"/>
                  </a:cubicBezTo>
                  <a:cubicBezTo>
                    <a:pt x="1922" y="669"/>
                    <a:pt x="1772" y="485"/>
                    <a:pt x="1588" y="368"/>
                  </a:cubicBezTo>
                  <a:cubicBezTo>
                    <a:pt x="1521" y="318"/>
                    <a:pt x="1438" y="285"/>
                    <a:pt x="1354" y="285"/>
                  </a:cubicBezTo>
                  <a:cubicBezTo>
                    <a:pt x="1354" y="302"/>
                    <a:pt x="1438" y="318"/>
                    <a:pt x="1555" y="419"/>
                  </a:cubicBezTo>
                  <a:cubicBezTo>
                    <a:pt x="1705" y="535"/>
                    <a:pt x="1822" y="703"/>
                    <a:pt x="1872" y="903"/>
                  </a:cubicBezTo>
                  <a:cubicBezTo>
                    <a:pt x="1972" y="1187"/>
                    <a:pt x="1889" y="1505"/>
                    <a:pt x="1672" y="1705"/>
                  </a:cubicBezTo>
                  <a:cubicBezTo>
                    <a:pt x="1495" y="1871"/>
                    <a:pt x="1266" y="1964"/>
                    <a:pt x="1035" y="1964"/>
                  </a:cubicBezTo>
                  <a:cubicBezTo>
                    <a:pt x="917" y="1964"/>
                    <a:pt x="799" y="1940"/>
                    <a:pt x="686" y="1889"/>
                  </a:cubicBezTo>
                  <a:cubicBezTo>
                    <a:pt x="352" y="1722"/>
                    <a:pt x="151" y="1388"/>
                    <a:pt x="151" y="1020"/>
                  </a:cubicBezTo>
                  <a:cubicBezTo>
                    <a:pt x="168" y="719"/>
                    <a:pt x="318" y="452"/>
                    <a:pt x="552" y="285"/>
                  </a:cubicBezTo>
                  <a:cubicBezTo>
                    <a:pt x="719" y="151"/>
                    <a:pt x="920" y="84"/>
                    <a:pt x="1120" y="68"/>
                  </a:cubicBezTo>
                  <a:cubicBezTo>
                    <a:pt x="1204" y="68"/>
                    <a:pt x="1287" y="68"/>
                    <a:pt x="1354" y="51"/>
                  </a:cubicBezTo>
                  <a:cubicBezTo>
                    <a:pt x="1287" y="18"/>
                    <a:pt x="1204"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9"/>
            <p:cNvSpPr/>
            <p:nvPr/>
          </p:nvSpPr>
          <p:spPr>
            <a:xfrm>
              <a:off x="1036157" y="2787286"/>
              <a:ext cx="65386" cy="67598"/>
            </a:xfrm>
            <a:custGeom>
              <a:avLst/>
              <a:gdLst/>
              <a:ahLst/>
              <a:cxnLst/>
              <a:rect l="l" t="t" r="r" b="b"/>
              <a:pathLst>
                <a:path w="2039" h="2108" extrusionOk="0">
                  <a:moveTo>
                    <a:pt x="1103" y="1"/>
                  </a:moveTo>
                  <a:cubicBezTo>
                    <a:pt x="886" y="1"/>
                    <a:pt x="669" y="67"/>
                    <a:pt x="485" y="184"/>
                  </a:cubicBezTo>
                  <a:cubicBezTo>
                    <a:pt x="201" y="368"/>
                    <a:pt x="17" y="686"/>
                    <a:pt x="0" y="1020"/>
                  </a:cubicBezTo>
                  <a:cubicBezTo>
                    <a:pt x="0" y="1438"/>
                    <a:pt x="234" y="1839"/>
                    <a:pt x="602" y="2022"/>
                  </a:cubicBezTo>
                  <a:cubicBezTo>
                    <a:pt x="739" y="2079"/>
                    <a:pt x="881" y="2107"/>
                    <a:pt x="1022" y="2107"/>
                  </a:cubicBezTo>
                  <a:cubicBezTo>
                    <a:pt x="1293" y="2107"/>
                    <a:pt x="1556" y="2003"/>
                    <a:pt x="1755" y="1805"/>
                  </a:cubicBezTo>
                  <a:cubicBezTo>
                    <a:pt x="1888" y="1671"/>
                    <a:pt x="1972" y="1521"/>
                    <a:pt x="2005" y="1337"/>
                  </a:cubicBezTo>
                  <a:cubicBezTo>
                    <a:pt x="2039" y="1170"/>
                    <a:pt x="2022" y="1020"/>
                    <a:pt x="1972" y="869"/>
                  </a:cubicBezTo>
                  <a:cubicBezTo>
                    <a:pt x="1905" y="652"/>
                    <a:pt x="1755" y="468"/>
                    <a:pt x="1571" y="352"/>
                  </a:cubicBezTo>
                  <a:cubicBezTo>
                    <a:pt x="1504" y="301"/>
                    <a:pt x="1420" y="285"/>
                    <a:pt x="1337" y="285"/>
                  </a:cubicBezTo>
                  <a:cubicBezTo>
                    <a:pt x="1337" y="301"/>
                    <a:pt x="1420" y="318"/>
                    <a:pt x="1537" y="402"/>
                  </a:cubicBezTo>
                  <a:cubicBezTo>
                    <a:pt x="1705" y="535"/>
                    <a:pt x="1805" y="702"/>
                    <a:pt x="1872" y="903"/>
                  </a:cubicBezTo>
                  <a:cubicBezTo>
                    <a:pt x="1955" y="1187"/>
                    <a:pt x="1872" y="1504"/>
                    <a:pt x="1654" y="1705"/>
                  </a:cubicBezTo>
                  <a:cubicBezTo>
                    <a:pt x="1477" y="1871"/>
                    <a:pt x="1249" y="1956"/>
                    <a:pt x="1018" y="1956"/>
                  </a:cubicBezTo>
                  <a:cubicBezTo>
                    <a:pt x="900" y="1956"/>
                    <a:pt x="782" y="1934"/>
                    <a:pt x="669" y="1889"/>
                  </a:cubicBezTo>
                  <a:cubicBezTo>
                    <a:pt x="351" y="1722"/>
                    <a:pt x="134" y="1387"/>
                    <a:pt x="151" y="1020"/>
                  </a:cubicBezTo>
                  <a:cubicBezTo>
                    <a:pt x="151" y="719"/>
                    <a:pt x="301" y="435"/>
                    <a:pt x="552" y="268"/>
                  </a:cubicBezTo>
                  <a:cubicBezTo>
                    <a:pt x="719" y="151"/>
                    <a:pt x="903" y="84"/>
                    <a:pt x="1120" y="67"/>
                  </a:cubicBezTo>
                  <a:cubicBezTo>
                    <a:pt x="1187" y="67"/>
                    <a:pt x="1270" y="67"/>
                    <a:pt x="1337" y="51"/>
                  </a:cubicBezTo>
                  <a:cubicBezTo>
                    <a:pt x="1270" y="17"/>
                    <a:pt x="1187" y="1"/>
                    <a:pt x="110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9"/>
            <p:cNvSpPr/>
            <p:nvPr/>
          </p:nvSpPr>
          <p:spPr>
            <a:xfrm>
              <a:off x="1005596" y="2575449"/>
              <a:ext cx="65418" cy="67791"/>
            </a:xfrm>
            <a:custGeom>
              <a:avLst/>
              <a:gdLst/>
              <a:ahLst/>
              <a:cxnLst/>
              <a:rect l="l" t="t" r="r" b="b"/>
              <a:pathLst>
                <a:path w="2040" h="2114" extrusionOk="0">
                  <a:moveTo>
                    <a:pt x="1183" y="1"/>
                  </a:moveTo>
                  <a:cubicBezTo>
                    <a:pt x="1162" y="1"/>
                    <a:pt x="1141" y="3"/>
                    <a:pt x="1120" y="7"/>
                  </a:cubicBezTo>
                  <a:cubicBezTo>
                    <a:pt x="903" y="7"/>
                    <a:pt x="686" y="57"/>
                    <a:pt x="502" y="191"/>
                  </a:cubicBezTo>
                  <a:cubicBezTo>
                    <a:pt x="201" y="358"/>
                    <a:pt x="18" y="675"/>
                    <a:pt x="18" y="1026"/>
                  </a:cubicBezTo>
                  <a:cubicBezTo>
                    <a:pt x="1" y="1444"/>
                    <a:pt x="235" y="1845"/>
                    <a:pt x="619" y="2029"/>
                  </a:cubicBezTo>
                  <a:cubicBezTo>
                    <a:pt x="750" y="2085"/>
                    <a:pt x="891" y="2113"/>
                    <a:pt x="1032" y="2113"/>
                  </a:cubicBezTo>
                  <a:cubicBezTo>
                    <a:pt x="1303" y="2113"/>
                    <a:pt x="1574" y="2009"/>
                    <a:pt x="1772" y="1811"/>
                  </a:cubicBezTo>
                  <a:cubicBezTo>
                    <a:pt x="1906" y="1678"/>
                    <a:pt x="1989" y="1511"/>
                    <a:pt x="2023" y="1327"/>
                  </a:cubicBezTo>
                  <a:cubicBezTo>
                    <a:pt x="2039" y="1176"/>
                    <a:pt x="2023" y="1026"/>
                    <a:pt x="1972" y="876"/>
                  </a:cubicBezTo>
                  <a:cubicBezTo>
                    <a:pt x="1906" y="658"/>
                    <a:pt x="1772" y="475"/>
                    <a:pt x="1588" y="358"/>
                  </a:cubicBezTo>
                  <a:cubicBezTo>
                    <a:pt x="1521" y="308"/>
                    <a:pt x="1438" y="291"/>
                    <a:pt x="1354" y="274"/>
                  </a:cubicBezTo>
                  <a:lnTo>
                    <a:pt x="1354" y="274"/>
                  </a:lnTo>
                  <a:cubicBezTo>
                    <a:pt x="1354" y="291"/>
                    <a:pt x="1438" y="324"/>
                    <a:pt x="1555" y="408"/>
                  </a:cubicBezTo>
                  <a:cubicBezTo>
                    <a:pt x="1705" y="525"/>
                    <a:pt x="1822" y="709"/>
                    <a:pt x="1872" y="909"/>
                  </a:cubicBezTo>
                  <a:cubicBezTo>
                    <a:pt x="1972" y="1193"/>
                    <a:pt x="1889" y="1494"/>
                    <a:pt x="1672" y="1711"/>
                  </a:cubicBezTo>
                  <a:cubicBezTo>
                    <a:pt x="1495" y="1877"/>
                    <a:pt x="1267" y="1962"/>
                    <a:pt x="1036" y="1962"/>
                  </a:cubicBezTo>
                  <a:cubicBezTo>
                    <a:pt x="918" y="1962"/>
                    <a:pt x="799" y="1940"/>
                    <a:pt x="686" y="1895"/>
                  </a:cubicBezTo>
                  <a:cubicBezTo>
                    <a:pt x="352" y="1728"/>
                    <a:pt x="151" y="1394"/>
                    <a:pt x="151" y="1026"/>
                  </a:cubicBezTo>
                  <a:cubicBezTo>
                    <a:pt x="168" y="725"/>
                    <a:pt x="302" y="441"/>
                    <a:pt x="552" y="274"/>
                  </a:cubicBezTo>
                  <a:cubicBezTo>
                    <a:pt x="719" y="157"/>
                    <a:pt x="920" y="74"/>
                    <a:pt x="1120" y="57"/>
                  </a:cubicBezTo>
                  <a:lnTo>
                    <a:pt x="1354" y="57"/>
                  </a:lnTo>
                  <a:cubicBezTo>
                    <a:pt x="1304" y="19"/>
                    <a:pt x="1245" y="1"/>
                    <a:pt x="118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9"/>
            <p:cNvSpPr/>
            <p:nvPr/>
          </p:nvSpPr>
          <p:spPr>
            <a:xfrm>
              <a:off x="911831" y="2258461"/>
              <a:ext cx="65418" cy="67566"/>
            </a:xfrm>
            <a:custGeom>
              <a:avLst/>
              <a:gdLst/>
              <a:ahLst/>
              <a:cxnLst/>
              <a:rect l="l" t="t" r="r" b="b"/>
              <a:pathLst>
                <a:path w="2040" h="2107" extrusionOk="0">
                  <a:moveTo>
                    <a:pt x="1120" y="0"/>
                  </a:moveTo>
                  <a:cubicBezTo>
                    <a:pt x="886" y="0"/>
                    <a:pt x="669" y="67"/>
                    <a:pt x="485" y="184"/>
                  </a:cubicBezTo>
                  <a:cubicBezTo>
                    <a:pt x="201" y="368"/>
                    <a:pt x="18" y="685"/>
                    <a:pt x="18" y="1020"/>
                  </a:cubicBezTo>
                  <a:cubicBezTo>
                    <a:pt x="1" y="1437"/>
                    <a:pt x="235" y="1838"/>
                    <a:pt x="619" y="2022"/>
                  </a:cubicBezTo>
                  <a:cubicBezTo>
                    <a:pt x="750" y="2079"/>
                    <a:pt x="889" y="2107"/>
                    <a:pt x="1027" y="2107"/>
                  </a:cubicBezTo>
                  <a:cubicBezTo>
                    <a:pt x="1294" y="2107"/>
                    <a:pt x="1557" y="2003"/>
                    <a:pt x="1755" y="1805"/>
                  </a:cubicBezTo>
                  <a:cubicBezTo>
                    <a:pt x="1889" y="1688"/>
                    <a:pt x="1989" y="1521"/>
                    <a:pt x="2006" y="1337"/>
                  </a:cubicBezTo>
                  <a:cubicBezTo>
                    <a:pt x="2039" y="1187"/>
                    <a:pt x="2023" y="1020"/>
                    <a:pt x="1972" y="869"/>
                  </a:cubicBezTo>
                  <a:cubicBezTo>
                    <a:pt x="1906" y="652"/>
                    <a:pt x="1772" y="468"/>
                    <a:pt x="1571" y="351"/>
                  </a:cubicBezTo>
                  <a:cubicBezTo>
                    <a:pt x="1505" y="318"/>
                    <a:pt x="1438" y="284"/>
                    <a:pt x="1354" y="284"/>
                  </a:cubicBezTo>
                  <a:cubicBezTo>
                    <a:pt x="1354" y="301"/>
                    <a:pt x="1421" y="318"/>
                    <a:pt x="1538" y="401"/>
                  </a:cubicBezTo>
                  <a:cubicBezTo>
                    <a:pt x="1705" y="535"/>
                    <a:pt x="1822" y="702"/>
                    <a:pt x="1872" y="903"/>
                  </a:cubicBezTo>
                  <a:cubicBezTo>
                    <a:pt x="1956" y="1187"/>
                    <a:pt x="1872" y="1504"/>
                    <a:pt x="1672" y="1705"/>
                  </a:cubicBezTo>
                  <a:cubicBezTo>
                    <a:pt x="1495" y="1870"/>
                    <a:pt x="1267" y="1956"/>
                    <a:pt x="1031" y="1956"/>
                  </a:cubicBezTo>
                  <a:cubicBezTo>
                    <a:pt x="910" y="1956"/>
                    <a:pt x="788" y="1934"/>
                    <a:pt x="669" y="1888"/>
                  </a:cubicBezTo>
                  <a:cubicBezTo>
                    <a:pt x="352" y="1721"/>
                    <a:pt x="151" y="1387"/>
                    <a:pt x="151" y="1020"/>
                  </a:cubicBezTo>
                  <a:cubicBezTo>
                    <a:pt x="151" y="719"/>
                    <a:pt x="302" y="435"/>
                    <a:pt x="552" y="268"/>
                  </a:cubicBezTo>
                  <a:cubicBezTo>
                    <a:pt x="719" y="151"/>
                    <a:pt x="920" y="84"/>
                    <a:pt x="1120" y="67"/>
                  </a:cubicBezTo>
                  <a:cubicBezTo>
                    <a:pt x="1187" y="67"/>
                    <a:pt x="1271" y="67"/>
                    <a:pt x="1354" y="50"/>
                  </a:cubicBezTo>
                  <a:cubicBezTo>
                    <a:pt x="1271"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6" name="Google Shape;1656;p39"/>
          <p:cNvSpPr txBox="1">
            <a:spLocks noGrp="1"/>
          </p:cNvSpPr>
          <p:nvPr>
            <p:ph type="body" idx="1"/>
          </p:nvPr>
        </p:nvSpPr>
        <p:spPr>
          <a:xfrm>
            <a:off x="505525" y="74350"/>
            <a:ext cx="8504700" cy="106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Facial Expression Recognition (FER) system, aid in modeling facial expression space for facial expression recognition by facial characteristic points and Gini index. Facial expression information are mostly concentrated on facial expression information regions, so the, eyes, eyebrows, and mouth are extracted from the input image. When a face image is input the feature extraction is performed which help in detecting facial characteristic points. Facial animation parameters are calculated in order to recognize one of the six basic facial expressions. </a:t>
            </a:r>
            <a:endParaRPr/>
          </a:p>
        </p:txBody>
      </p:sp>
      <p:sp>
        <p:nvSpPr>
          <p:cNvPr id="1657" name="Google Shape;1657;p39"/>
          <p:cNvSpPr txBox="1">
            <a:spLocks noGrp="1"/>
          </p:cNvSpPr>
          <p:nvPr>
            <p:ph type="body" idx="2"/>
          </p:nvPr>
        </p:nvSpPr>
        <p:spPr>
          <a:xfrm>
            <a:off x="2378875" y="1135750"/>
            <a:ext cx="4404300" cy="3418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implemented technique is applied to JAFFE database consisting 30 images, each having six basic facial expression images (neutral, happy, surprise, fear, sad and angry). For certain expressions like, surprise, fear and happy it gives the promising results with best recognition rate, however for expressions like, neutral, sad and angry the recognition rate is lower. Recognition of facial expression has been an active area of research in literature for long time. Facial expression play important role in cognition of human emotions. The major purpose of facial expression recognition (FER) is to introduce a natural way of communication in man-machine interaction. The FER is the base of affective computing as it is use to recognize the human expression effectively. Human facial expressions contain extremely abundant information of human behaviors and play a crucial role in interpersonal communication.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grpSp>
        <p:nvGrpSpPr>
          <p:cNvPr id="1662" name="Google Shape;1662;p40"/>
          <p:cNvGrpSpPr/>
          <p:nvPr/>
        </p:nvGrpSpPr>
        <p:grpSpPr>
          <a:xfrm>
            <a:off x="6698750" y="1435902"/>
            <a:ext cx="2445259" cy="3352887"/>
            <a:chOff x="5213500" y="1896950"/>
            <a:chExt cx="1894375" cy="2597325"/>
          </a:xfrm>
        </p:grpSpPr>
        <p:sp>
          <p:nvSpPr>
            <p:cNvPr id="1663" name="Google Shape;1663;p40"/>
            <p:cNvSpPr/>
            <p:nvPr/>
          </p:nvSpPr>
          <p:spPr>
            <a:xfrm>
              <a:off x="7045175" y="1896950"/>
              <a:ext cx="62700" cy="2588600"/>
            </a:xfrm>
            <a:custGeom>
              <a:avLst/>
              <a:gdLst/>
              <a:ahLst/>
              <a:cxnLst/>
              <a:rect l="l" t="t" r="r" b="b"/>
              <a:pathLst>
                <a:path w="2508" h="103544" extrusionOk="0">
                  <a:moveTo>
                    <a:pt x="1" y="1"/>
                  </a:moveTo>
                  <a:lnTo>
                    <a:pt x="168" y="103543"/>
                  </a:lnTo>
                  <a:lnTo>
                    <a:pt x="2507" y="103543"/>
                  </a:lnTo>
                  <a:lnTo>
                    <a:pt x="23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6905675" y="1897375"/>
              <a:ext cx="62675" cy="2588175"/>
            </a:xfrm>
            <a:custGeom>
              <a:avLst/>
              <a:gdLst/>
              <a:ahLst/>
              <a:cxnLst/>
              <a:rect l="l" t="t" r="r" b="b"/>
              <a:pathLst>
                <a:path w="2507" h="103527" extrusionOk="0">
                  <a:moveTo>
                    <a:pt x="0" y="0"/>
                  </a:moveTo>
                  <a:lnTo>
                    <a:pt x="167" y="103526"/>
                  </a:lnTo>
                  <a:lnTo>
                    <a:pt x="2507" y="103526"/>
                  </a:lnTo>
                  <a:lnTo>
                    <a:pt x="23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5687200" y="1899475"/>
              <a:ext cx="62675" cy="2588150"/>
            </a:xfrm>
            <a:custGeom>
              <a:avLst/>
              <a:gdLst/>
              <a:ahLst/>
              <a:cxnLst/>
              <a:rect l="l" t="t" r="r" b="b"/>
              <a:pathLst>
                <a:path w="2507" h="103526" extrusionOk="0">
                  <a:moveTo>
                    <a:pt x="0" y="0"/>
                  </a:moveTo>
                  <a:lnTo>
                    <a:pt x="184" y="103526"/>
                  </a:lnTo>
                  <a:lnTo>
                    <a:pt x="2507" y="103526"/>
                  </a:lnTo>
                  <a:lnTo>
                    <a:pt x="23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5547675" y="1899475"/>
              <a:ext cx="62675" cy="2588575"/>
            </a:xfrm>
            <a:custGeom>
              <a:avLst/>
              <a:gdLst/>
              <a:ahLst/>
              <a:cxnLst/>
              <a:rect l="l" t="t" r="r" b="b"/>
              <a:pathLst>
                <a:path w="2507" h="103543" extrusionOk="0">
                  <a:moveTo>
                    <a:pt x="2340" y="0"/>
                  </a:moveTo>
                  <a:lnTo>
                    <a:pt x="1" y="17"/>
                  </a:lnTo>
                  <a:lnTo>
                    <a:pt x="184" y="103543"/>
                  </a:lnTo>
                  <a:lnTo>
                    <a:pt x="2507" y="103543"/>
                  </a:lnTo>
                  <a:lnTo>
                    <a:pt x="23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5547675" y="1896950"/>
              <a:ext cx="1555600" cy="61850"/>
            </a:xfrm>
            <a:custGeom>
              <a:avLst/>
              <a:gdLst/>
              <a:ahLst/>
              <a:cxnLst/>
              <a:rect l="l" t="t" r="r" b="b"/>
              <a:pathLst>
                <a:path w="62224" h="2474" extrusionOk="0">
                  <a:moveTo>
                    <a:pt x="62223" y="1"/>
                  </a:moveTo>
                  <a:lnTo>
                    <a:pt x="1" y="118"/>
                  </a:lnTo>
                  <a:lnTo>
                    <a:pt x="17" y="2474"/>
                  </a:lnTo>
                  <a:lnTo>
                    <a:pt x="62223" y="2373"/>
                  </a:lnTo>
                  <a:lnTo>
                    <a:pt x="622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5548525" y="2428300"/>
              <a:ext cx="1555575" cy="20475"/>
            </a:xfrm>
            <a:custGeom>
              <a:avLst/>
              <a:gdLst/>
              <a:ahLst/>
              <a:cxnLst/>
              <a:rect l="l" t="t" r="r" b="b"/>
              <a:pathLst>
                <a:path w="62223" h="819" extrusionOk="0">
                  <a:moveTo>
                    <a:pt x="62223" y="0"/>
                  </a:moveTo>
                  <a:lnTo>
                    <a:pt x="0" y="117"/>
                  </a:lnTo>
                  <a:lnTo>
                    <a:pt x="17" y="819"/>
                  </a:lnTo>
                  <a:lnTo>
                    <a:pt x="62223" y="718"/>
                  </a:lnTo>
                  <a:lnTo>
                    <a:pt x="622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5549350" y="2929550"/>
              <a:ext cx="1555600" cy="20075"/>
            </a:xfrm>
            <a:custGeom>
              <a:avLst/>
              <a:gdLst/>
              <a:ahLst/>
              <a:cxnLst/>
              <a:rect l="l" t="t" r="r" b="b"/>
              <a:pathLst>
                <a:path w="62224" h="803" extrusionOk="0">
                  <a:moveTo>
                    <a:pt x="62223" y="0"/>
                  </a:moveTo>
                  <a:lnTo>
                    <a:pt x="1" y="100"/>
                  </a:lnTo>
                  <a:lnTo>
                    <a:pt x="17" y="802"/>
                  </a:lnTo>
                  <a:lnTo>
                    <a:pt x="62223" y="702"/>
                  </a:lnTo>
                  <a:lnTo>
                    <a:pt x="622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5550600" y="3430375"/>
              <a:ext cx="1555175" cy="20075"/>
            </a:xfrm>
            <a:custGeom>
              <a:avLst/>
              <a:gdLst/>
              <a:ahLst/>
              <a:cxnLst/>
              <a:rect l="l" t="t" r="r" b="b"/>
              <a:pathLst>
                <a:path w="62207" h="803" extrusionOk="0">
                  <a:moveTo>
                    <a:pt x="62207" y="1"/>
                  </a:moveTo>
                  <a:lnTo>
                    <a:pt x="1" y="101"/>
                  </a:lnTo>
                  <a:lnTo>
                    <a:pt x="1" y="803"/>
                  </a:lnTo>
                  <a:lnTo>
                    <a:pt x="62207" y="702"/>
                  </a:lnTo>
                  <a:lnTo>
                    <a:pt x="622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0"/>
            <p:cNvSpPr/>
            <p:nvPr/>
          </p:nvSpPr>
          <p:spPr>
            <a:xfrm>
              <a:off x="5551450" y="3931225"/>
              <a:ext cx="1555175" cy="20075"/>
            </a:xfrm>
            <a:custGeom>
              <a:avLst/>
              <a:gdLst/>
              <a:ahLst/>
              <a:cxnLst/>
              <a:rect l="l" t="t" r="r" b="b"/>
              <a:pathLst>
                <a:path w="62207" h="803" extrusionOk="0">
                  <a:moveTo>
                    <a:pt x="62206" y="0"/>
                  </a:moveTo>
                  <a:lnTo>
                    <a:pt x="0" y="101"/>
                  </a:lnTo>
                  <a:lnTo>
                    <a:pt x="0" y="802"/>
                  </a:lnTo>
                  <a:lnTo>
                    <a:pt x="62206" y="702"/>
                  </a:lnTo>
                  <a:lnTo>
                    <a:pt x="6220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0"/>
            <p:cNvSpPr/>
            <p:nvPr/>
          </p:nvSpPr>
          <p:spPr>
            <a:xfrm>
              <a:off x="6199325" y="3640075"/>
              <a:ext cx="276125" cy="292850"/>
            </a:xfrm>
            <a:custGeom>
              <a:avLst/>
              <a:gdLst/>
              <a:ahLst/>
              <a:cxnLst/>
              <a:rect l="l" t="t" r="r" b="b"/>
              <a:pathLst>
                <a:path w="11045" h="11714" extrusionOk="0">
                  <a:moveTo>
                    <a:pt x="11011" y="0"/>
                  </a:moveTo>
                  <a:lnTo>
                    <a:pt x="0" y="17"/>
                  </a:lnTo>
                  <a:lnTo>
                    <a:pt x="17" y="11713"/>
                  </a:lnTo>
                  <a:lnTo>
                    <a:pt x="11044" y="11680"/>
                  </a:lnTo>
                  <a:lnTo>
                    <a:pt x="110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5924875" y="3640500"/>
              <a:ext cx="276125" cy="292825"/>
            </a:xfrm>
            <a:custGeom>
              <a:avLst/>
              <a:gdLst/>
              <a:ahLst/>
              <a:cxnLst/>
              <a:rect l="l" t="t" r="r" b="b"/>
              <a:pathLst>
                <a:path w="11045" h="11713" extrusionOk="0">
                  <a:moveTo>
                    <a:pt x="11028" y="0"/>
                  </a:moveTo>
                  <a:lnTo>
                    <a:pt x="1" y="17"/>
                  </a:lnTo>
                  <a:lnTo>
                    <a:pt x="17" y="11713"/>
                  </a:lnTo>
                  <a:lnTo>
                    <a:pt x="11045" y="11679"/>
                  </a:lnTo>
                  <a:lnTo>
                    <a:pt x="1102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5922375" y="3714875"/>
              <a:ext cx="555150" cy="7525"/>
            </a:xfrm>
            <a:custGeom>
              <a:avLst/>
              <a:gdLst/>
              <a:ahLst/>
              <a:cxnLst/>
              <a:rect l="l" t="t" r="r" b="b"/>
              <a:pathLst>
                <a:path w="22206" h="301" extrusionOk="0">
                  <a:moveTo>
                    <a:pt x="13223" y="1"/>
                  </a:moveTo>
                  <a:cubicBezTo>
                    <a:pt x="8851" y="1"/>
                    <a:pt x="4481" y="33"/>
                    <a:pt x="117" y="83"/>
                  </a:cubicBezTo>
                  <a:cubicBezTo>
                    <a:pt x="0" y="83"/>
                    <a:pt x="0" y="250"/>
                    <a:pt x="117" y="250"/>
                  </a:cubicBezTo>
                  <a:cubicBezTo>
                    <a:pt x="3465" y="280"/>
                    <a:pt x="6819" y="301"/>
                    <a:pt x="10175" y="301"/>
                  </a:cubicBezTo>
                  <a:cubicBezTo>
                    <a:pt x="14154" y="301"/>
                    <a:pt x="18135" y="272"/>
                    <a:pt x="22106" y="200"/>
                  </a:cubicBezTo>
                  <a:cubicBezTo>
                    <a:pt x="22206" y="200"/>
                    <a:pt x="22206" y="49"/>
                    <a:pt x="22106" y="49"/>
                  </a:cubicBezTo>
                  <a:cubicBezTo>
                    <a:pt x="19144" y="16"/>
                    <a:pt x="16183" y="1"/>
                    <a:pt x="132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6271150" y="2538975"/>
              <a:ext cx="202200" cy="214725"/>
            </a:xfrm>
            <a:custGeom>
              <a:avLst/>
              <a:gdLst/>
              <a:ahLst/>
              <a:cxnLst/>
              <a:rect l="l" t="t" r="r" b="b"/>
              <a:pathLst>
                <a:path w="8088" h="8589" extrusionOk="0">
                  <a:moveTo>
                    <a:pt x="8071" y="1"/>
                  </a:moveTo>
                  <a:lnTo>
                    <a:pt x="1" y="17"/>
                  </a:lnTo>
                  <a:lnTo>
                    <a:pt x="18" y="8589"/>
                  </a:lnTo>
                  <a:lnTo>
                    <a:pt x="8088" y="8572"/>
                  </a:lnTo>
                  <a:lnTo>
                    <a:pt x="807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6070250" y="2539400"/>
              <a:ext cx="202200" cy="214725"/>
            </a:xfrm>
            <a:custGeom>
              <a:avLst/>
              <a:gdLst/>
              <a:ahLst/>
              <a:cxnLst/>
              <a:rect l="l" t="t" r="r" b="b"/>
              <a:pathLst>
                <a:path w="8088" h="8589" extrusionOk="0">
                  <a:moveTo>
                    <a:pt x="8070" y="0"/>
                  </a:moveTo>
                  <a:lnTo>
                    <a:pt x="0" y="17"/>
                  </a:lnTo>
                  <a:lnTo>
                    <a:pt x="17" y="8589"/>
                  </a:lnTo>
                  <a:lnTo>
                    <a:pt x="8087" y="8572"/>
                  </a:lnTo>
                  <a:lnTo>
                    <a:pt x="807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6067725" y="2593475"/>
              <a:ext cx="407300" cy="6525"/>
            </a:xfrm>
            <a:custGeom>
              <a:avLst/>
              <a:gdLst/>
              <a:ahLst/>
              <a:cxnLst/>
              <a:rect l="l" t="t" r="r" b="b"/>
              <a:pathLst>
                <a:path w="16292" h="261" extrusionOk="0">
                  <a:moveTo>
                    <a:pt x="9147" y="0"/>
                  </a:moveTo>
                  <a:cubicBezTo>
                    <a:pt x="6130" y="0"/>
                    <a:pt x="3113" y="22"/>
                    <a:pt x="101" y="60"/>
                  </a:cubicBezTo>
                  <a:cubicBezTo>
                    <a:pt x="1" y="60"/>
                    <a:pt x="1" y="227"/>
                    <a:pt x="101" y="227"/>
                  </a:cubicBezTo>
                  <a:cubicBezTo>
                    <a:pt x="2442" y="249"/>
                    <a:pt x="4786" y="261"/>
                    <a:pt x="7131" y="261"/>
                  </a:cubicBezTo>
                  <a:cubicBezTo>
                    <a:pt x="10158" y="261"/>
                    <a:pt x="13186" y="240"/>
                    <a:pt x="16208" y="193"/>
                  </a:cubicBezTo>
                  <a:cubicBezTo>
                    <a:pt x="16292" y="177"/>
                    <a:pt x="16292" y="60"/>
                    <a:pt x="16208" y="43"/>
                  </a:cubicBezTo>
                  <a:cubicBezTo>
                    <a:pt x="13857" y="14"/>
                    <a:pt x="11502" y="0"/>
                    <a:pt x="91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6233575" y="2749925"/>
              <a:ext cx="366775" cy="175050"/>
            </a:xfrm>
            <a:custGeom>
              <a:avLst/>
              <a:gdLst/>
              <a:ahLst/>
              <a:cxnLst/>
              <a:rect l="l" t="t" r="r" b="b"/>
              <a:pathLst>
                <a:path w="14671" h="7002" extrusionOk="0">
                  <a:moveTo>
                    <a:pt x="14670" y="1"/>
                  </a:moveTo>
                  <a:lnTo>
                    <a:pt x="0" y="17"/>
                  </a:lnTo>
                  <a:lnTo>
                    <a:pt x="17" y="7001"/>
                  </a:lnTo>
                  <a:lnTo>
                    <a:pt x="14670" y="6968"/>
                  </a:lnTo>
                  <a:lnTo>
                    <a:pt x="1467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5869325" y="2748675"/>
              <a:ext cx="366775" cy="175050"/>
            </a:xfrm>
            <a:custGeom>
              <a:avLst/>
              <a:gdLst/>
              <a:ahLst/>
              <a:cxnLst/>
              <a:rect l="l" t="t" r="r" b="b"/>
              <a:pathLst>
                <a:path w="14671" h="7002" extrusionOk="0">
                  <a:moveTo>
                    <a:pt x="14654" y="0"/>
                  </a:moveTo>
                  <a:lnTo>
                    <a:pt x="0" y="34"/>
                  </a:lnTo>
                  <a:lnTo>
                    <a:pt x="0" y="7001"/>
                  </a:lnTo>
                  <a:lnTo>
                    <a:pt x="14670" y="6985"/>
                  </a:lnTo>
                  <a:lnTo>
                    <a:pt x="1465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5865975" y="2792450"/>
              <a:ext cx="736450" cy="9100"/>
            </a:xfrm>
            <a:custGeom>
              <a:avLst/>
              <a:gdLst/>
              <a:ahLst/>
              <a:cxnLst/>
              <a:rect l="l" t="t" r="r" b="b"/>
              <a:pathLst>
                <a:path w="29458" h="364" extrusionOk="0">
                  <a:moveTo>
                    <a:pt x="17345" y="0"/>
                  </a:moveTo>
                  <a:cubicBezTo>
                    <a:pt x="11598" y="0"/>
                    <a:pt x="5846" y="52"/>
                    <a:pt x="101" y="121"/>
                  </a:cubicBezTo>
                  <a:cubicBezTo>
                    <a:pt x="1" y="121"/>
                    <a:pt x="1" y="288"/>
                    <a:pt x="101" y="288"/>
                  </a:cubicBezTo>
                  <a:cubicBezTo>
                    <a:pt x="4671" y="335"/>
                    <a:pt x="9245" y="363"/>
                    <a:pt x="13818" y="363"/>
                  </a:cubicBezTo>
                  <a:cubicBezTo>
                    <a:pt x="19008" y="363"/>
                    <a:pt x="24196" y="327"/>
                    <a:pt x="29374" y="238"/>
                  </a:cubicBezTo>
                  <a:cubicBezTo>
                    <a:pt x="29458" y="221"/>
                    <a:pt x="29458" y="87"/>
                    <a:pt x="29374" y="87"/>
                  </a:cubicBezTo>
                  <a:cubicBezTo>
                    <a:pt x="25369" y="26"/>
                    <a:pt x="21358" y="0"/>
                    <a:pt x="1734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6493375" y="2071150"/>
              <a:ext cx="92775" cy="359250"/>
            </a:xfrm>
            <a:custGeom>
              <a:avLst/>
              <a:gdLst/>
              <a:ahLst/>
              <a:cxnLst/>
              <a:rect l="l" t="t" r="r" b="b"/>
              <a:pathLst>
                <a:path w="3711" h="14370" extrusionOk="0">
                  <a:moveTo>
                    <a:pt x="1" y="0"/>
                  </a:moveTo>
                  <a:lnTo>
                    <a:pt x="18" y="14370"/>
                  </a:lnTo>
                  <a:lnTo>
                    <a:pt x="3710" y="14370"/>
                  </a:lnTo>
                  <a:lnTo>
                    <a:pt x="367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6587375" y="2168050"/>
              <a:ext cx="92750" cy="261100"/>
            </a:xfrm>
            <a:custGeom>
              <a:avLst/>
              <a:gdLst/>
              <a:ahLst/>
              <a:cxnLst/>
              <a:rect l="l" t="t" r="r" b="b"/>
              <a:pathLst>
                <a:path w="3710" h="10444" extrusionOk="0">
                  <a:moveTo>
                    <a:pt x="0" y="1"/>
                  </a:moveTo>
                  <a:lnTo>
                    <a:pt x="17" y="10443"/>
                  </a:lnTo>
                  <a:lnTo>
                    <a:pt x="3710" y="10443"/>
                  </a:lnTo>
                  <a:lnTo>
                    <a:pt x="367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6349275" y="2138400"/>
              <a:ext cx="143725" cy="291575"/>
            </a:xfrm>
            <a:custGeom>
              <a:avLst/>
              <a:gdLst/>
              <a:ahLst/>
              <a:cxnLst/>
              <a:rect l="l" t="t" r="r" b="b"/>
              <a:pathLst>
                <a:path w="5749" h="11663" extrusionOk="0">
                  <a:moveTo>
                    <a:pt x="5715" y="0"/>
                  </a:moveTo>
                  <a:lnTo>
                    <a:pt x="0" y="17"/>
                  </a:lnTo>
                  <a:lnTo>
                    <a:pt x="17" y="11663"/>
                  </a:lnTo>
                  <a:lnTo>
                    <a:pt x="5748" y="11646"/>
                  </a:lnTo>
                  <a:lnTo>
                    <a:pt x="571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6305825" y="2138800"/>
              <a:ext cx="45975" cy="291175"/>
            </a:xfrm>
            <a:custGeom>
              <a:avLst/>
              <a:gdLst/>
              <a:ahLst/>
              <a:cxnLst/>
              <a:rect l="l" t="t" r="r" b="b"/>
              <a:pathLst>
                <a:path w="1839" h="11647" extrusionOk="0">
                  <a:moveTo>
                    <a:pt x="1" y="1"/>
                  </a:moveTo>
                  <a:lnTo>
                    <a:pt x="17" y="11647"/>
                  </a:lnTo>
                  <a:lnTo>
                    <a:pt x="1839" y="11647"/>
                  </a:lnTo>
                  <a:lnTo>
                    <a:pt x="182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6260725" y="2206075"/>
              <a:ext cx="45550" cy="223900"/>
            </a:xfrm>
            <a:custGeom>
              <a:avLst/>
              <a:gdLst/>
              <a:ahLst/>
              <a:cxnLst/>
              <a:rect l="l" t="t" r="r" b="b"/>
              <a:pathLst>
                <a:path w="1822" h="8956" extrusionOk="0">
                  <a:moveTo>
                    <a:pt x="1805" y="0"/>
                  </a:moveTo>
                  <a:lnTo>
                    <a:pt x="0" y="17"/>
                  </a:lnTo>
                  <a:lnTo>
                    <a:pt x="0" y="8956"/>
                  </a:lnTo>
                  <a:lnTo>
                    <a:pt x="1821" y="8956"/>
                  </a:lnTo>
                  <a:lnTo>
                    <a:pt x="18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6520125" y="3087025"/>
              <a:ext cx="215150" cy="346300"/>
            </a:xfrm>
            <a:custGeom>
              <a:avLst/>
              <a:gdLst/>
              <a:ahLst/>
              <a:cxnLst/>
              <a:rect l="l" t="t" r="r" b="b"/>
              <a:pathLst>
                <a:path w="8606" h="13852" extrusionOk="0">
                  <a:moveTo>
                    <a:pt x="3409" y="0"/>
                  </a:moveTo>
                  <a:lnTo>
                    <a:pt x="0" y="1437"/>
                  </a:lnTo>
                  <a:lnTo>
                    <a:pt x="5197" y="13852"/>
                  </a:lnTo>
                  <a:lnTo>
                    <a:pt x="8605" y="12431"/>
                  </a:lnTo>
                  <a:lnTo>
                    <a:pt x="34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6439925" y="3074075"/>
              <a:ext cx="92750" cy="359250"/>
            </a:xfrm>
            <a:custGeom>
              <a:avLst/>
              <a:gdLst/>
              <a:ahLst/>
              <a:cxnLst/>
              <a:rect l="l" t="t" r="r" b="b"/>
              <a:pathLst>
                <a:path w="3710" h="14370" extrusionOk="0">
                  <a:moveTo>
                    <a:pt x="3693" y="0"/>
                  </a:moveTo>
                  <a:lnTo>
                    <a:pt x="0" y="17"/>
                  </a:lnTo>
                  <a:lnTo>
                    <a:pt x="34" y="14370"/>
                  </a:lnTo>
                  <a:lnTo>
                    <a:pt x="3709" y="14370"/>
                  </a:lnTo>
                  <a:lnTo>
                    <a:pt x="369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6249850" y="3141750"/>
              <a:ext cx="143725" cy="291150"/>
            </a:xfrm>
            <a:custGeom>
              <a:avLst/>
              <a:gdLst/>
              <a:ahLst/>
              <a:cxnLst/>
              <a:rect l="l" t="t" r="r" b="b"/>
              <a:pathLst>
                <a:path w="5749" h="11646" extrusionOk="0">
                  <a:moveTo>
                    <a:pt x="5732" y="0"/>
                  </a:moveTo>
                  <a:lnTo>
                    <a:pt x="1" y="17"/>
                  </a:lnTo>
                  <a:lnTo>
                    <a:pt x="17" y="11646"/>
                  </a:lnTo>
                  <a:lnTo>
                    <a:pt x="5749" y="11646"/>
                  </a:lnTo>
                  <a:lnTo>
                    <a:pt x="573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6392725" y="3033975"/>
              <a:ext cx="32175" cy="398925"/>
            </a:xfrm>
            <a:custGeom>
              <a:avLst/>
              <a:gdLst/>
              <a:ahLst/>
              <a:cxnLst/>
              <a:rect l="l" t="t" r="r" b="b"/>
              <a:pathLst>
                <a:path w="1287" h="15957" extrusionOk="0">
                  <a:moveTo>
                    <a:pt x="0" y="0"/>
                  </a:moveTo>
                  <a:lnTo>
                    <a:pt x="34" y="15957"/>
                  </a:lnTo>
                  <a:lnTo>
                    <a:pt x="1287" y="15957"/>
                  </a:lnTo>
                  <a:lnTo>
                    <a:pt x="125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6424450" y="3096200"/>
              <a:ext cx="15900" cy="336700"/>
            </a:xfrm>
            <a:custGeom>
              <a:avLst/>
              <a:gdLst/>
              <a:ahLst/>
              <a:cxnLst/>
              <a:rect l="l" t="t" r="r" b="b"/>
              <a:pathLst>
                <a:path w="636" h="13468" extrusionOk="0">
                  <a:moveTo>
                    <a:pt x="1" y="1"/>
                  </a:moveTo>
                  <a:lnTo>
                    <a:pt x="18" y="13468"/>
                  </a:lnTo>
                  <a:lnTo>
                    <a:pt x="636" y="13468"/>
                  </a:lnTo>
                  <a:lnTo>
                    <a:pt x="61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5912350" y="3418275"/>
              <a:ext cx="336700" cy="16300"/>
            </a:xfrm>
            <a:custGeom>
              <a:avLst/>
              <a:gdLst/>
              <a:ahLst/>
              <a:cxnLst/>
              <a:rect l="l" t="t" r="r" b="b"/>
              <a:pathLst>
                <a:path w="13468" h="652" extrusionOk="0">
                  <a:moveTo>
                    <a:pt x="13467" y="0"/>
                  </a:moveTo>
                  <a:lnTo>
                    <a:pt x="0" y="17"/>
                  </a:lnTo>
                  <a:lnTo>
                    <a:pt x="0" y="652"/>
                  </a:lnTo>
                  <a:lnTo>
                    <a:pt x="13467" y="618"/>
                  </a:lnTo>
                  <a:lnTo>
                    <a:pt x="1346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5883100" y="3325125"/>
              <a:ext cx="367200" cy="93575"/>
            </a:xfrm>
            <a:custGeom>
              <a:avLst/>
              <a:gdLst/>
              <a:ahLst/>
              <a:cxnLst/>
              <a:rect l="l" t="t" r="r" b="b"/>
              <a:pathLst>
                <a:path w="14688" h="3743" extrusionOk="0">
                  <a:moveTo>
                    <a:pt x="14687" y="0"/>
                  </a:moveTo>
                  <a:lnTo>
                    <a:pt x="1" y="17"/>
                  </a:lnTo>
                  <a:lnTo>
                    <a:pt x="17" y="3743"/>
                  </a:lnTo>
                  <a:lnTo>
                    <a:pt x="14687" y="3726"/>
                  </a:lnTo>
                  <a:lnTo>
                    <a:pt x="1468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5955375" y="3231125"/>
              <a:ext cx="294925" cy="94025"/>
            </a:xfrm>
            <a:custGeom>
              <a:avLst/>
              <a:gdLst/>
              <a:ahLst/>
              <a:cxnLst/>
              <a:rect l="l" t="t" r="r" b="b"/>
              <a:pathLst>
                <a:path w="11797" h="3761" extrusionOk="0">
                  <a:moveTo>
                    <a:pt x="11780" y="1"/>
                  </a:moveTo>
                  <a:lnTo>
                    <a:pt x="0" y="34"/>
                  </a:lnTo>
                  <a:lnTo>
                    <a:pt x="0" y="3760"/>
                  </a:lnTo>
                  <a:lnTo>
                    <a:pt x="11796" y="3727"/>
                  </a:lnTo>
                  <a:lnTo>
                    <a:pt x="117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5836725" y="4382350"/>
              <a:ext cx="244825" cy="107575"/>
            </a:xfrm>
            <a:custGeom>
              <a:avLst/>
              <a:gdLst/>
              <a:ahLst/>
              <a:cxnLst/>
              <a:rect l="l" t="t" r="r" b="b"/>
              <a:pathLst>
                <a:path w="9793" h="4303" extrusionOk="0">
                  <a:moveTo>
                    <a:pt x="4496" y="0"/>
                  </a:moveTo>
                  <a:lnTo>
                    <a:pt x="4479" y="2824"/>
                  </a:lnTo>
                  <a:cubicBezTo>
                    <a:pt x="4479" y="2824"/>
                    <a:pt x="1" y="3827"/>
                    <a:pt x="1087" y="4161"/>
                  </a:cubicBezTo>
                  <a:cubicBezTo>
                    <a:pt x="1446" y="4266"/>
                    <a:pt x="2486" y="4302"/>
                    <a:pt x="3729" y="4302"/>
                  </a:cubicBezTo>
                  <a:cubicBezTo>
                    <a:pt x="5843" y="4302"/>
                    <a:pt x="8542" y="4197"/>
                    <a:pt x="9458" y="4144"/>
                  </a:cubicBezTo>
                  <a:lnTo>
                    <a:pt x="9792" y="4111"/>
                  </a:lnTo>
                  <a:lnTo>
                    <a:pt x="975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6033900" y="4448225"/>
              <a:ext cx="47225" cy="37750"/>
            </a:xfrm>
            <a:custGeom>
              <a:avLst/>
              <a:gdLst/>
              <a:ahLst/>
              <a:cxnLst/>
              <a:rect l="l" t="t" r="r" b="b"/>
              <a:pathLst>
                <a:path w="1889" h="1510" extrusionOk="0">
                  <a:moveTo>
                    <a:pt x="1757" y="0"/>
                  </a:moveTo>
                  <a:cubicBezTo>
                    <a:pt x="1365" y="0"/>
                    <a:pt x="969" y="134"/>
                    <a:pt x="669" y="390"/>
                  </a:cubicBezTo>
                  <a:cubicBezTo>
                    <a:pt x="301" y="657"/>
                    <a:pt x="67" y="1058"/>
                    <a:pt x="0" y="1509"/>
                  </a:cubicBezTo>
                  <a:lnTo>
                    <a:pt x="1889" y="1476"/>
                  </a:lnTo>
                  <a:lnTo>
                    <a:pt x="1889" y="5"/>
                  </a:lnTo>
                  <a:cubicBezTo>
                    <a:pt x="1845" y="2"/>
                    <a:pt x="1801" y="0"/>
                    <a:pt x="1757"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5855125" y="4467150"/>
              <a:ext cx="226425" cy="22475"/>
            </a:xfrm>
            <a:custGeom>
              <a:avLst/>
              <a:gdLst/>
              <a:ahLst/>
              <a:cxnLst/>
              <a:rect l="l" t="t" r="r" b="b"/>
              <a:pathLst>
                <a:path w="9057" h="899" extrusionOk="0">
                  <a:moveTo>
                    <a:pt x="1571" y="0"/>
                  </a:moveTo>
                  <a:cubicBezTo>
                    <a:pt x="1571" y="0"/>
                    <a:pt x="0" y="451"/>
                    <a:pt x="201" y="702"/>
                  </a:cubicBezTo>
                  <a:cubicBezTo>
                    <a:pt x="293" y="836"/>
                    <a:pt x="1842" y="898"/>
                    <a:pt x="3701" y="898"/>
                  </a:cubicBezTo>
                  <a:cubicBezTo>
                    <a:pt x="5560" y="898"/>
                    <a:pt x="7728" y="836"/>
                    <a:pt x="9056" y="719"/>
                  </a:cubicBezTo>
                  <a:lnTo>
                    <a:pt x="9040" y="602"/>
                  </a:lnTo>
                  <a:lnTo>
                    <a:pt x="2039" y="669"/>
                  </a:lnTo>
                  <a:cubicBezTo>
                    <a:pt x="2039" y="669"/>
                    <a:pt x="1872" y="0"/>
                    <a:pt x="1571"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5858875" y="4480925"/>
              <a:ext cx="223500" cy="3375"/>
            </a:xfrm>
            <a:custGeom>
              <a:avLst/>
              <a:gdLst/>
              <a:ahLst/>
              <a:cxnLst/>
              <a:rect l="l" t="t" r="r" b="b"/>
              <a:pathLst>
                <a:path w="8940" h="135" extrusionOk="0">
                  <a:moveTo>
                    <a:pt x="55" y="27"/>
                  </a:moveTo>
                  <a:cubicBezTo>
                    <a:pt x="38" y="27"/>
                    <a:pt x="23" y="34"/>
                    <a:pt x="1" y="34"/>
                  </a:cubicBezTo>
                  <a:lnTo>
                    <a:pt x="84" y="34"/>
                  </a:lnTo>
                  <a:cubicBezTo>
                    <a:pt x="73" y="29"/>
                    <a:pt x="64" y="27"/>
                    <a:pt x="55" y="27"/>
                  </a:cubicBezTo>
                  <a:close/>
                  <a:moveTo>
                    <a:pt x="8839" y="1"/>
                  </a:moveTo>
                  <a:lnTo>
                    <a:pt x="8589" y="17"/>
                  </a:lnTo>
                  <a:lnTo>
                    <a:pt x="7620" y="34"/>
                  </a:lnTo>
                  <a:cubicBezTo>
                    <a:pt x="6818" y="51"/>
                    <a:pt x="5698" y="68"/>
                    <a:pt x="4462" y="68"/>
                  </a:cubicBezTo>
                  <a:cubicBezTo>
                    <a:pt x="4100" y="72"/>
                    <a:pt x="3749" y="74"/>
                    <a:pt x="3413" y="74"/>
                  </a:cubicBezTo>
                  <a:cubicBezTo>
                    <a:pt x="2604" y="74"/>
                    <a:pt x="1883" y="63"/>
                    <a:pt x="1304" y="51"/>
                  </a:cubicBezTo>
                  <a:cubicBezTo>
                    <a:pt x="936" y="34"/>
                    <a:pt x="602" y="34"/>
                    <a:pt x="351" y="34"/>
                  </a:cubicBezTo>
                  <a:lnTo>
                    <a:pt x="84" y="34"/>
                  </a:lnTo>
                  <a:lnTo>
                    <a:pt x="351" y="51"/>
                  </a:lnTo>
                  <a:lnTo>
                    <a:pt x="1304" y="101"/>
                  </a:lnTo>
                  <a:cubicBezTo>
                    <a:pt x="2106" y="118"/>
                    <a:pt x="3225" y="134"/>
                    <a:pt x="4462" y="134"/>
                  </a:cubicBezTo>
                  <a:cubicBezTo>
                    <a:pt x="5698" y="134"/>
                    <a:pt x="6818" y="118"/>
                    <a:pt x="7620" y="84"/>
                  </a:cubicBezTo>
                  <a:lnTo>
                    <a:pt x="8589" y="34"/>
                  </a:lnTo>
                  <a:cubicBezTo>
                    <a:pt x="8672" y="34"/>
                    <a:pt x="8773" y="34"/>
                    <a:pt x="8839" y="17"/>
                  </a:cubicBezTo>
                  <a:lnTo>
                    <a:pt x="8940" y="17"/>
                  </a:lnTo>
                  <a:cubicBezTo>
                    <a:pt x="8906" y="1"/>
                    <a:pt x="8873" y="1"/>
                    <a:pt x="88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5893125" y="4465900"/>
              <a:ext cx="13400" cy="20475"/>
            </a:xfrm>
            <a:custGeom>
              <a:avLst/>
              <a:gdLst/>
              <a:ahLst/>
              <a:cxnLst/>
              <a:rect l="l" t="t" r="r" b="b"/>
              <a:pathLst>
                <a:path w="536" h="819" extrusionOk="0">
                  <a:moveTo>
                    <a:pt x="1" y="0"/>
                  </a:moveTo>
                  <a:lnTo>
                    <a:pt x="1" y="0"/>
                  </a:lnTo>
                  <a:cubicBezTo>
                    <a:pt x="268" y="201"/>
                    <a:pt x="452" y="501"/>
                    <a:pt x="519" y="819"/>
                  </a:cubicBezTo>
                  <a:cubicBezTo>
                    <a:pt x="535" y="468"/>
                    <a:pt x="335"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5939925" y="4452525"/>
              <a:ext cx="7950" cy="11300"/>
            </a:xfrm>
            <a:custGeom>
              <a:avLst/>
              <a:gdLst/>
              <a:ahLst/>
              <a:cxnLst/>
              <a:rect l="l" t="t" r="r" b="b"/>
              <a:pathLst>
                <a:path w="318" h="452" extrusionOk="0">
                  <a:moveTo>
                    <a:pt x="17" y="0"/>
                  </a:moveTo>
                  <a:lnTo>
                    <a:pt x="17" y="0"/>
                  </a:lnTo>
                  <a:cubicBezTo>
                    <a:pt x="0" y="17"/>
                    <a:pt x="50" y="117"/>
                    <a:pt x="134" y="251"/>
                  </a:cubicBezTo>
                  <a:cubicBezTo>
                    <a:pt x="201" y="368"/>
                    <a:pt x="284" y="452"/>
                    <a:pt x="301" y="452"/>
                  </a:cubicBezTo>
                  <a:cubicBezTo>
                    <a:pt x="317" y="435"/>
                    <a:pt x="251" y="335"/>
                    <a:pt x="184" y="218"/>
                  </a:cubicBezTo>
                  <a:cubicBezTo>
                    <a:pt x="100" y="84"/>
                    <a:pt x="33"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5949525" y="4450425"/>
              <a:ext cx="8800" cy="7625"/>
            </a:xfrm>
            <a:custGeom>
              <a:avLst/>
              <a:gdLst/>
              <a:ahLst/>
              <a:cxnLst/>
              <a:rect l="l" t="t" r="r" b="b"/>
              <a:pathLst>
                <a:path w="352" h="305" extrusionOk="0">
                  <a:moveTo>
                    <a:pt x="0" y="1"/>
                  </a:moveTo>
                  <a:cubicBezTo>
                    <a:pt x="0" y="18"/>
                    <a:pt x="67" y="101"/>
                    <a:pt x="151" y="185"/>
                  </a:cubicBezTo>
                  <a:cubicBezTo>
                    <a:pt x="223" y="257"/>
                    <a:pt x="296" y="305"/>
                    <a:pt x="325" y="305"/>
                  </a:cubicBezTo>
                  <a:cubicBezTo>
                    <a:pt x="329" y="305"/>
                    <a:pt x="332" y="304"/>
                    <a:pt x="334" y="302"/>
                  </a:cubicBezTo>
                  <a:cubicBezTo>
                    <a:pt x="351" y="285"/>
                    <a:pt x="284" y="218"/>
                    <a:pt x="201" y="135"/>
                  </a:cubicBezTo>
                  <a:cubicBezTo>
                    <a:pt x="101" y="51"/>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5950775" y="4444850"/>
              <a:ext cx="13800" cy="1700"/>
            </a:xfrm>
            <a:custGeom>
              <a:avLst/>
              <a:gdLst/>
              <a:ahLst/>
              <a:cxnLst/>
              <a:rect l="l" t="t" r="r" b="b"/>
              <a:pathLst>
                <a:path w="552" h="68" extrusionOk="0">
                  <a:moveTo>
                    <a:pt x="304" y="0"/>
                  </a:moveTo>
                  <a:cubicBezTo>
                    <a:pt x="203" y="0"/>
                    <a:pt x="102" y="13"/>
                    <a:pt x="0" y="40"/>
                  </a:cubicBezTo>
                  <a:cubicBezTo>
                    <a:pt x="59" y="60"/>
                    <a:pt x="112" y="68"/>
                    <a:pt x="166" y="68"/>
                  </a:cubicBezTo>
                  <a:cubicBezTo>
                    <a:pt x="204" y="68"/>
                    <a:pt x="243" y="64"/>
                    <a:pt x="284" y="57"/>
                  </a:cubicBezTo>
                  <a:cubicBezTo>
                    <a:pt x="307" y="61"/>
                    <a:pt x="330" y="63"/>
                    <a:pt x="355" y="63"/>
                  </a:cubicBezTo>
                  <a:cubicBezTo>
                    <a:pt x="421" y="63"/>
                    <a:pt x="491" y="48"/>
                    <a:pt x="552" y="23"/>
                  </a:cubicBezTo>
                  <a:cubicBezTo>
                    <a:pt x="469" y="8"/>
                    <a:pt x="387"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5951200" y="4436650"/>
              <a:ext cx="15900" cy="2575"/>
            </a:xfrm>
            <a:custGeom>
              <a:avLst/>
              <a:gdLst/>
              <a:ahLst/>
              <a:cxnLst/>
              <a:rect l="l" t="t" r="r" b="b"/>
              <a:pathLst>
                <a:path w="636" h="103" extrusionOk="0">
                  <a:moveTo>
                    <a:pt x="635" y="1"/>
                  </a:moveTo>
                  <a:lnTo>
                    <a:pt x="635" y="1"/>
                  </a:lnTo>
                  <a:cubicBezTo>
                    <a:pt x="418" y="17"/>
                    <a:pt x="217" y="34"/>
                    <a:pt x="0" y="51"/>
                  </a:cubicBezTo>
                  <a:cubicBezTo>
                    <a:pt x="91" y="85"/>
                    <a:pt x="181" y="103"/>
                    <a:pt x="270" y="103"/>
                  </a:cubicBezTo>
                  <a:cubicBezTo>
                    <a:pt x="395" y="103"/>
                    <a:pt x="518" y="69"/>
                    <a:pt x="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5917775" y="4440475"/>
              <a:ext cx="25075" cy="14175"/>
            </a:xfrm>
            <a:custGeom>
              <a:avLst/>
              <a:gdLst/>
              <a:ahLst/>
              <a:cxnLst/>
              <a:rect l="l" t="t" r="r" b="b"/>
              <a:pathLst>
                <a:path w="1003" h="567" extrusionOk="0">
                  <a:moveTo>
                    <a:pt x="336" y="60"/>
                  </a:moveTo>
                  <a:cubicBezTo>
                    <a:pt x="391" y="60"/>
                    <a:pt x="446" y="68"/>
                    <a:pt x="502" y="81"/>
                  </a:cubicBezTo>
                  <a:cubicBezTo>
                    <a:pt x="619" y="115"/>
                    <a:pt x="719" y="182"/>
                    <a:pt x="802" y="265"/>
                  </a:cubicBezTo>
                  <a:cubicBezTo>
                    <a:pt x="847" y="333"/>
                    <a:pt x="885" y="392"/>
                    <a:pt x="915" y="460"/>
                  </a:cubicBezTo>
                  <a:lnTo>
                    <a:pt x="915" y="460"/>
                  </a:lnTo>
                  <a:cubicBezTo>
                    <a:pt x="856" y="454"/>
                    <a:pt x="771" y="441"/>
                    <a:pt x="669" y="416"/>
                  </a:cubicBezTo>
                  <a:cubicBezTo>
                    <a:pt x="552" y="399"/>
                    <a:pt x="435" y="366"/>
                    <a:pt x="318" y="332"/>
                  </a:cubicBezTo>
                  <a:cubicBezTo>
                    <a:pt x="251" y="315"/>
                    <a:pt x="184" y="282"/>
                    <a:pt x="134" y="249"/>
                  </a:cubicBezTo>
                  <a:cubicBezTo>
                    <a:pt x="67" y="215"/>
                    <a:pt x="51" y="148"/>
                    <a:pt x="101" y="115"/>
                  </a:cubicBezTo>
                  <a:cubicBezTo>
                    <a:pt x="179" y="76"/>
                    <a:pt x="257" y="60"/>
                    <a:pt x="336" y="60"/>
                  </a:cubicBezTo>
                  <a:close/>
                  <a:moveTo>
                    <a:pt x="337" y="1"/>
                  </a:moveTo>
                  <a:cubicBezTo>
                    <a:pt x="246" y="1"/>
                    <a:pt x="154" y="21"/>
                    <a:pt x="67" y="65"/>
                  </a:cubicBezTo>
                  <a:cubicBezTo>
                    <a:pt x="17" y="98"/>
                    <a:pt x="0" y="148"/>
                    <a:pt x="17" y="198"/>
                  </a:cubicBezTo>
                  <a:cubicBezTo>
                    <a:pt x="34" y="249"/>
                    <a:pt x="51" y="282"/>
                    <a:pt x="101" y="299"/>
                  </a:cubicBezTo>
                  <a:cubicBezTo>
                    <a:pt x="168" y="332"/>
                    <a:pt x="234" y="366"/>
                    <a:pt x="301" y="382"/>
                  </a:cubicBezTo>
                  <a:cubicBezTo>
                    <a:pt x="418" y="432"/>
                    <a:pt x="535" y="449"/>
                    <a:pt x="669" y="466"/>
                  </a:cubicBezTo>
                  <a:cubicBezTo>
                    <a:pt x="719" y="474"/>
                    <a:pt x="773" y="478"/>
                    <a:pt x="830" y="478"/>
                  </a:cubicBezTo>
                  <a:cubicBezTo>
                    <a:pt x="860" y="478"/>
                    <a:pt x="890" y="477"/>
                    <a:pt x="921" y="475"/>
                  </a:cubicBezTo>
                  <a:lnTo>
                    <a:pt x="921" y="475"/>
                  </a:lnTo>
                  <a:cubicBezTo>
                    <a:pt x="933" y="503"/>
                    <a:pt x="944" y="533"/>
                    <a:pt x="953" y="566"/>
                  </a:cubicBezTo>
                  <a:cubicBezTo>
                    <a:pt x="953" y="535"/>
                    <a:pt x="953" y="504"/>
                    <a:pt x="940" y="473"/>
                  </a:cubicBezTo>
                  <a:lnTo>
                    <a:pt x="940" y="473"/>
                  </a:lnTo>
                  <a:cubicBezTo>
                    <a:pt x="961" y="471"/>
                    <a:pt x="982" y="469"/>
                    <a:pt x="1003" y="466"/>
                  </a:cubicBezTo>
                  <a:cubicBezTo>
                    <a:pt x="1003" y="466"/>
                    <a:pt x="979" y="466"/>
                    <a:pt x="935" y="462"/>
                  </a:cubicBezTo>
                  <a:lnTo>
                    <a:pt x="935" y="462"/>
                  </a:lnTo>
                  <a:cubicBezTo>
                    <a:pt x="918" y="380"/>
                    <a:pt x="885" y="314"/>
                    <a:pt x="836" y="249"/>
                  </a:cubicBezTo>
                  <a:cubicBezTo>
                    <a:pt x="712" y="90"/>
                    <a:pt x="526" y="1"/>
                    <a:pt x="3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5939075" y="4436225"/>
              <a:ext cx="12975" cy="16325"/>
            </a:xfrm>
            <a:custGeom>
              <a:avLst/>
              <a:gdLst/>
              <a:ahLst/>
              <a:cxnLst/>
              <a:rect l="l" t="t" r="r" b="b"/>
              <a:pathLst>
                <a:path w="519" h="653" extrusionOk="0">
                  <a:moveTo>
                    <a:pt x="402" y="1"/>
                  </a:moveTo>
                  <a:cubicBezTo>
                    <a:pt x="285" y="1"/>
                    <a:pt x="168" y="68"/>
                    <a:pt x="118" y="168"/>
                  </a:cubicBezTo>
                  <a:cubicBezTo>
                    <a:pt x="67" y="251"/>
                    <a:pt x="34" y="335"/>
                    <a:pt x="17" y="419"/>
                  </a:cubicBezTo>
                  <a:cubicBezTo>
                    <a:pt x="1" y="502"/>
                    <a:pt x="17" y="586"/>
                    <a:pt x="67" y="652"/>
                  </a:cubicBezTo>
                  <a:cubicBezTo>
                    <a:pt x="51" y="586"/>
                    <a:pt x="51" y="502"/>
                    <a:pt x="67" y="435"/>
                  </a:cubicBezTo>
                  <a:cubicBezTo>
                    <a:pt x="84" y="352"/>
                    <a:pt x="118" y="268"/>
                    <a:pt x="168" y="201"/>
                  </a:cubicBezTo>
                  <a:cubicBezTo>
                    <a:pt x="213" y="140"/>
                    <a:pt x="287" y="66"/>
                    <a:pt x="363" y="66"/>
                  </a:cubicBezTo>
                  <a:cubicBezTo>
                    <a:pt x="370" y="66"/>
                    <a:pt x="378" y="66"/>
                    <a:pt x="385" y="68"/>
                  </a:cubicBezTo>
                  <a:cubicBezTo>
                    <a:pt x="468" y="84"/>
                    <a:pt x="435" y="201"/>
                    <a:pt x="385" y="285"/>
                  </a:cubicBezTo>
                  <a:cubicBezTo>
                    <a:pt x="351" y="352"/>
                    <a:pt x="301" y="419"/>
                    <a:pt x="251" y="485"/>
                  </a:cubicBezTo>
                  <a:cubicBezTo>
                    <a:pt x="151" y="586"/>
                    <a:pt x="84" y="636"/>
                    <a:pt x="84" y="652"/>
                  </a:cubicBezTo>
                  <a:cubicBezTo>
                    <a:pt x="168" y="619"/>
                    <a:pt x="235" y="569"/>
                    <a:pt x="285" y="519"/>
                  </a:cubicBezTo>
                  <a:cubicBezTo>
                    <a:pt x="351" y="452"/>
                    <a:pt x="402" y="385"/>
                    <a:pt x="435" y="302"/>
                  </a:cubicBezTo>
                  <a:cubicBezTo>
                    <a:pt x="468" y="268"/>
                    <a:pt x="485" y="218"/>
                    <a:pt x="502" y="151"/>
                  </a:cubicBezTo>
                  <a:cubicBezTo>
                    <a:pt x="519" y="84"/>
                    <a:pt x="468" y="18"/>
                    <a:pt x="4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6036400" y="4446775"/>
              <a:ext cx="46825" cy="38350"/>
            </a:xfrm>
            <a:custGeom>
              <a:avLst/>
              <a:gdLst/>
              <a:ahLst/>
              <a:cxnLst/>
              <a:rect l="l" t="t" r="r" b="b"/>
              <a:pathLst>
                <a:path w="1873" h="1534" extrusionOk="0">
                  <a:moveTo>
                    <a:pt x="1621" y="1"/>
                  </a:moveTo>
                  <a:cubicBezTo>
                    <a:pt x="1571" y="1"/>
                    <a:pt x="1521" y="5"/>
                    <a:pt x="1471" y="13"/>
                  </a:cubicBezTo>
                  <a:cubicBezTo>
                    <a:pt x="819" y="47"/>
                    <a:pt x="251" y="498"/>
                    <a:pt x="51" y="1133"/>
                  </a:cubicBezTo>
                  <a:cubicBezTo>
                    <a:pt x="34" y="1233"/>
                    <a:pt x="17" y="1333"/>
                    <a:pt x="1" y="1417"/>
                  </a:cubicBezTo>
                  <a:cubicBezTo>
                    <a:pt x="1" y="1450"/>
                    <a:pt x="1" y="1500"/>
                    <a:pt x="1" y="1534"/>
                  </a:cubicBezTo>
                  <a:cubicBezTo>
                    <a:pt x="17" y="1534"/>
                    <a:pt x="17" y="1383"/>
                    <a:pt x="101" y="1149"/>
                  </a:cubicBezTo>
                  <a:cubicBezTo>
                    <a:pt x="301" y="548"/>
                    <a:pt x="853" y="114"/>
                    <a:pt x="1488" y="47"/>
                  </a:cubicBezTo>
                  <a:cubicBezTo>
                    <a:pt x="1605" y="38"/>
                    <a:pt x="1701" y="38"/>
                    <a:pt x="1768" y="38"/>
                  </a:cubicBezTo>
                  <a:cubicBezTo>
                    <a:pt x="1834" y="38"/>
                    <a:pt x="1872" y="38"/>
                    <a:pt x="1872" y="30"/>
                  </a:cubicBezTo>
                  <a:cubicBezTo>
                    <a:pt x="1839" y="30"/>
                    <a:pt x="1805" y="13"/>
                    <a:pt x="1772" y="13"/>
                  </a:cubicBezTo>
                  <a:cubicBezTo>
                    <a:pt x="1722" y="5"/>
                    <a:pt x="1672" y="1"/>
                    <a:pt x="16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6068575" y="4388625"/>
              <a:ext cx="2525" cy="54325"/>
            </a:xfrm>
            <a:custGeom>
              <a:avLst/>
              <a:gdLst/>
              <a:ahLst/>
              <a:cxnLst/>
              <a:rect l="l" t="t" r="r" b="b"/>
              <a:pathLst>
                <a:path w="101" h="2173" extrusionOk="0">
                  <a:moveTo>
                    <a:pt x="34" y="0"/>
                  </a:moveTo>
                  <a:lnTo>
                    <a:pt x="34" y="0"/>
                  </a:lnTo>
                  <a:cubicBezTo>
                    <a:pt x="0" y="735"/>
                    <a:pt x="17" y="1454"/>
                    <a:pt x="67" y="2172"/>
                  </a:cubicBezTo>
                  <a:cubicBezTo>
                    <a:pt x="101" y="1454"/>
                    <a:pt x="84" y="719"/>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5981275" y="4468650"/>
              <a:ext cx="38450" cy="2125"/>
            </a:xfrm>
            <a:custGeom>
              <a:avLst/>
              <a:gdLst/>
              <a:ahLst/>
              <a:cxnLst/>
              <a:rect l="l" t="t" r="r" b="b"/>
              <a:pathLst>
                <a:path w="1538" h="85" extrusionOk="0">
                  <a:moveTo>
                    <a:pt x="1454" y="0"/>
                  </a:moveTo>
                  <a:cubicBezTo>
                    <a:pt x="1326" y="0"/>
                    <a:pt x="1064" y="12"/>
                    <a:pt x="769" y="24"/>
                  </a:cubicBezTo>
                  <a:cubicBezTo>
                    <a:pt x="479" y="24"/>
                    <a:pt x="234" y="16"/>
                    <a:pt x="103" y="16"/>
                  </a:cubicBezTo>
                  <a:cubicBezTo>
                    <a:pt x="37" y="16"/>
                    <a:pt x="0" y="18"/>
                    <a:pt x="0" y="24"/>
                  </a:cubicBezTo>
                  <a:cubicBezTo>
                    <a:pt x="239" y="64"/>
                    <a:pt x="486" y="85"/>
                    <a:pt x="733" y="85"/>
                  </a:cubicBezTo>
                  <a:cubicBezTo>
                    <a:pt x="1004" y="85"/>
                    <a:pt x="1275" y="60"/>
                    <a:pt x="1537" y="7"/>
                  </a:cubicBezTo>
                  <a:cubicBezTo>
                    <a:pt x="1537" y="2"/>
                    <a:pt x="1507" y="0"/>
                    <a:pt x="14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6041425" y="4468725"/>
              <a:ext cx="4200" cy="7625"/>
            </a:xfrm>
            <a:custGeom>
              <a:avLst/>
              <a:gdLst/>
              <a:ahLst/>
              <a:cxnLst/>
              <a:rect l="l" t="t" r="r" b="b"/>
              <a:pathLst>
                <a:path w="168" h="305" extrusionOk="0">
                  <a:moveTo>
                    <a:pt x="158" y="1"/>
                  </a:moveTo>
                  <a:cubicBezTo>
                    <a:pt x="134" y="1"/>
                    <a:pt x="77" y="48"/>
                    <a:pt x="34" y="121"/>
                  </a:cubicBezTo>
                  <a:cubicBezTo>
                    <a:pt x="0" y="221"/>
                    <a:pt x="17" y="305"/>
                    <a:pt x="34" y="305"/>
                  </a:cubicBezTo>
                  <a:cubicBezTo>
                    <a:pt x="50" y="305"/>
                    <a:pt x="67" y="238"/>
                    <a:pt x="100" y="154"/>
                  </a:cubicBezTo>
                  <a:cubicBezTo>
                    <a:pt x="134" y="71"/>
                    <a:pt x="167" y="21"/>
                    <a:pt x="167" y="4"/>
                  </a:cubicBezTo>
                  <a:cubicBezTo>
                    <a:pt x="165" y="2"/>
                    <a:pt x="162" y="1"/>
                    <a:pt x="1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6049775" y="4456600"/>
              <a:ext cx="5875" cy="5150"/>
            </a:xfrm>
            <a:custGeom>
              <a:avLst/>
              <a:gdLst/>
              <a:ahLst/>
              <a:cxnLst/>
              <a:rect l="l" t="t" r="r" b="b"/>
              <a:pathLst>
                <a:path w="235" h="206" extrusionOk="0">
                  <a:moveTo>
                    <a:pt x="206" y="0"/>
                  </a:moveTo>
                  <a:cubicBezTo>
                    <a:pt x="183" y="0"/>
                    <a:pt x="142" y="30"/>
                    <a:pt x="101" y="71"/>
                  </a:cubicBezTo>
                  <a:cubicBezTo>
                    <a:pt x="34" y="138"/>
                    <a:pt x="0" y="188"/>
                    <a:pt x="17" y="205"/>
                  </a:cubicBezTo>
                  <a:cubicBezTo>
                    <a:pt x="34" y="205"/>
                    <a:pt x="84" y="172"/>
                    <a:pt x="134" y="122"/>
                  </a:cubicBezTo>
                  <a:cubicBezTo>
                    <a:pt x="201" y="71"/>
                    <a:pt x="234" y="5"/>
                    <a:pt x="218" y="5"/>
                  </a:cubicBezTo>
                  <a:cubicBezTo>
                    <a:pt x="215" y="2"/>
                    <a:pt x="211" y="0"/>
                    <a:pt x="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6061475" y="4450475"/>
              <a:ext cx="7825" cy="3325"/>
            </a:xfrm>
            <a:custGeom>
              <a:avLst/>
              <a:gdLst/>
              <a:ahLst/>
              <a:cxnLst/>
              <a:rect l="l" t="t" r="r" b="b"/>
              <a:pathLst>
                <a:path w="313" h="133" extrusionOk="0">
                  <a:moveTo>
                    <a:pt x="225" y="1"/>
                  </a:moveTo>
                  <a:cubicBezTo>
                    <a:pt x="199" y="1"/>
                    <a:pt x="167" y="5"/>
                    <a:pt x="134" y="16"/>
                  </a:cubicBezTo>
                  <a:cubicBezTo>
                    <a:pt x="34" y="32"/>
                    <a:pt x="0" y="116"/>
                    <a:pt x="0" y="133"/>
                  </a:cubicBezTo>
                  <a:cubicBezTo>
                    <a:pt x="17" y="133"/>
                    <a:pt x="84" y="99"/>
                    <a:pt x="151" y="66"/>
                  </a:cubicBezTo>
                  <a:cubicBezTo>
                    <a:pt x="234" y="32"/>
                    <a:pt x="301" y="49"/>
                    <a:pt x="301" y="16"/>
                  </a:cubicBezTo>
                  <a:cubicBezTo>
                    <a:pt x="312" y="16"/>
                    <a:pt x="279" y="1"/>
                    <a:pt x="2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6074825" y="4448025"/>
              <a:ext cx="4200" cy="2325"/>
            </a:xfrm>
            <a:custGeom>
              <a:avLst/>
              <a:gdLst/>
              <a:ahLst/>
              <a:cxnLst/>
              <a:rect l="l" t="t" r="r" b="b"/>
              <a:pathLst>
                <a:path w="168" h="93" extrusionOk="0">
                  <a:moveTo>
                    <a:pt x="139" y="1"/>
                  </a:moveTo>
                  <a:cubicBezTo>
                    <a:pt x="122" y="1"/>
                    <a:pt x="101" y="5"/>
                    <a:pt x="84" y="13"/>
                  </a:cubicBezTo>
                  <a:cubicBezTo>
                    <a:pt x="34" y="30"/>
                    <a:pt x="1" y="64"/>
                    <a:pt x="1" y="80"/>
                  </a:cubicBezTo>
                  <a:cubicBezTo>
                    <a:pt x="9" y="89"/>
                    <a:pt x="22" y="93"/>
                    <a:pt x="38" y="93"/>
                  </a:cubicBezTo>
                  <a:cubicBezTo>
                    <a:pt x="55" y="93"/>
                    <a:pt x="76" y="89"/>
                    <a:pt x="101" y="80"/>
                  </a:cubicBezTo>
                  <a:cubicBezTo>
                    <a:pt x="135" y="64"/>
                    <a:pt x="168" y="30"/>
                    <a:pt x="168" y="13"/>
                  </a:cubicBezTo>
                  <a:cubicBezTo>
                    <a:pt x="168" y="5"/>
                    <a:pt x="155" y="1"/>
                    <a:pt x="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5485025" y="2132125"/>
              <a:ext cx="1176300" cy="313725"/>
            </a:xfrm>
            <a:custGeom>
              <a:avLst/>
              <a:gdLst/>
              <a:ahLst/>
              <a:cxnLst/>
              <a:rect l="l" t="t" r="r" b="b"/>
              <a:pathLst>
                <a:path w="47052" h="12549" extrusionOk="0">
                  <a:moveTo>
                    <a:pt x="685" y="1"/>
                  </a:moveTo>
                  <a:lnTo>
                    <a:pt x="0" y="10828"/>
                  </a:lnTo>
                  <a:lnTo>
                    <a:pt x="47052" y="12549"/>
                  </a:lnTo>
                  <a:lnTo>
                    <a:pt x="47052" y="1855"/>
                  </a:lnTo>
                  <a:lnTo>
                    <a:pt x="6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5213500" y="2230225"/>
              <a:ext cx="81900" cy="54975"/>
            </a:xfrm>
            <a:custGeom>
              <a:avLst/>
              <a:gdLst/>
              <a:ahLst/>
              <a:cxnLst/>
              <a:rect l="l" t="t" r="r" b="b"/>
              <a:pathLst>
                <a:path w="3276" h="2199" extrusionOk="0">
                  <a:moveTo>
                    <a:pt x="2519" y="1"/>
                  </a:moveTo>
                  <a:cubicBezTo>
                    <a:pt x="1688" y="1"/>
                    <a:pt x="416" y="129"/>
                    <a:pt x="1" y="872"/>
                  </a:cubicBezTo>
                  <a:cubicBezTo>
                    <a:pt x="1" y="872"/>
                    <a:pt x="494" y="2199"/>
                    <a:pt x="2860" y="2199"/>
                  </a:cubicBezTo>
                  <a:cubicBezTo>
                    <a:pt x="2957" y="2199"/>
                    <a:pt x="3056" y="2197"/>
                    <a:pt x="3159" y="2192"/>
                  </a:cubicBezTo>
                  <a:lnTo>
                    <a:pt x="3276" y="37"/>
                  </a:lnTo>
                  <a:cubicBezTo>
                    <a:pt x="3276" y="37"/>
                    <a:pt x="2959" y="1"/>
                    <a:pt x="251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5282850" y="2132125"/>
              <a:ext cx="219325" cy="270700"/>
            </a:xfrm>
            <a:custGeom>
              <a:avLst/>
              <a:gdLst/>
              <a:ahLst/>
              <a:cxnLst/>
              <a:rect l="l" t="t" r="r" b="b"/>
              <a:pathLst>
                <a:path w="8773" h="10828" extrusionOk="0">
                  <a:moveTo>
                    <a:pt x="8772" y="1"/>
                  </a:moveTo>
                  <a:lnTo>
                    <a:pt x="6684" y="1956"/>
                  </a:lnTo>
                  <a:cubicBezTo>
                    <a:pt x="6266" y="2340"/>
                    <a:pt x="5798" y="2657"/>
                    <a:pt x="5280" y="2875"/>
                  </a:cubicBezTo>
                  <a:cubicBezTo>
                    <a:pt x="4645" y="3159"/>
                    <a:pt x="3793" y="3509"/>
                    <a:pt x="3292" y="3543"/>
                  </a:cubicBezTo>
                  <a:cubicBezTo>
                    <a:pt x="2971" y="3559"/>
                    <a:pt x="2648" y="3566"/>
                    <a:pt x="2324" y="3566"/>
                  </a:cubicBezTo>
                  <a:cubicBezTo>
                    <a:pt x="1638" y="3566"/>
                    <a:pt x="949" y="3533"/>
                    <a:pt x="268" y="3476"/>
                  </a:cubicBezTo>
                  <a:lnTo>
                    <a:pt x="0" y="6433"/>
                  </a:lnTo>
                  <a:lnTo>
                    <a:pt x="3175" y="6734"/>
                  </a:lnTo>
                  <a:cubicBezTo>
                    <a:pt x="3175" y="6734"/>
                    <a:pt x="4478" y="6851"/>
                    <a:pt x="5982" y="8472"/>
                  </a:cubicBezTo>
                  <a:cubicBezTo>
                    <a:pt x="7486" y="10093"/>
                    <a:pt x="8087" y="10828"/>
                    <a:pt x="8087" y="10828"/>
                  </a:cubicBezTo>
                  <a:lnTo>
                    <a:pt x="87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6661300" y="2178500"/>
              <a:ext cx="69800" cy="267350"/>
            </a:xfrm>
            <a:custGeom>
              <a:avLst/>
              <a:gdLst/>
              <a:ahLst/>
              <a:cxnLst/>
              <a:rect l="l" t="t" r="r" b="b"/>
              <a:pathLst>
                <a:path w="2792" h="10694" extrusionOk="0">
                  <a:moveTo>
                    <a:pt x="1" y="0"/>
                  </a:moveTo>
                  <a:lnTo>
                    <a:pt x="1" y="10694"/>
                  </a:lnTo>
                  <a:cubicBezTo>
                    <a:pt x="1" y="10694"/>
                    <a:pt x="1755" y="9307"/>
                    <a:pt x="2240" y="5748"/>
                  </a:cubicBezTo>
                  <a:cubicBezTo>
                    <a:pt x="2791" y="1604"/>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5492550" y="2230700"/>
              <a:ext cx="1168775" cy="114900"/>
            </a:xfrm>
            <a:custGeom>
              <a:avLst/>
              <a:gdLst/>
              <a:ahLst/>
              <a:cxnLst/>
              <a:rect l="l" t="t" r="r" b="b"/>
              <a:pathLst>
                <a:path w="46751" h="4596" extrusionOk="0">
                  <a:moveTo>
                    <a:pt x="167" y="1"/>
                  </a:moveTo>
                  <a:lnTo>
                    <a:pt x="0" y="2741"/>
                  </a:lnTo>
                  <a:lnTo>
                    <a:pt x="46751" y="4596"/>
                  </a:lnTo>
                  <a:lnTo>
                    <a:pt x="46751" y="1705"/>
                  </a:lnTo>
                  <a:lnTo>
                    <a:pt x="167"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6088200" y="2176000"/>
              <a:ext cx="208875" cy="251050"/>
            </a:xfrm>
            <a:custGeom>
              <a:avLst/>
              <a:gdLst/>
              <a:ahLst/>
              <a:cxnLst/>
              <a:rect l="l" t="t" r="r" b="b"/>
              <a:pathLst>
                <a:path w="8355" h="10042" extrusionOk="0">
                  <a:moveTo>
                    <a:pt x="3108" y="0"/>
                  </a:moveTo>
                  <a:lnTo>
                    <a:pt x="251" y="618"/>
                  </a:lnTo>
                  <a:lnTo>
                    <a:pt x="1" y="9925"/>
                  </a:lnTo>
                  <a:lnTo>
                    <a:pt x="2290" y="10042"/>
                  </a:lnTo>
                  <a:cubicBezTo>
                    <a:pt x="2290" y="9607"/>
                    <a:pt x="2273" y="9073"/>
                    <a:pt x="2273" y="8622"/>
                  </a:cubicBezTo>
                  <a:lnTo>
                    <a:pt x="2273" y="8622"/>
                  </a:lnTo>
                  <a:cubicBezTo>
                    <a:pt x="2301" y="8625"/>
                    <a:pt x="2329" y="8627"/>
                    <a:pt x="2357" y="8627"/>
                  </a:cubicBezTo>
                  <a:cubicBezTo>
                    <a:pt x="2721" y="8627"/>
                    <a:pt x="3023" y="8332"/>
                    <a:pt x="3225" y="8037"/>
                  </a:cubicBezTo>
                  <a:cubicBezTo>
                    <a:pt x="3443" y="7703"/>
                    <a:pt x="3593" y="7318"/>
                    <a:pt x="3877" y="7051"/>
                  </a:cubicBezTo>
                  <a:cubicBezTo>
                    <a:pt x="4050" y="6889"/>
                    <a:pt x="4302" y="6776"/>
                    <a:pt x="4538" y="6776"/>
                  </a:cubicBezTo>
                  <a:cubicBezTo>
                    <a:pt x="4690" y="6776"/>
                    <a:pt x="4835" y="6823"/>
                    <a:pt x="4946" y="6934"/>
                  </a:cubicBezTo>
                  <a:cubicBezTo>
                    <a:pt x="5080" y="7051"/>
                    <a:pt x="5164" y="7268"/>
                    <a:pt x="5347" y="7285"/>
                  </a:cubicBezTo>
                  <a:cubicBezTo>
                    <a:pt x="5368" y="7289"/>
                    <a:pt x="5387" y="7291"/>
                    <a:pt x="5406" y="7291"/>
                  </a:cubicBezTo>
                  <a:cubicBezTo>
                    <a:pt x="5688" y="7291"/>
                    <a:pt x="5736" y="6830"/>
                    <a:pt x="5798" y="6516"/>
                  </a:cubicBezTo>
                  <a:cubicBezTo>
                    <a:pt x="5966" y="5781"/>
                    <a:pt x="6834" y="5497"/>
                    <a:pt x="7386" y="4979"/>
                  </a:cubicBezTo>
                  <a:cubicBezTo>
                    <a:pt x="8355" y="4060"/>
                    <a:pt x="8154" y="2456"/>
                    <a:pt x="6985" y="1805"/>
                  </a:cubicBezTo>
                  <a:cubicBezTo>
                    <a:pt x="6367" y="1454"/>
                    <a:pt x="5581" y="1454"/>
                    <a:pt x="4963" y="1103"/>
                  </a:cubicBezTo>
                  <a:cubicBezTo>
                    <a:pt x="4328" y="752"/>
                    <a:pt x="3844" y="50"/>
                    <a:pt x="3108"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6219775" y="4386525"/>
              <a:ext cx="244400" cy="107750"/>
            </a:xfrm>
            <a:custGeom>
              <a:avLst/>
              <a:gdLst/>
              <a:ahLst/>
              <a:cxnLst/>
              <a:rect l="l" t="t" r="r" b="b"/>
              <a:pathLst>
                <a:path w="9776" h="4310" extrusionOk="0">
                  <a:moveTo>
                    <a:pt x="17" y="1"/>
                  </a:moveTo>
                  <a:lnTo>
                    <a:pt x="1" y="4128"/>
                  </a:lnTo>
                  <a:lnTo>
                    <a:pt x="318" y="4144"/>
                  </a:lnTo>
                  <a:cubicBezTo>
                    <a:pt x="1237" y="4197"/>
                    <a:pt x="3951" y="4310"/>
                    <a:pt x="6068" y="4310"/>
                  </a:cubicBezTo>
                  <a:cubicBezTo>
                    <a:pt x="7302" y="4310"/>
                    <a:pt x="8333" y="4272"/>
                    <a:pt x="8689" y="4161"/>
                  </a:cubicBezTo>
                  <a:cubicBezTo>
                    <a:pt x="9775" y="3827"/>
                    <a:pt x="5297" y="2824"/>
                    <a:pt x="5297" y="2824"/>
                  </a:cubicBezTo>
                  <a:lnTo>
                    <a:pt x="5281" y="17"/>
                  </a:lnTo>
                  <a:lnTo>
                    <a:pt x="17"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6219775" y="4452400"/>
              <a:ext cx="47650" cy="37750"/>
            </a:xfrm>
            <a:custGeom>
              <a:avLst/>
              <a:gdLst/>
              <a:ahLst/>
              <a:cxnLst/>
              <a:rect l="l" t="t" r="r" b="b"/>
              <a:pathLst>
                <a:path w="1906" h="1510" extrusionOk="0">
                  <a:moveTo>
                    <a:pt x="132" y="0"/>
                  </a:moveTo>
                  <a:cubicBezTo>
                    <a:pt x="88" y="0"/>
                    <a:pt x="44" y="2"/>
                    <a:pt x="1" y="5"/>
                  </a:cubicBezTo>
                  <a:lnTo>
                    <a:pt x="1" y="1476"/>
                  </a:lnTo>
                  <a:lnTo>
                    <a:pt x="1906" y="1509"/>
                  </a:lnTo>
                  <a:cubicBezTo>
                    <a:pt x="1822" y="1058"/>
                    <a:pt x="1588" y="657"/>
                    <a:pt x="1237" y="390"/>
                  </a:cubicBezTo>
                  <a:cubicBezTo>
                    <a:pt x="922" y="134"/>
                    <a:pt x="525" y="0"/>
                    <a:pt x="13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6219375" y="4471325"/>
              <a:ext cx="226425" cy="22475"/>
            </a:xfrm>
            <a:custGeom>
              <a:avLst/>
              <a:gdLst/>
              <a:ahLst/>
              <a:cxnLst/>
              <a:rect l="l" t="t" r="r" b="b"/>
              <a:pathLst>
                <a:path w="9057" h="899" extrusionOk="0">
                  <a:moveTo>
                    <a:pt x="7502" y="0"/>
                  </a:moveTo>
                  <a:cubicBezTo>
                    <a:pt x="7185" y="17"/>
                    <a:pt x="7034" y="669"/>
                    <a:pt x="7034" y="669"/>
                  </a:cubicBezTo>
                  <a:lnTo>
                    <a:pt x="17" y="602"/>
                  </a:lnTo>
                  <a:lnTo>
                    <a:pt x="0" y="719"/>
                  </a:lnTo>
                  <a:cubicBezTo>
                    <a:pt x="1328" y="836"/>
                    <a:pt x="3496" y="898"/>
                    <a:pt x="5357" y="898"/>
                  </a:cubicBezTo>
                  <a:cubicBezTo>
                    <a:pt x="7218" y="898"/>
                    <a:pt x="8772" y="836"/>
                    <a:pt x="8872" y="702"/>
                  </a:cubicBezTo>
                  <a:cubicBezTo>
                    <a:pt x="9056" y="452"/>
                    <a:pt x="7502" y="0"/>
                    <a:pt x="750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6218950" y="4485100"/>
              <a:ext cx="221000" cy="3475"/>
            </a:xfrm>
            <a:custGeom>
              <a:avLst/>
              <a:gdLst/>
              <a:ahLst/>
              <a:cxnLst/>
              <a:rect l="l" t="t" r="r" b="b"/>
              <a:pathLst>
                <a:path w="8840" h="139" extrusionOk="0">
                  <a:moveTo>
                    <a:pt x="84" y="1"/>
                  </a:moveTo>
                  <a:cubicBezTo>
                    <a:pt x="50" y="1"/>
                    <a:pt x="17" y="1"/>
                    <a:pt x="0" y="17"/>
                  </a:cubicBezTo>
                  <a:lnTo>
                    <a:pt x="84" y="17"/>
                  </a:lnTo>
                  <a:cubicBezTo>
                    <a:pt x="167" y="34"/>
                    <a:pt x="251" y="34"/>
                    <a:pt x="335" y="34"/>
                  </a:cubicBezTo>
                  <a:lnTo>
                    <a:pt x="1304" y="84"/>
                  </a:lnTo>
                  <a:cubicBezTo>
                    <a:pt x="2106" y="118"/>
                    <a:pt x="3225" y="134"/>
                    <a:pt x="4462" y="134"/>
                  </a:cubicBezTo>
                  <a:cubicBezTo>
                    <a:pt x="4698" y="138"/>
                    <a:pt x="4930" y="139"/>
                    <a:pt x="5156" y="139"/>
                  </a:cubicBezTo>
                  <a:cubicBezTo>
                    <a:pt x="6114" y="139"/>
                    <a:pt x="6971" y="115"/>
                    <a:pt x="7619" y="101"/>
                  </a:cubicBezTo>
                  <a:cubicBezTo>
                    <a:pt x="8004" y="84"/>
                    <a:pt x="8321" y="68"/>
                    <a:pt x="8572" y="51"/>
                  </a:cubicBezTo>
                  <a:lnTo>
                    <a:pt x="8839" y="34"/>
                  </a:lnTo>
                  <a:lnTo>
                    <a:pt x="8572" y="34"/>
                  </a:lnTo>
                  <a:lnTo>
                    <a:pt x="7619" y="51"/>
                  </a:lnTo>
                  <a:cubicBezTo>
                    <a:pt x="6817" y="68"/>
                    <a:pt x="5698" y="84"/>
                    <a:pt x="4462" y="84"/>
                  </a:cubicBezTo>
                  <a:cubicBezTo>
                    <a:pt x="3225" y="68"/>
                    <a:pt x="2106" y="51"/>
                    <a:pt x="1304" y="34"/>
                  </a:cubicBezTo>
                  <a:cubicBezTo>
                    <a:pt x="919" y="34"/>
                    <a:pt x="602" y="17"/>
                    <a:pt x="351" y="17"/>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6394375" y="4470075"/>
              <a:ext cx="13400" cy="20475"/>
            </a:xfrm>
            <a:custGeom>
              <a:avLst/>
              <a:gdLst/>
              <a:ahLst/>
              <a:cxnLst/>
              <a:rect l="l" t="t" r="r" b="b"/>
              <a:pathLst>
                <a:path w="536" h="819" extrusionOk="0">
                  <a:moveTo>
                    <a:pt x="536" y="0"/>
                  </a:moveTo>
                  <a:lnTo>
                    <a:pt x="536" y="0"/>
                  </a:lnTo>
                  <a:cubicBezTo>
                    <a:pt x="201" y="151"/>
                    <a:pt x="1" y="468"/>
                    <a:pt x="34" y="819"/>
                  </a:cubicBezTo>
                  <a:cubicBezTo>
                    <a:pt x="68" y="669"/>
                    <a:pt x="135" y="518"/>
                    <a:pt x="201" y="368"/>
                  </a:cubicBezTo>
                  <a:cubicBezTo>
                    <a:pt x="302" y="234"/>
                    <a:pt x="402" y="117"/>
                    <a:pt x="5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6353450" y="4457075"/>
              <a:ext cx="7550" cy="10925"/>
            </a:xfrm>
            <a:custGeom>
              <a:avLst/>
              <a:gdLst/>
              <a:ahLst/>
              <a:cxnLst/>
              <a:rect l="l" t="t" r="r" b="b"/>
              <a:pathLst>
                <a:path w="302" h="437" extrusionOk="0">
                  <a:moveTo>
                    <a:pt x="279" y="0"/>
                  </a:moveTo>
                  <a:cubicBezTo>
                    <a:pt x="256" y="0"/>
                    <a:pt x="194" y="80"/>
                    <a:pt x="117" y="203"/>
                  </a:cubicBezTo>
                  <a:cubicBezTo>
                    <a:pt x="51" y="320"/>
                    <a:pt x="1" y="420"/>
                    <a:pt x="17" y="437"/>
                  </a:cubicBezTo>
                  <a:cubicBezTo>
                    <a:pt x="17" y="437"/>
                    <a:pt x="101" y="353"/>
                    <a:pt x="184" y="236"/>
                  </a:cubicBezTo>
                  <a:cubicBezTo>
                    <a:pt x="251" y="103"/>
                    <a:pt x="301" y="2"/>
                    <a:pt x="285" y="2"/>
                  </a:cubicBezTo>
                  <a:cubicBezTo>
                    <a:pt x="283" y="1"/>
                    <a:pt x="281" y="0"/>
                    <a:pt x="2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6342600" y="4454950"/>
              <a:ext cx="8775" cy="7275"/>
            </a:xfrm>
            <a:custGeom>
              <a:avLst/>
              <a:gdLst/>
              <a:ahLst/>
              <a:cxnLst/>
              <a:rect l="l" t="t" r="r" b="b"/>
              <a:pathLst>
                <a:path w="351" h="291" extrusionOk="0">
                  <a:moveTo>
                    <a:pt x="341" y="1"/>
                  </a:moveTo>
                  <a:cubicBezTo>
                    <a:pt x="313" y="1"/>
                    <a:pt x="240" y="48"/>
                    <a:pt x="167" y="121"/>
                  </a:cubicBezTo>
                  <a:cubicBezTo>
                    <a:pt x="67" y="204"/>
                    <a:pt x="0" y="271"/>
                    <a:pt x="17" y="288"/>
                  </a:cubicBezTo>
                  <a:cubicBezTo>
                    <a:pt x="19" y="290"/>
                    <a:pt x="22" y="291"/>
                    <a:pt x="26" y="291"/>
                  </a:cubicBezTo>
                  <a:cubicBezTo>
                    <a:pt x="55" y="291"/>
                    <a:pt x="128" y="244"/>
                    <a:pt x="201" y="171"/>
                  </a:cubicBezTo>
                  <a:cubicBezTo>
                    <a:pt x="301" y="87"/>
                    <a:pt x="351" y="4"/>
                    <a:pt x="351" y="4"/>
                  </a:cubicBezTo>
                  <a:cubicBezTo>
                    <a:pt x="349" y="2"/>
                    <a:pt x="346" y="1"/>
                    <a:pt x="3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6336325" y="4449025"/>
              <a:ext cx="13800" cy="1850"/>
            </a:xfrm>
            <a:custGeom>
              <a:avLst/>
              <a:gdLst/>
              <a:ahLst/>
              <a:cxnLst/>
              <a:rect l="l" t="t" r="r" b="b"/>
              <a:pathLst>
                <a:path w="552" h="74" extrusionOk="0">
                  <a:moveTo>
                    <a:pt x="248" y="0"/>
                  </a:moveTo>
                  <a:cubicBezTo>
                    <a:pt x="166" y="0"/>
                    <a:pt x="83" y="9"/>
                    <a:pt x="0" y="24"/>
                  </a:cubicBezTo>
                  <a:cubicBezTo>
                    <a:pt x="84" y="57"/>
                    <a:pt x="184" y="74"/>
                    <a:pt x="268" y="74"/>
                  </a:cubicBezTo>
                  <a:cubicBezTo>
                    <a:pt x="368" y="74"/>
                    <a:pt x="468" y="74"/>
                    <a:pt x="552" y="40"/>
                  </a:cubicBezTo>
                  <a:cubicBezTo>
                    <a:pt x="451" y="13"/>
                    <a:pt x="349" y="0"/>
                    <a:pt x="2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6333825" y="4440825"/>
              <a:ext cx="15900" cy="2575"/>
            </a:xfrm>
            <a:custGeom>
              <a:avLst/>
              <a:gdLst/>
              <a:ahLst/>
              <a:cxnLst/>
              <a:rect l="l" t="t" r="r" b="b"/>
              <a:pathLst>
                <a:path w="636" h="103" extrusionOk="0">
                  <a:moveTo>
                    <a:pt x="0" y="1"/>
                  </a:moveTo>
                  <a:cubicBezTo>
                    <a:pt x="117" y="69"/>
                    <a:pt x="240" y="103"/>
                    <a:pt x="365" y="103"/>
                  </a:cubicBezTo>
                  <a:cubicBezTo>
                    <a:pt x="454" y="103"/>
                    <a:pt x="545" y="86"/>
                    <a:pt x="635" y="51"/>
                  </a:cubicBezTo>
                  <a:cubicBezTo>
                    <a:pt x="418" y="51"/>
                    <a:pt x="217"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6358050" y="4444675"/>
              <a:ext cx="25075" cy="14150"/>
            </a:xfrm>
            <a:custGeom>
              <a:avLst/>
              <a:gdLst/>
              <a:ahLst/>
              <a:cxnLst/>
              <a:rect l="l" t="t" r="r" b="b"/>
              <a:pathLst>
                <a:path w="1003" h="566" extrusionOk="0">
                  <a:moveTo>
                    <a:pt x="668" y="59"/>
                  </a:moveTo>
                  <a:cubicBezTo>
                    <a:pt x="746" y="59"/>
                    <a:pt x="824" y="75"/>
                    <a:pt x="903" y="114"/>
                  </a:cubicBezTo>
                  <a:cubicBezTo>
                    <a:pt x="953" y="147"/>
                    <a:pt x="936" y="214"/>
                    <a:pt x="869" y="248"/>
                  </a:cubicBezTo>
                  <a:cubicBezTo>
                    <a:pt x="819" y="281"/>
                    <a:pt x="752" y="314"/>
                    <a:pt x="685" y="331"/>
                  </a:cubicBezTo>
                  <a:cubicBezTo>
                    <a:pt x="568" y="365"/>
                    <a:pt x="451" y="398"/>
                    <a:pt x="334" y="415"/>
                  </a:cubicBezTo>
                  <a:cubicBezTo>
                    <a:pt x="235" y="440"/>
                    <a:pt x="152" y="452"/>
                    <a:pt x="93" y="458"/>
                  </a:cubicBezTo>
                  <a:lnTo>
                    <a:pt x="93" y="458"/>
                  </a:lnTo>
                  <a:cubicBezTo>
                    <a:pt x="124" y="395"/>
                    <a:pt x="164" y="335"/>
                    <a:pt x="218" y="281"/>
                  </a:cubicBezTo>
                  <a:cubicBezTo>
                    <a:pt x="284" y="181"/>
                    <a:pt x="385" y="114"/>
                    <a:pt x="502" y="81"/>
                  </a:cubicBezTo>
                  <a:cubicBezTo>
                    <a:pt x="557" y="67"/>
                    <a:pt x="612" y="59"/>
                    <a:pt x="668" y="59"/>
                  </a:cubicBezTo>
                  <a:close/>
                  <a:moveTo>
                    <a:pt x="667" y="0"/>
                  </a:moveTo>
                  <a:cubicBezTo>
                    <a:pt x="477" y="0"/>
                    <a:pt x="292" y="89"/>
                    <a:pt x="167" y="248"/>
                  </a:cubicBezTo>
                  <a:cubicBezTo>
                    <a:pt x="118" y="313"/>
                    <a:pt x="85" y="379"/>
                    <a:pt x="68" y="461"/>
                  </a:cubicBezTo>
                  <a:lnTo>
                    <a:pt x="68" y="461"/>
                  </a:lnTo>
                  <a:cubicBezTo>
                    <a:pt x="25" y="465"/>
                    <a:pt x="0" y="465"/>
                    <a:pt x="0" y="465"/>
                  </a:cubicBezTo>
                  <a:cubicBezTo>
                    <a:pt x="21" y="468"/>
                    <a:pt x="43" y="470"/>
                    <a:pt x="64" y="472"/>
                  </a:cubicBezTo>
                  <a:lnTo>
                    <a:pt x="64" y="472"/>
                  </a:lnTo>
                  <a:cubicBezTo>
                    <a:pt x="50" y="503"/>
                    <a:pt x="50" y="534"/>
                    <a:pt x="50" y="565"/>
                  </a:cubicBezTo>
                  <a:cubicBezTo>
                    <a:pt x="61" y="535"/>
                    <a:pt x="72" y="504"/>
                    <a:pt x="86" y="474"/>
                  </a:cubicBezTo>
                  <a:lnTo>
                    <a:pt x="86" y="474"/>
                  </a:lnTo>
                  <a:cubicBezTo>
                    <a:pt x="116" y="476"/>
                    <a:pt x="145" y="477"/>
                    <a:pt x="174" y="477"/>
                  </a:cubicBezTo>
                  <a:cubicBezTo>
                    <a:pt x="230" y="477"/>
                    <a:pt x="284" y="473"/>
                    <a:pt x="334" y="465"/>
                  </a:cubicBezTo>
                  <a:cubicBezTo>
                    <a:pt x="468" y="448"/>
                    <a:pt x="585" y="431"/>
                    <a:pt x="702" y="381"/>
                  </a:cubicBezTo>
                  <a:cubicBezTo>
                    <a:pt x="769" y="365"/>
                    <a:pt x="836" y="348"/>
                    <a:pt x="903" y="298"/>
                  </a:cubicBezTo>
                  <a:cubicBezTo>
                    <a:pt x="953" y="281"/>
                    <a:pt x="986" y="248"/>
                    <a:pt x="986" y="198"/>
                  </a:cubicBezTo>
                  <a:cubicBezTo>
                    <a:pt x="1003" y="147"/>
                    <a:pt x="986" y="97"/>
                    <a:pt x="936" y="64"/>
                  </a:cubicBezTo>
                  <a:cubicBezTo>
                    <a:pt x="849" y="21"/>
                    <a:pt x="758" y="0"/>
                    <a:pt x="6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6348850" y="4440400"/>
              <a:ext cx="12975" cy="16325"/>
            </a:xfrm>
            <a:custGeom>
              <a:avLst/>
              <a:gdLst/>
              <a:ahLst/>
              <a:cxnLst/>
              <a:rect l="l" t="t" r="r" b="b"/>
              <a:pathLst>
                <a:path w="519" h="653" extrusionOk="0">
                  <a:moveTo>
                    <a:pt x="134" y="1"/>
                  </a:moveTo>
                  <a:cubicBezTo>
                    <a:pt x="51" y="18"/>
                    <a:pt x="1" y="84"/>
                    <a:pt x="17" y="151"/>
                  </a:cubicBezTo>
                  <a:cubicBezTo>
                    <a:pt x="34" y="218"/>
                    <a:pt x="51" y="268"/>
                    <a:pt x="84" y="302"/>
                  </a:cubicBezTo>
                  <a:cubicBezTo>
                    <a:pt x="118" y="385"/>
                    <a:pt x="185" y="452"/>
                    <a:pt x="235" y="519"/>
                  </a:cubicBezTo>
                  <a:cubicBezTo>
                    <a:pt x="285" y="569"/>
                    <a:pt x="352" y="619"/>
                    <a:pt x="435" y="653"/>
                  </a:cubicBezTo>
                  <a:cubicBezTo>
                    <a:pt x="435" y="636"/>
                    <a:pt x="368" y="586"/>
                    <a:pt x="268" y="485"/>
                  </a:cubicBezTo>
                  <a:cubicBezTo>
                    <a:pt x="218" y="419"/>
                    <a:pt x="168" y="352"/>
                    <a:pt x="134" y="285"/>
                  </a:cubicBezTo>
                  <a:cubicBezTo>
                    <a:pt x="84" y="201"/>
                    <a:pt x="51" y="84"/>
                    <a:pt x="134" y="68"/>
                  </a:cubicBezTo>
                  <a:cubicBezTo>
                    <a:pt x="142" y="66"/>
                    <a:pt x="149" y="66"/>
                    <a:pt x="156" y="66"/>
                  </a:cubicBezTo>
                  <a:cubicBezTo>
                    <a:pt x="232" y="66"/>
                    <a:pt x="307" y="140"/>
                    <a:pt x="368" y="201"/>
                  </a:cubicBezTo>
                  <a:cubicBezTo>
                    <a:pt x="402" y="268"/>
                    <a:pt x="435" y="352"/>
                    <a:pt x="452" y="435"/>
                  </a:cubicBezTo>
                  <a:cubicBezTo>
                    <a:pt x="469" y="502"/>
                    <a:pt x="469" y="586"/>
                    <a:pt x="469" y="653"/>
                  </a:cubicBezTo>
                  <a:cubicBezTo>
                    <a:pt x="502" y="586"/>
                    <a:pt x="519" y="502"/>
                    <a:pt x="502" y="419"/>
                  </a:cubicBezTo>
                  <a:cubicBezTo>
                    <a:pt x="485" y="335"/>
                    <a:pt x="452" y="252"/>
                    <a:pt x="402" y="168"/>
                  </a:cubicBezTo>
                  <a:cubicBezTo>
                    <a:pt x="352" y="68"/>
                    <a:pt x="251"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6217700" y="4450950"/>
              <a:ext cx="47225" cy="38350"/>
            </a:xfrm>
            <a:custGeom>
              <a:avLst/>
              <a:gdLst/>
              <a:ahLst/>
              <a:cxnLst/>
              <a:rect l="l" t="t" r="r" b="b"/>
              <a:pathLst>
                <a:path w="1889" h="1534" extrusionOk="0">
                  <a:moveTo>
                    <a:pt x="253" y="1"/>
                  </a:moveTo>
                  <a:cubicBezTo>
                    <a:pt x="205" y="1"/>
                    <a:pt x="159" y="5"/>
                    <a:pt x="117" y="13"/>
                  </a:cubicBezTo>
                  <a:cubicBezTo>
                    <a:pt x="84" y="13"/>
                    <a:pt x="34" y="30"/>
                    <a:pt x="0" y="30"/>
                  </a:cubicBezTo>
                  <a:cubicBezTo>
                    <a:pt x="9" y="38"/>
                    <a:pt x="46" y="38"/>
                    <a:pt x="113" y="38"/>
                  </a:cubicBezTo>
                  <a:cubicBezTo>
                    <a:pt x="180" y="38"/>
                    <a:pt x="276" y="38"/>
                    <a:pt x="401" y="47"/>
                  </a:cubicBezTo>
                  <a:cubicBezTo>
                    <a:pt x="1036" y="130"/>
                    <a:pt x="1571" y="548"/>
                    <a:pt x="1771" y="1150"/>
                  </a:cubicBezTo>
                  <a:cubicBezTo>
                    <a:pt x="1855" y="1383"/>
                    <a:pt x="1855" y="1534"/>
                    <a:pt x="1872" y="1534"/>
                  </a:cubicBezTo>
                  <a:cubicBezTo>
                    <a:pt x="1888" y="1500"/>
                    <a:pt x="1888" y="1450"/>
                    <a:pt x="1872" y="1417"/>
                  </a:cubicBezTo>
                  <a:cubicBezTo>
                    <a:pt x="1872" y="1333"/>
                    <a:pt x="1838" y="1233"/>
                    <a:pt x="1821" y="1133"/>
                  </a:cubicBezTo>
                  <a:cubicBezTo>
                    <a:pt x="1621" y="498"/>
                    <a:pt x="1070" y="47"/>
                    <a:pt x="401" y="13"/>
                  </a:cubicBezTo>
                  <a:cubicBezTo>
                    <a:pt x="351" y="5"/>
                    <a:pt x="301" y="1"/>
                    <a:pt x="2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6230225" y="4392800"/>
              <a:ext cx="2125" cy="54325"/>
            </a:xfrm>
            <a:custGeom>
              <a:avLst/>
              <a:gdLst/>
              <a:ahLst/>
              <a:cxnLst/>
              <a:rect l="l" t="t" r="r" b="b"/>
              <a:pathLst>
                <a:path w="85" h="2173" extrusionOk="0">
                  <a:moveTo>
                    <a:pt x="51" y="0"/>
                  </a:moveTo>
                  <a:lnTo>
                    <a:pt x="51" y="0"/>
                  </a:lnTo>
                  <a:cubicBezTo>
                    <a:pt x="0" y="735"/>
                    <a:pt x="0" y="1454"/>
                    <a:pt x="17" y="2172"/>
                  </a:cubicBezTo>
                  <a:cubicBezTo>
                    <a:pt x="84" y="1454"/>
                    <a:pt x="84" y="735"/>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a:off x="6281175" y="4472825"/>
              <a:ext cx="38475" cy="2125"/>
            </a:xfrm>
            <a:custGeom>
              <a:avLst/>
              <a:gdLst/>
              <a:ahLst/>
              <a:cxnLst/>
              <a:rect l="l" t="t" r="r" b="b"/>
              <a:pathLst>
                <a:path w="1539" h="85" extrusionOk="0">
                  <a:moveTo>
                    <a:pt x="84" y="0"/>
                  </a:moveTo>
                  <a:cubicBezTo>
                    <a:pt x="31" y="0"/>
                    <a:pt x="1" y="2"/>
                    <a:pt x="1" y="7"/>
                  </a:cubicBezTo>
                  <a:cubicBezTo>
                    <a:pt x="272" y="60"/>
                    <a:pt x="542" y="85"/>
                    <a:pt x="811" y="85"/>
                  </a:cubicBezTo>
                  <a:cubicBezTo>
                    <a:pt x="1056" y="85"/>
                    <a:pt x="1299" y="64"/>
                    <a:pt x="1538" y="24"/>
                  </a:cubicBezTo>
                  <a:cubicBezTo>
                    <a:pt x="1538" y="18"/>
                    <a:pt x="1501" y="16"/>
                    <a:pt x="1435" y="16"/>
                  </a:cubicBezTo>
                  <a:cubicBezTo>
                    <a:pt x="1304" y="16"/>
                    <a:pt x="1059" y="24"/>
                    <a:pt x="770" y="24"/>
                  </a:cubicBezTo>
                  <a:cubicBezTo>
                    <a:pt x="474" y="12"/>
                    <a:pt x="212"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6255275" y="4472925"/>
              <a:ext cx="4225" cy="7600"/>
            </a:xfrm>
            <a:custGeom>
              <a:avLst/>
              <a:gdLst/>
              <a:ahLst/>
              <a:cxnLst/>
              <a:rect l="l" t="t" r="r" b="b"/>
              <a:pathLst>
                <a:path w="169" h="304" extrusionOk="0">
                  <a:moveTo>
                    <a:pt x="21" y="0"/>
                  </a:moveTo>
                  <a:cubicBezTo>
                    <a:pt x="19" y="0"/>
                    <a:pt x="18" y="1"/>
                    <a:pt x="18" y="3"/>
                  </a:cubicBezTo>
                  <a:cubicBezTo>
                    <a:pt x="1" y="20"/>
                    <a:pt x="34" y="70"/>
                    <a:pt x="68" y="154"/>
                  </a:cubicBezTo>
                  <a:cubicBezTo>
                    <a:pt x="101" y="237"/>
                    <a:pt x="135" y="304"/>
                    <a:pt x="151" y="304"/>
                  </a:cubicBezTo>
                  <a:cubicBezTo>
                    <a:pt x="168" y="304"/>
                    <a:pt x="168" y="220"/>
                    <a:pt x="135" y="120"/>
                  </a:cubicBezTo>
                  <a:cubicBezTo>
                    <a:pt x="91" y="47"/>
                    <a:pt x="35"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6245675" y="4460775"/>
              <a:ext cx="5450" cy="5225"/>
            </a:xfrm>
            <a:custGeom>
              <a:avLst/>
              <a:gdLst/>
              <a:ahLst/>
              <a:cxnLst/>
              <a:rect l="l" t="t" r="r" b="b"/>
              <a:pathLst>
                <a:path w="218" h="209" extrusionOk="0">
                  <a:moveTo>
                    <a:pt x="13" y="0"/>
                  </a:moveTo>
                  <a:cubicBezTo>
                    <a:pt x="8" y="0"/>
                    <a:pt x="4" y="2"/>
                    <a:pt x="1" y="5"/>
                  </a:cubicBezTo>
                  <a:cubicBezTo>
                    <a:pt x="1" y="21"/>
                    <a:pt x="34" y="71"/>
                    <a:pt x="84" y="122"/>
                  </a:cubicBezTo>
                  <a:cubicBezTo>
                    <a:pt x="128" y="165"/>
                    <a:pt x="171" y="208"/>
                    <a:pt x="193" y="208"/>
                  </a:cubicBezTo>
                  <a:cubicBezTo>
                    <a:pt x="196" y="208"/>
                    <a:pt x="199" y="207"/>
                    <a:pt x="201" y="205"/>
                  </a:cubicBezTo>
                  <a:cubicBezTo>
                    <a:pt x="218" y="188"/>
                    <a:pt x="184" y="138"/>
                    <a:pt x="134" y="71"/>
                  </a:cubicBezTo>
                  <a:cubicBezTo>
                    <a:pt x="79" y="30"/>
                    <a:pt x="36"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6231900" y="4454675"/>
              <a:ext cx="7950" cy="3300"/>
            </a:xfrm>
            <a:custGeom>
              <a:avLst/>
              <a:gdLst/>
              <a:ahLst/>
              <a:cxnLst/>
              <a:rect l="l" t="t" r="r" b="b"/>
              <a:pathLst>
                <a:path w="318" h="132" extrusionOk="0">
                  <a:moveTo>
                    <a:pt x="92" y="0"/>
                  </a:moveTo>
                  <a:cubicBezTo>
                    <a:pt x="40" y="0"/>
                    <a:pt x="0" y="20"/>
                    <a:pt x="0" y="31"/>
                  </a:cubicBezTo>
                  <a:cubicBezTo>
                    <a:pt x="0" y="48"/>
                    <a:pt x="67" y="48"/>
                    <a:pt x="151" y="65"/>
                  </a:cubicBezTo>
                  <a:cubicBezTo>
                    <a:pt x="234" y="98"/>
                    <a:pt x="284" y="132"/>
                    <a:pt x="301" y="132"/>
                  </a:cubicBezTo>
                  <a:cubicBezTo>
                    <a:pt x="318" y="115"/>
                    <a:pt x="268" y="48"/>
                    <a:pt x="167" y="15"/>
                  </a:cubicBezTo>
                  <a:cubicBezTo>
                    <a:pt x="141" y="4"/>
                    <a:pt x="116"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6221875" y="4452200"/>
              <a:ext cx="4200" cy="2325"/>
            </a:xfrm>
            <a:custGeom>
              <a:avLst/>
              <a:gdLst/>
              <a:ahLst/>
              <a:cxnLst/>
              <a:rect l="l" t="t" r="r" b="b"/>
              <a:pathLst>
                <a:path w="168" h="93" extrusionOk="0">
                  <a:moveTo>
                    <a:pt x="38" y="1"/>
                  </a:moveTo>
                  <a:cubicBezTo>
                    <a:pt x="21" y="1"/>
                    <a:pt x="9" y="5"/>
                    <a:pt x="0" y="13"/>
                  </a:cubicBezTo>
                  <a:cubicBezTo>
                    <a:pt x="0" y="30"/>
                    <a:pt x="34" y="64"/>
                    <a:pt x="67" y="80"/>
                  </a:cubicBezTo>
                  <a:cubicBezTo>
                    <a:pt x="92" y="89"/>
                    <a:pt x="113" y="93"/>
                    <a:pt x="130" y="93"/>
                  </a:cubicBezTo>
                  <a:cubicBezTo>
                    <a:pt x="147" y="93"/>
                    <a:pt x="159" y="89"/>
                    <a:pt x="167" y="80"/>
                  </a:cubicBezTo>
                  <a:cubicBezTo>
                    <a:pt x="167" y="64"/>
                    <a:pt x="134" y="30"/>
                    <a:pt x="101" y="13"/>
                  </a:cubicBezTo>
                  <a:cubicBezTo>
                    <a:pt x="75" y="5"/>
                    <a:pt x="55"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5534325" y="2405325"/>
              <a:ext cx="347550" cy="294425"/>
            </a:xfrm>
            <a:custGeom>
              <a:avLst/>
              <a:gdLst/>
              <a:ahLst/>
              <a:cxnLst/>
              <a:rect l="l" t="t" r="r" b="b"/>
              <a:pathLst>
                <a:path w="13902" h="11777" extrusionOk="0">
                  <a:moveTo>
                    <a:pt x="769" y="0"/>
                  </a:moveTo>
                  <a:cubicBezTo>
                    <a:pt x="769" y="0"/>
                    <a:pt x="0" y="9641"/>
                    <a:pt x="2456" y="11195"/>
                  </a:cubicBezTo>
                  <a:cubicBezTo>
                    <a:pt x="3104" y="11610"/>
                    <a:pt x="3931" y="11777"/>
                    <a:pt x="4844" y="11777"/>
                  </a:cubicBezTo>
                  <a:cubicBezTo>
                    <a:pt x="8636" y="11777"/>
                    <a:pt x="13902" y="8889"/>
                    <a:pt x="13902" y="8889"/>
                  </a:cubicBezTo>
                  <a:lnTo>
                    <a:pt x="13718" y="3275"/>
                  </a:lnTo>
                  <a:cubicBezTo>
                    <a:pt x="13718" y="3275"/>
                    <a:pt x="5856" y="6587"/>
                    <a:pt x="5319" y="6587"/>
                  </a:cubicBezTo>
                  <a:cubicBezTo>
                    <a:pt x="5309" y="6587"/>
                    <a:pt x="5301" y="6586"/>
                    <a:pt x="5297" y="6583"/>
                  </a:cubicBezTo>
                  <a:cubicBezTo>
                    <a:pt x="5063" y="6483"/>
                    <a:pt x="4845" y="150"/>
                    <a:pt x="4845" y="150"/>
                  </a:cubicBezTo>
                  <a:lnTo>
                    <a:pt x="76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5921950" y="2111250"/>
              <a:ext cx="200100" cy="384325"/>
            </a:xfrm>
            <a:custGeom>
              <a:avLst/>
              <a:gdLst/>
              <a:ahLst/>
              <a:cxnLst/>
              <a:rect l="l" t="t" r="r" b="b"/>
              <a:pathLst>
                <a:path w="8004" h="15373" extrusionOk="0">
                  <a:moveTo>
                    <a:pt x="3877" y="0"/>
                  </a:moveTo>
                  <a:lnTo>
                    <a:pt x="118" y="1838"/>
                  </a:lnTo>
                  <a:cubicBezTo>
                    <a:pt x="118" y="1838"/>
                    <a:pt x="1" y="6550"/>
                    <a:pt x="118" y="8588"/>
                  </a:cubicBezTo>
                  <a:cubicBezTo>
                    <a:pt x="251" y="10644"/>
                    <a:pt x="2306" y="10861"/>
                    <a:pt x="2306" y="10861"/>
                  </a:cubicBezTo>
                  <a:cubicBezTo>
                    <a:pt x="2306" y="10861"/>
                    <a:pt x="2323" y="11746"/>
                    <a:pt x="2323" y="12766"/>
                  </a:cubicBezTo>
                  <a:cubicBezTo>
                    <a:pt x="2340" y="14186"/>
                    <a:pt x="3476" y="15339"/>
                    <a:pt x="4896" y="15372"/>
                  </a:cubicBezTo>
                  <a:cubicBezTo>
                    <a:pt x="4907" y="15372"/>
                    <a:pt x="4917" y="15372"/>
                    <a:pt x="4928" y="15372"/>
                  </a:cubicBezTo>
                  <a:cubicBezTo>
                    <a:pt x="6334" y="15372"/>
                    <a:pt x="7503" y="14275"/>
                    <a:pt x="7570" y="12866"/>
                  </a:cubicBezTo>
                  <a:lnTo>
                    <a:pt x="8004" y="3125"/>
                  </a:lnTo>
                  <a:lnTo>
                    <a:pt x="387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5936150" y="2236550"/>
              <a:ext cx="15075" cy="13275"/>
            </a:xfrm>
            <a:custGeom>
              <a:avLst/>
              <a:gdLst/>
              <a:ahLst/>
              <a:cxnLst/>
              <a:rect l="l" t="t" r="r" b="b"/>
              <a:pathLst>
                <a:path w="603" h="531" extrusionOk="0">
                  <a:moveTo>
                    <a:pt x="251" y="1"/>
                  </a:moveTo>
                  <a:cubicBezTo>
                    <a:pt x="118" y="1"/>
                    <a:pt x="1" y="118"/>
                    <a:pt x="1" y="268"/>
                  </a:cubicBezTo>
                  <a:cubicBezTo>
                    <a:pt x="1" y="426"/>
                    <a:pt x="130" y="531"/>
                    <a:pt x="260" y="531"/>
                  </a:cubicBezTo>
                  <a:cubicBezTo>
                    <a:pt x="323" y="531"/>
                    <a:pt x="386" y="506"/>
                    <a:pt x="435" y="452"/>
                  </a:cubicBezTo>
                  <a:cubicBezTo>
                    <a:pt x="602" y="285"/>
                    <a:pt x="48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5929475" y="2228000"/>
              <a:ext cx="26325" cy="8275"/>
            </a:xfrm>
            <a:custGeom>
              <a:avLst/>
              <a:gdLst/>
              <a:ahLst/>
              <a:cxnLst/>
              <a:rect l="l" t="t" r="r" b="b"/>
              <a:pathLst>
                <a:path w="1053" h="331" extrusionOk="0">
                  <a:moveTo>
                    <a:pt x="555" y="0"/>
                  </a:moveTo>
                  <a:cubicBezTo>
                    <a:pt x="393" y="0"/>
                    <a:pt x="231" y="56"/>
                    <a:pt x="101" y="159"/>
                  </a:cubicBezTo>
                  <a:cubicBezTo>
                    <a:pt x="17" y="243"/>
                    <a:pt x="0" y="309"/>
                    <a:pt x="17" y="326"/>
                  </a:cubicBezTo>
                  <a:cubicBezTo>
                    <a:pt x="20" y="329"/>
                    <a:pt x="24" y="330"/>
                    <a:pt x="30" y="330"/>
                  </a:cubicBezTo>
                  <a:cubicBezTo>
                    <a:pt x="85" y="330"/>
                    <a:pt x="260" y="191"/>
                    <a:pt x="518" y="176"/>
                  </a:cubicBezTo>
                  <a:cubicBezTo>
                    <a:pt x="535" y="175"/>
                    <a:pt x="552" y="174"/>
                    <a:pt x="568" y="174"/>
                  </a:cubicBezTo>
                  <a:cubicBezTo>
                    <a:pt x="795" y="174"/>
                    <a:pt x="961" y="265"/>
                    <a:pt x="1019" y="265"/>
                  </a:cubicBezTo>
                  <a:cubicBezTo>
                    <a:pt x="1027" y="265"/>
                    <a:pt x="1032" y="263"/>
                    <a:pt x="1036" y="259"/>
                  </a:cubicBezTo>
                  <a:cubicBezTo>
                    <a:pt x="1053" y="243"/>
                    <a:pt x="1020" y="176"/>
                    <a:pt x="919" y="109"/>
                  </a:cubicBezTo>
                  <a:cubicBezTo>
                    <a:pt x="809" y="35"/>
                    <a:pt x="682" y="0"/>
                    <a:pt x="5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6011750" y="2236550"/>
              <a:ext cx="15500" cy="13275"/>
            </a:xfrm>
            <a:custGeom>
              <a:avLst/>
              <a:gdLst/>
              <a:ahLst/>
              <a:cxnLst/>
              <a:rect l="l" t="t" r="r" b="b"/>
              <a:pathLst>
                <a:path w="620" h="531" extrusionOk="0">
                  <a:moveTo>
                    <a:pt x="268" y="1"/>
                  </a:moveTo>
                  <a:cubicBezTo>
                    <a:pt x="118" y="1"/>
                    <a:pt x="1" y="118"/>
                    <a:pt x="1" y="268"/>
                  </a:cubicBezTo>
                  <a:cubicBezTo>
                    <a:pt x="1" y="426"/>
                    <a:pt x="130" y="531"/>
                    <a:pt x="266" y="531"/>
                  </a:cubicBezTo>
                  <a:cubicBezTo>
                    <a:pt x="331" y="531"/>
                    <a:pt x="398" y="506"/>
                    <a:pt x="452" y="452"/>
                  </a:cubicBezTo>
                  <a:cubicBezTo>
                    <a:pt x="619" y="285"/>
                    <a:pt x="502"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6007175" y="2228000"/>
              <a:ext cx="26750" cy="8275"/>
            </a:xfrm>
            <a:custGeom>
              <a:avLst/>
              <a:gdLst/>
              <a:ahLst/>
              <a:cxnLst/>
              <a:rect l="l" t="t" r="r" b="b"/>
              <a:pathLst>
                <a:path w="1070" h="331" extrusionOk="0">
                  <a:moveTo>
                    <a:pt x="571" y="0"/>
                  </a:moveTo>
                  <a:cubicBezTo>
                    <a:pt x="410" y="0"/>
                    <a:pt x="248" y="56"/>
                    <a:pt x="117" y="159"/>
                  </a:cubicBezTo>
                  <a:cubicBezTo>
                    <a:pt x="34" y="243"/>
                    <a:pt x="0" y="309"/>
                    <a:pt x="17" y="326"/>
                  </a:cubicBezTo>
                  <a:cubicBezTo>
                    <a:pt x="20" y="329"/>
                    <a:pt x="24" y="330"/>
                    <a:pt x="30" y="330"/>
                  </a:cubicBezTo>
                  <a:cubicBezTo>
                    <a:pt x="87" y="330"/>
                    <a:pt x="276" y="191"/>
                    <a:pt x="535" y="176"/>
                  </a:cubicBezTo>
                  <a:cubicBezTo>
                    <a:pt x="552" y="175"/>
                    <a:pt x="568" y="174"/>
                    <a:pt x="584" y="174"/>
                  </a:cubicBezTo>
                  <a:cubicBezTo>
                    <a:pt x="811" y="174"/>
                    <a:pt x="978" y="265"/>
                    <a:pt x="1035" y="265"/>
                  </a:cubicBezTo>
                  <a:cubicBezTo>
                    <a:pt x="1043" y="265"/>
                    <a:pt x="1049" y="263"/>
                    <a:pt x="1053" y="259"/>
                  </a:cubicBezTo>
                  <a:cubicBezTo>
                    <a:pt x="1069" y="243"/>
                    <a:pt x="1036" y="176"/>
                    <a:pt x="936" y="109"/>
                  </a:cubicBezTo>
                  <a:cubicBezTo>
                    <a:pt x="825" y="35"/>
                    <a:pt x="698" y="0"/>
                    <a:pt x="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5963300" y="2234050"/>
              <a:ext cx="21325" cy="62675"/>
            </a:xfrm>
            <a:custGeom>
              <a:avLst/>
              <a:gdLst/>
              <a:ahLst/>
              <a:cxnLst/>
              <a:rect l="l" t="t" r="r" b="b"/>
              <a:pathLst>
                <a:path w="853" h="2507" extrusionOk="0">
                  <a:moveTo>
                    <a:pt x="801" y="0"/>
                  </a:moveTo>
                  <a:cubicBezTo>
                    <a:pt x="763" y="0"/>
                    <a:pt x="499" y="662"/>
                    <a:pt x="235" y="1471"/>
                  </a:cubicBezTo>
                  <a:cubicBezTo>
                    <a:pt x="184" y="1671"/>
                    <a:pt x="118" y="1872"/>
                    <a:pt x="51" y="2056"/>
                  </a:cubicBezTo>
                  <a:cubicBezTo>
                    <a:pt x="17" y="2156"/>
                    <a:pt x="1" y="2273"/>
                    <a:pt x="34" y="2373"/>
                  </a:cubicBezTo>
                  <a:cubicBezTo>
                    <a:pt x="51" y="2440"/>
                    <a:pt x="101" y="2473"/>
                    <a:pt x="168" y="2490"/>
                  </a:cubicBezTo>
                  <a:cubicBezTo>
                    <a:pt x="218" y="2507"/>
                    <a:pt x="251" y="2507"/>
                    <a:pt x="301" y="2507"/>
                  </a:cubicBezTo>
                  <a:cubicBezTo>
                    <a:pt x="452" y="2507"/>
                    <a:pt x="619" y="2507"/>
                    <a:pt x="769" y="2457"/>
                  </a:cubicBezTo>
                  <a:cubicBezTo>
                    <a:pt x="619" y="2407"/>
                    <a:pt x="452" y="2373"/>
                    <a:pt x="301" y="2373"/>
                  </a:cubicBezTo>
                  <a:cubicBezTo>
                    <a:pt x="235" y="2373"/>
                    <a:pt x="168" y="2356"/>
                    <a:pt x="168" y="2323"/>
                  </a:cubicBezTo>
                  <a:cubicBezTo>
                    <a:pt x="168" y="2256"/>
                    <a:pt x="184" y="2173"/>
                    <a:pt x="218" y="2106"/>
                  </a:cubicBezTo>
                  <a:cubicBezTo>
                    <a:pt x="268" y="1922"/>
                    <a:pt x="335" y="1722"/>
                    <a:pt x="402" y="1521"/>
                  </a:cubicBezTo>
                  <a:cubicBezTo>
                    <a:pt x="669" y="702"/>
                    <a:pt x="853" y="17"/>
                    <a:pt x="803" y="1"/>
                  </a:cubicBezTo>
                  <a:cubicBezTo>
                    <a:pt x="802" y="0"/>
                    <a:pt x="802" y="0"/>
                    <a:pt x="8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0"/>
            <p:cNvSpPr/>
            <p:nvPr/>
          </p:nvSpPr>
          <p:spPr>
            <a:xfrm>
              <a:off x="5971650" y="2301325"/>
              <a:ext cx="38475" cy="20675"/>
            </a:xfrm>
            <a:custGeom>
              <a:avLst/>
              <a:gdLst/>
              <a:ahLst/>
              <a:cxnLst/>
              <a:rect l="l" t="t" r="r" b="b"/>
              <a:pathLst>
                <a:path w="1539" h="827" extrusionOk="0">
                  <a:moveTo>
                    <a:pt x="1401" y="0"/>
                  </a:moveTo>
                  <a:lnTo>
                    <a:pt x="1401" y="0"/>
                  </a:lnTo>
                  <a:cubicBezTo>
                    <a:pt x="1382" y="0"/>
                    <a:pt x="499" y="501"/>
                    <a:pt x="1" y="501"/>
                  </a:cubicBezTo>
                  <a:cubicBezTo>
                    <a:pt x="143" y="714"/>
                    <a:pt x="385" y="826"/>
                    <a:pt x="634" y="826"/>
                  </a:cubicBezTo>
                  <a:cubicBezTo>
                    <a:pt x="736" y="826"/>
                    <a:pt x="839" y="807"/>
                    <a:pt x="937" y="768"/>
                  </a:cubicBezTo>
                  <a:cubicBezTo>
                    <a:pt x="1538" y="518"/>
                    <a:pt x="1354" y="33"/>
                    <a:pt x="1354" y="33"/>
                  </a:cubicBezTo>
                  <a:cubicBezTo>
                    <a:pt x="1389" y="10"/>
                    <a:pt x="1404" y="0"/>
                    <a:pt x="1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0"/>
            <p:cNvSpPr/>
            <p:nvPr/>
          </p:nvSpPr>
          <p:spPr>
            <a:xfrm>
              <a:off x="5977100" y="2359775"/>
              <a:ext cx="67675" cy="35625"/>
            </a:xfrm>
            <a:custGeom>
              <a:avLst/>
              <a:gdLst/>
              <a:ahLst/>
              <a:cxnLst/>
              <a:rect l="l" t="t" r="r" b="b"/>
              <a:pathLst>
                <a:path w="2707" h="1425" extrusionOk="0">
                  <a:moveTo>
                    <a:pt x="2707" y="1"/>
                  </a:moveTo>
                  <a:lnTo>
                    <a:pt x="2707" y="1"/>
                  </a:lnTo>
                  <a:cubicBezTo>
                    <a:pt x="1922" y="552"/>
                    <a:pt x="969" y="870"/>
                    <a:pt x="0" y="920"/>
                  </a:cubicBezTo>
                  <a:lnTo>
                    <a:pt x="50" y="1421"/>
                  </a:lnTo>
                  <a:cubicBezTo>
                    <a:pt x="106" y="1423"/>
                    <a:pt x="160" y="1424"/>
                    <a:pt x="214" y="1424"/>
                  </a:cubicBezTo>
                  <a:cubicBezTo>
                    <a:pt x="2137" y="1424"/>
                    <a:pt x="2707" y="1"/>
                    <a:pt x="270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5896475" y="2076900"/>
              <a:ext cx="301675" cy="294175"/>
            </a:xfrm>
            <a:custGeom>
              <a:avLst/>
              <a:gdLst/>
              <a:ahLst/>
              <a:cxnLst/>
              <a:rect l="l" t="t" r="r" b="b"/>
              <a:pathLst>
                <a:path w="12067" h="11767" extrusionOk="0">
                  <a:moveTo>
                    <a:pt x="12047" y="6203"/>
                  </a:moveTo>
                  <a:lnTo>
                    <a:pt x="12058" y="6448"/>
                  </a:lnTo>
                  <a:lnTo>
                    <a:pt x="12058" y="6448"/>
                  </a:lnTo>
                  <a:cubicBezTo>
                    <a:pt x="12055" y="6292"/>
                    <a:pt x="12047" y="6203"/>
                    <a:pt x="12047" y="6203"/>
                  </a:cubicBezTo>
                  <a:close/>
                  <a:moveTo>
                    <a:pt x="5395" y="0"/>
                  </a:moveTo>
                  <a:cubicBezTo>
                    <a:pt x="4583" y="0"/>
                    <a:pt x="3470" y="218"/>
                    <a:pt x="2039" y="1708"/>
                  </a:cubicBezTo>
                  <a:cubicBezTo>
                    <a:pt x="0" y="3814"/>
                    <a:pt x="1120" y="6086"/>
                    <a:pt x="1120" y="6086"/>
                  </a:cubicBezTo>
                  <a:lnTo>
                    <a:pt x="1454" y="5769"/>
                  </a:lnTo>
                  <a:lnTo>
                    <a:pt x="4445" y="5000"/>
                  </a:lnTo>
                  <a:cubicBezTo>
                    <a:pt x="4211" y="4198"/>
                    <a:pt x="4562" y="3195"/>
                    <a:pt x="4762" y="2728"/>
                  </a:cubicBezTo>
                  <a:lnTo>
                    <a:pt x="4779" y="2711"/>
                  </a:lnTo>
                  <a:cubicBezTo>
                    <a:pt x="5364" y="5769"/>
                    <a:pt x="8739" y="6086"/>
                    <a:pt x="8739" y="6086"/>
                  </a:cubicBezTo>
                  <a:lnTo>
                    <a:pt x="8472" y="11767"/>
                  </a:lnTo>
                  <a:cubicBezTo>
                    <a:pt x="11819" y="11053"/>
                    <a:pt x="12067" y="7627"/>
                    <a:pt x="12060" y="6537"/>
                  </a:cubicBezTo>
                  <a:lnTo>
                    <a:pt x="12060" y="6537"/>
                  </a:lnTo>
                  <a:cubicBezTo>
                    <a:pt x="12061" y="6549"/>
                    <a:pt x="12063" y="6560"/>
                    <a:pt x="12064" y="6571"/>
                  </a:cubicBezTo>
                  <a:lnTo>
                    <a:pt x="12058" y="6448"/>
                  </a:lnTo>
                  <a:lnTo>
                    <a:pt x="12058" y="6448"/>
                  </a:lnTo>
                  <a:cubicBezTo>
                    <a:pt x="12059" y="6476"/>
                    <a:pt x="12059" y="6505"/>
                    <a:pt x="12060" y="6537"/>
                  </a:cubicBezTo>
                  <a:lnTo>
                    <a:pt x="12060" y="6537"/>
                  </a:lnTo>
                  <a:cubicBezTo>
                    <a:pt x="12008" y="6139"/>
                    <a:pt x="11912" y="5328"/>
                    <a:pt x="11847" y="5100"/>
                  </a:cubicBezTo>
                  <a:cubicBezTo>
                    <a:pt x="10727" y="840"/>
                    <a:pt x="6985" y="38"/>
                    <a:pt x="6249" y="38"/>
                  </a:cubicBezTo>
                  <a:cubicBezTo>
                    <a:pt x="6015" y="38"/>
                    <a:pt x="5731" y="0"/>
                    <a:pt x="53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6185675" y="2198775"/>
              <a:ext cx="91775" cy="98975"/>
            </a:xfrm>
            <a:custGeom>
              <a:avLst/>
              <a:gdLst/>
              <a:ahLst/>
              <a:cxnLst/>
              <a:rect l="l" t="t" r="r" b="b"/>
              <a:pathLst>
                <a:path w="3671" h="3959" extrusionOk="0">
                  <a:moveTo>
                    <a:pt x="1601" y="0"/>
                  </a:moveTo>
                  <a:cubicBezTo>
                    <a:pt x="1467" y="0"/>
                    <a:pt x="1332" y="14"/>
                    <a:pt x="1198" y="41"/>
                  </a:cubicBezTo>
                  <a:cubicBezTo>
                    <a:pt x="770" y="164"/>
                    <a:pt x="398" y="565"/>
                    <a:pt x="376" y="1004"/>
                  </a:cubicBezTo>
                  <a:lnTo>
                    <a:pt x="376" y="1004"/>
                  </a:lnTo>
                  <a:cubicBezTo>
                    <a:pt x="15" y="1700"/>
                    <a:pt x="0" y="2546"/>
                    <a:pt x="379" y="3266"/>
                  </a:cubicBezTo>
                  <a:cubicBezTo>
                    <a:pt x="529" y="3550"/>
                    <a:pt x="763" y="3784"/>
                    <a:pt x="1064" y="3901"/>
                  </a:cubicBezTo>
                  <a:cubicBezTo>
                    <a:pt x="1179" y="3939"/>
                    <a:pt x="1300" y="3958"/>
                    <a:pt x="1420" y="3958"/>
                  </a:cubicBezTo>
                  <a:cubicBezTo>
                    <a:pt x="1667" y="3958"/>
                    <a:pt x="1915" y="3880"/>
                    <a:pt x="2117" y="3734"/>
                  </a:cubicBezTo>
                  <a:cubicBezTo>
                    <a:pt x="2434" y="3534"/>
                    <a:pt x="2701" y="3266"/>
                    <a:pt x="2919" y="2965"/>
                  </a:cubicBezTo>
                  <a:cubicBezTo>
                    <a:pt x="3286" y="2498"/>
                    <a:pt x="3671" y="1946"/>
                    <a:pt x="3554" y="1345"/>
                  </a:cubicBezTo>
                  <a:cubicBezTo>
                    <a:pt x="3470" y="860"/>
                    <a:pt x="3052" y="493"/>
                    <a:pt x="2618" y="275"/>
                  </a:cubicBezTo>
                  <a:cubicBezTo>
                    <a:pt x="2303" y="94"/>
                    <a:pt x="1954" y="0"/>
                    <a:pt x="1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5901475" y="2104125"/>
              <a:ext cx="109900" cy="115750"/>
            </a:xfrm>
            <a:custGeom>
              <a:avLst/>
              <a:gdLst/>
              <a:ahLst/>
              <a:cxnLst/>
              <a:rect l="l" t="t" r="r" b="b"/>
              <a:pathLst>
                <a:path w="4396" h="4630" extrusionOk="0">
                  <a:moveTo>
                    <a:pt x="4146" y="1"/>
                  </a:moveTo>
                  <a:cubicBezTo>
                    <a:pt x="3968" y="1"/>
                    <a:pt x="3696" y="27"/>
                    <a:pt x="3359" y="118"/>
                  </a:cubicBezTo>
                  <a:cubicBezTo>
                    <a:pt x="1705" y="553"/>
                    <a:pt x="435" y="1906"/>
                    <a:pt x="118" y="3594"/>
                  </a:cubicBezTo>
                  <a:cubicBezTo>
                    <a:pt x="1" y="4228"/>
                    <a:pt x="68" y="4629"/>
                    <a:pt x="118" y="4629"/>
                  </a:cubicBezTo>
                  <a:cubicBezTo>
                    <a:pt x="168" y="4629"/>
                    <a:pt x="185" y="4245"/>
                    <a:pt x="352" y="3660"/>
                  </a:cubicBezTo>
                  <a:cubicBezTo>
                    <a:pt x="786" y="2123"/>
                    <a:pt x="1939" y="887"/>
                    <a:pt x="3443" y="352"/>
                  </a:cubicBezTo>
                  <a:cubicBezTo>
                    <a:pt x="4011" y="135"/>
                    <a:pt x="4395" y="85"/>
                    <a:pt x="4378" y="35"/>
                  </a:cubicBezTo>
                  <a:cubicBezTo>
                    <a:pt x="4378" y="19"/>
                    <a:pt x="4295" y="1"/>
                    <a:pt x="4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6127475" y="2252000"/>
              <a:ext cx="43875" cy="45125"/>
            </a:xfrm>
            <a:custGeom>
              <a:avLst/>
              <a:gdLst/>
              <a:ahLst/>
              <a:cxnLst/>
              <a:rect l="l" t="t" r="r" b="b"/>
              <a:pathLst>
                <a:path w="1755" h="1805" extrusionOk="0">
                  <a:moveTo>
                    <a:pt x="918" y="0"/>
                  </a:moveTo>
                  <a:cubicBezTo>
                    <a:pt x="907" y="0"/>
                    <a:pt x="896" y="1"/>
                    <a:pt x="886" y="1"/>
                  </a:cubicBezTo>
                  <a:cubicBezTo>
                    <a:pt x="535" y="68"/>
                    <a:pt x="251" y="318"/>
                    <a:pt x="151" y="636"/>
                  </a:cubicBezTo>
                  <a:cubicBezTo>
                    <a:pt x="34" y="970"/>
                    <a:pt x="0" y="1304"/>
                    <a:pt x="34" y="1655"/>
                  </a:cubicBezTo>
                  <a:lnTo>
                    <a:pt x="67" y="1689"/>
                  </a:lnTo>
                  <a:cubicBezTo>
                    <a:pt x="238" y="1766"/>
                    <a:pt x="419" y="1804"/>
                    <a:pt x="600" y="1804"/>
                  </a:cubicBezTo>
                  <a:cubicBezTo>
                    <a:pt x="808" y="1804"/>
                    <a:pt x="1015" y="1754"/>
                    <a:pt x="1203" y="1655"/>
                  </a:cubicBezTo>
                  <a:cubicBezTo>
                    <a:pt x="1554" y="1471"/>
                    <a:pt x="1755" y="1087"/>
                    <a:pt x="1704" y="686"/>
                  </a:cubicBezTo>
                  <a:cubicBezTo>
                    <a:pt x="1639" y="296"/>
                    <a:pt x="1305" y="0"/>
                    <a:pt x="91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6143350" y="2260275"/>
              <a:ext cx="16725" cy="29325"/>
            </a:xfrm>
            <a:custGeom>
              <a:avLst/>
              <a:gdLst/>
              <a:ahLst/>
              <a:cxnLst/>
              <a:rect l="l" t="t" r="r" b="b"/>
              <a:pathLst>
                <a:path w="669" h="1173" extrusionOk="0">
                  <a:moveTo>
                    <a:pt x="71" y="0"/>
                  </a:moveTo>
                  <a:cubicBezTo>
                    <a:pt x="42" y="0"/>
                    <a:pt x="23" y="8"/>
                    <a:pt x="17" y="21"/>
                  </a:cubicBezTo>
                  <a:cubicBezTo>
                    <a:pt x="17" y="38"/>
                    <a:pt x="100" y="71"/>
                    <a:pt x="201" y="171"/>
                  </a:cubicBezTo>
                  <a:cubicBezTo>
                    <a:pt x="468" y="388"/>
                    <a:pt x="451" y="806"/>
                    <a:pt x="184" y="1023"/>
                  </a:cubicBezTo>
                  <a:cubicBezTo>
                    <a:pt x="84" y="1107"/>
                    <a:pt x="0" y="1140"/>
                    <a:pt x="0" y="1157"/>
                  </a:cubicBezTo>
                  <a:cubicBezTo>
                    <a:pt x="0" y="1165"/>
                    <a:pt x="20" y="1172"/>
                    <a:pt x="56" y="1172"/>
                  </a:cubicBezTo>
                  <a:cubicBezTo>
                    <a:pt x="100" y="1172"/>
                    <a:pt x="168" y="1161"/>
                    <a:pt x="251" y="1124"/>
                  </a:cubicBezTo>
                  <a:cubicBezTo>
                    <a:pt x="652" y="890"/>
                    <a:pt x="668" y="305"/>
                    <a:pt x="267" y="71"/>
                  </a:cubicBezTo>
                  <a:cubicBezTo>
                    <a:pt x="186" y="20"/>
                    <a:pt x="116" y="0"/>
                    <a:pt x="7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5986275" y="2197950"/>
              <a:ext cx="91925" cy="83925"/>
            </a:xfrm>
            <a:custGeom>
              <a:avLst/>
              <a:gdLst/>
              <a:ahLst/>
              <a:cxnLst/>
              <a:rect l="l" t="t" r="r" b="b"/>
              <a:pathLst>
                <a:path w="3677" h="3357" extrusionOk="0">
                  <a:moveTo>
                    <a:pt x="1647" y="1"/>
                  </a:moveTo>
                  <a:cubicBezTo>
                    <a:pt x="1276" y="1"/>
                    <a:pt x="910" y="123"/>
                    <a:pt x="619" y="358"/>
                  </a:cubicBezTo>
                  <a:cubicBezTo>
                    <a:pt x="318" y="592"/>
                    <a:pt x="118" y="910"/>
                    <a:pt x="34" y="1277"/>
                  </a:cubicBezTo>
                  <a:cubicBezTo>
                    <a:pt x="17" y="1378"/>
                    <a:pt x="1" y="1478"/>
                    <a:pt x="1" y="1578"/>
                  </a:cubicBezTo>
                  <a:cubicBezTo>
                    <a:pt x="1" y="1645"/>
                    <a:pt x="17" y="1678"/>
                    <a:pt x="17" y="1678"/>
                  </a:cubicBezTo>
                  <a:cubicBezTo>
                    <a:pt x="34" y="1678"/>
                    <a:pt x="34" y="1528"/>
                    <a:pt x="101" y="1294"/>
                  </a:cubicBezTo>
                  <a:cubicBezTo>
                    <a:pt x="201" y="960"/>
                    <a:pt x="402" y="659"/>
                    <a:pt x="686" y="459"/>
                  </a:cubicBezTo>
                  <a:cubicBezTo>
                    <a:pt x="967" y="248"/>
                    <a:pt x="1283" y="152"/>
                    <a:pt x="1591" y="152"/>
                  </a:cubicBezTo>
                  <a:cubicBezTo>
                    <a:pt x="2382" y="152"/>
                    <a:pt x="3125" y="777"/>
                    <a:pt x="3125" y="1678"/>
                  </a:cubicBezTo>
                  <a:cubicBezTo>
                    <a:pt x="3125" y="2580"/>
                    <a:pt x="2382" y="3204"/>
                    <a:pt x="1591" y="3204"/>
                  </a:cubicBezTo>
                  <a:cubicBezTo>
                    <a:pt x="1283" y="3204"/>
                    <a:pt x="967" y="3109"/>
                    <a:pt x="686" y="2898"/>
                  </a:cubicBezTo>
                  <a:cubicBezTo>
                    <a:pt x="402" y="2698"/>
                    <a:pt x="201" y="2397"/>
                    <a:pt x="101" y="2063"/>
                  </a:cubicBezTo>
                  <a:cubicBezTo>
                    <a:pt x="34" y="1829"/>
                    <a:pt x="34" y="1678"/>
                    <a:pt x="17" y="1678"/>
                  </a:cubicBezTo>
                  <a:cubicBezTo>
                    <a:pt x="17" y="1678"/>
                    <a:pt x="1" y="1712"/>
                    <a:pt x="1" y="1779"/>
                  </a:cubicBezTo>
                  <a:cubicBezTo>
                    <a:pt x="1" y="1879"/>
                    <a:pt x="17" y="1979"/>
                    <a:pt x="34" y="2079"/>
                  </a:cubicBezTo>
                  <a:cubicBezTo>
                    <a:pt x="118" y="2447"/>
                    <a:pt x="318" y="2765"/>
                    <a:pt x="619" y="2998"/>
                  </a:cubicBezTo>
                  <a:cubicBezTo>
                    <a:pt x="910" y="3234"/>
                    <a:pt x="1276" y="3356"/>
                    <a:pt x="1647" y="3356"/>
                  </a:cubicBezTo>
                  <a:cubicBezTo>
                    <a:pt x="1829" y="3356"/>
                    <a:pt x="2013" y="3326"/>
                    <a:pt x="2189" y="3266"/>
                  </a:cubicBezTo>
                  <a:cubicBezTo>
                    <a:pt x="3677" y="2731"/>
                    <a:pt x="3677" y="626"/>
                    <a:pt x="2189" y="91"/>
                  </a:cubicBezTo>
                  <a:cubicBezTo>
                    <a:pt x="2013" y="31"/>
                    <a:pt x="1829" y="1"/>
                    <a:pt x="16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5893975" y="2197950"/>
              <a:ext cx="91900" cy="83925"/>
            </a:xfrm>
            <a:custGeom>
              <a:avLst/>
              <a:gdLst/>
              <a:ahLst/>
              <a:cxnLst/>
              <a:rect l="l" t="t" r="r" b="b"/>
              <a:pathLst>
                <a:path w="3676" h="3357" extrusionOk="0">
                  <a:moveTo>
                    <a:pt x="1646" y="1"/>
                  </a:moveTo>
                  <a:cubicBezTo>
                    <a:pt x="1275" y="1"/>
                    <a:pt x="909" y="123"/>
                    <a:pt x="618" y="358"/>
                  </a:cubicBezTo>
                  <a:cubicBezTo>
                    <a:pt x="318" y="592"/>
                    <a:pt x="117" y="910"/>
                    <a:pt x="33" y="1277"/>
                  </a:cubicBezTo>
                  <a:cubicBezTo>
                    <a:pt x="17" y="1378"/>
                    <a:pt x="0" y="1478"/>
                    <a:pt x="0" y="1578"/>
                  </a:cubicBezTo>
                  <a:cubicBezTo>
                    <a:pt x="0" y="1645"/>
                    <a:pt x="17" y="1678"/>
                    <a:pt x="17" y="1678"/>
                  </a:cubicBezTo>
                  <a:cubicBezTo>
                    <a:pt x="33" y="1678"/>
                    <a:pt x="33" y="1528"/>
                    <a:pt x="100" y="1294"/>
                  </a:cubicBezTo>
                  <a:cubicBezTo>
                    <a:pt x="201" y="960"/>
                    <a:pt x="401" y="659"/>
                    <a:pt x="685" y="459"/>
                  </a:cubicBezTo>
                  <a:cubicBezTo>
                    <a:pt x="967" y="248"/>
                    <a:pt x="1282" y="152"/>
                    <a:pt x="1591" y="152"/>
                  </a:cubicBezTo>
                  <a:cubicBezTo>
                    <a:pt x="2381" y="152"/>
                    <a:pt x="3125" y="777"/>
                    <a:pt x="3125" y="1678"/>
                  </a:cubicBezTo>
                  <a:cubicBezTo>
                    <a:pt x="3125" y="2580"/>
                    <a:pt x="2381" y="3204"/>
                    <a:pt x="1591" y="3204"/>
                  </a:cubicBezTo>
                  <a:cubicBezTo>
                    <a:pt x="1282" y="3204"/>
                    <a:pt x="967" y="3109"/>
                    <a:pt x="685" y="2898"/>
                  </a:cubicBezTo>
                  <a:cubicBezTo>
                    <a:pt x="401" y="2698"/>
                    <a:pt x="201" y="2397"/>
                    <a:pt x="100" y="2063"/>
                  </a:cubicBezTo>
                  <a:cubicBezTo>
                    <a:pt x="33" y="1829"/>
                    <a:pt x="33" y="1678"/>
                    <a:pt x="17" y="1678"/>
                  </a:cubicBezTo>
                  <a:cubicBezTo>
                    <a:pt x="17" y="1678"/>
                    <a:pt x="0" y="1712"/>
                    <a:pt x="0" y="1779"/>
                  </a:cubicBezTo>
                  <a:cubicBezTo>
                    <a:pt x="0" y="1879"/>
                    <a:pt x="17" y="1979"/>
                    <a:pt x="33" y="2079"/>
                  </a:cubicBezTo>
                  <a:cubicBezTo>
                    <a:pt x="117" y="2447"/>
                    <a:pt x="318" y="2765"/>
                    <a:pt x="618" y="2998"/>
                  </a:cubicBezTo>
                  <a:cubicBezTo>
                    <a:pt x="909" y="3234"/>
                    <a:pt x="1275" y="3356"/>
                    <a:pt x="1646" y="3356"/>
                  </a:cubicBezTo>
                  <a:cubicBezTo>
                    <a:pt x="1829" y="3356"/>
                    <a:pt x="2012" y="3326"/>
                    <a:pt x="2189" y="3266"/>
                  </a:cubicBezTo>
                  <a:cubicBezTo>
                    <a:pt x="3676" y="2731"/>
                    <a:pt x="3676" y="626"/>
                    <a:pt x="2189" y="91"/>
                  </a:cubicBezTo>
                  <a:cubicBezTo>
                    <a:pt x="2012" y="31"/>
                    <a:pt x="1829" y="1"/>
                    <a:pt x="16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0"/>
            <p:cNvSpPr/>
            <p:nvPr/>
          </p:nvSpPr>
          <p:spPr>
            <a:xfrm>
              <a:off x="5974575" y="2239075"/>
              <a:ext cx="14650" cy="4200"/>
            </a:xfrm>
            <a:custGeom>
              <a:avLst/>
              <a:gdLst/>
              <a:ahLst/>
              <a:cxnLst/>
              <a:rect l="l" t="t" r="r" b="b"/>
              <a:pathLst>
                <a:path w="586" h="168" extrusionOk="0">
                  <a:moveTo>
                    <a:pt x="285" y="0"/>
                  </a:moveTo>
                  <a:cubicBezTo>
                    <a:pt x="134" y="0"/>
                    <a:pt x="1" y="33"/>
                    <a:pt x="1" y="84"/>
                  </a:cubicBezTo>
                  <a:cubicBezTo>
                    <a:pt x="1" y="134"/>
                    <a:pt x="134" y="167"/>
                    <a:pt x="285" y="167"/>
                  </a:cubicBezTo>
                  <a:cubicBezTo>
                    <a:pt x="452" y="167"/>
                    <a:pt x="586" y="134"/>
                    <a:pt x="586" y="84"/>
                  </a:cubicBezTo>
                  <a:cubicBezTo>
                    <a:pt x="586" y="33"/>
                    <a:pt x="452" y="0"/>
                    <a:pt x="2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6065225" y="2247900"/>
              <a:ext cx="71450" cy="14775"/>
            </a:xfrm>
            <a:custGeom>
              <a:avLst/>
              <a:gdLst/>
              <a:ahLst/>
              <a:cxnLst/>
              <a:rect l="l" t="t" r="r" b="b"/>
              <a:pathLst>
                <a:path w="2858" h="591" extrusionOk="0">
                  <a:moveTo>
                    <a:pt x="79" y="0"/>
                  </a:moveTo>
                  <a:cubicBezTo>
                    <a:pt x="31" y="0"/>
                    <a:pt x="4" y="5"/>
                    <a:pt x="1" y="15"/>
                  </a:cubicBezTo>
                  <a:cubicBezTo>
                    <a:pt x="1" y="65"/>
                    <a:pt x="619" y="232"/>
                    <a:pt x="1404" y="382"/>
                  </a:cubicBezTo>
                  <a:cubicBezTo>
                    <a:pt x="2074" y="510"/>
                    <a:pt x="2646" y="590"/>
                    <a:pt x="2800" y="590"/>
                  </a:cubicBezTo>
                  <a:cubicBezTo>
                    <a:pt x="2827" y="590"/>
                    <a:pt x="2841" y="588"/>
                    <a:pt x="2841" y="583"/>
                  </a:cubicBezTo>
                  <a:cubicBezTo>
                    <a:pt x="2858" y="533"/>
                    <a:pt x="2223" y="366"/>
                    <a:pt x="1438" y="215"/>
                  </a:cubicBezTo>
                  <a:cubicBezTo>
                    <a:pt x="819" y="81"/>
                    <a:pt x="275" y="0"/>
                    <a:pt x="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0"/>
            <p:cNvSpPr/>
            <p:nvPr/>
          </p:nvSpPr>
          <p:spPr>
            <a:xfrm>
              <a:off x="5833825" y="3063200"/>
              <a:ext cx="564350" cy="1370125"/>
            </a:xfrm>
            <a:custGeom>
              <a:avLst/>
              <a:gdLst/>
              <a:ahLst/>
              <a:cxnLst/>
              <a:rect l="l" t="t" r="r" b="b"/>
              <a:pathLst>
                <a:path w="22574" h="54805" extrusionOk="0">
                  <a:moveTo>
                    <a:pt x="16007" y="1"/>
                  </a:moveTo>
                  <a:lnTo>
                    <a:pt x="0" y="602"/>
                  </a:lnTo>
                  <a:lnTo>
                    <a:pt x="2556" y="54621"/>
                  </a:lnTo>
                  <a:lnTo>
                    <a:pt x="10760" y="54805"/>
                  </a:lnTo>
                  <a:lnTo>
                    <a:pt x="8638" y="8105"/>
                  </a:lnTo>
                  <a:lnTo>
                    <a:pt x="14186" y="54604"/>
                  </a:lnTo>
                  <a:lnTo>
                    <a:pt x="22573" y="54805"/>
                  </a:lnTo>
                  <a:lnTo>
                    <a:pt x="160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0"/>
            <p:cNvSpPr/>
            <p:nvPr/>
          </p:nvSpPr>
          <p:spPr>
            <a:xfrm>
              <a:off x="5931975" y="3082425"/>
              <a:ext cx="63925" cy="1348400"/>
            </a:xfrm>
            <a:custGeom>
              <a:avLst/>
              <a:gdLst/>
              <a:ahLst/>
              <a:cxnLst/>
              <a:rect l="l" t="t" r="r" b="b"/>
              <a:pathLst>
                <a:path w="2557" h="53936" extrusionOk="0">
                  <a:moveTo>
                    <a:pt x="34" y="1"/>
                  </a:moveTo>
                  <a:lnTo>
                    <a:pt x="34" y="1"/>
                  </a:lnTo>
                  <a:cubicBezTo>
                    <a:pt x="1" y="1"/>
                    <a:pt x="502" y="12081"/>
                    <a:pt x="1187" y="26968"/>
                  </a:cubicBezTo>
                  <a:cubicBezTo>
                    <a:pt x="1872" y="41872"/>
                    <a:pt x="2457" y="53936"/>
                    <a:pt x="2507" y="53936"/>
                  </a:cubicBezTo>
                  <a:cubicBezTo>
                    <a:pt x="2557" y="53936"/>
                    <a:pt x="2039" y="41855"/>
                    <a:pt x="1354" y="26968"/>
                  </a:cubicBezTo>
                  <a:cubicBezTo>
                    <a:pt x="686" y="12064"/>
                    <a:pt x="84" y="1"/>
                    <a:pt x="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6139175" y="3110000"/>
              <a:ext cx="162500" cy="1309975"/>
            </a:xfrm>
            <a:custGeom>
              <a:avLst/>
              <a:gdLst/>
              <a:ahLst/>
              <a:cxnLst/>
              <a:rect l="l" t="t" r="r" b="b"/>
              <a:pathLst>
                <a:path w="6500" h="52399" extrusionOk="0">
                  <a:moveTo>
                    <a:pt x="50" y="0"/>
                  </a:moveTo>
                  <a:cubicBezTo>
                    <a:pt x="0" y="0"/>
                    <a:pt x="1387" y="11746"/>
                    <a:pt x="3158" y="26216"/>
                  </a:cubicBezTo>
                  <a:cubicBezTo>
                    <a:pt x="4928" y="40675"/>
                    <a:pt x="6397" y="52398"/>
                    <a:pt x="6449" y="52398"/>
                  </a:cubicBezTo>
                  <a:cubicBezTo>
                    <a:pt x="6449" y="52398"/>
                    <a:pt x="6449" y="52398"/>
                    <a:pt x="6450" y="52398"/>
                  </a:cubicBezTo>
                  <a:cubicBezTo>
                    <a:pt x="6500" y="52398"/>
                    <a:pt x="5113" y="40669"/>
                    <a:pt x="3342" y="26199"/>
                  </a:cubicBezTo>
                  <a:cubicBezTo>
                    <a:pt x="1571" y="11713"/>
                    <a:pt x="100" y="0"/>
                    <a:pt x="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5683025" y="2421600"/>
              <a:ext cx="708450" cy="660850"/>
            </a:xfrm>
            <a:custGeom>
              <a:avLst/>
              <a:gdLst/>
              <a:ahLst/>
              <a:cxnLst/>
              <a:rect l="l" t="t" r="r" b="b"/>
              <a:pathLst>
                <a:path w="28338" h="26434" extrusionOk="0">
                  <a:moveTo>
                    <a:pt x="11663" y="1"/>
                  </a:moveTo>
                  <a:lnTo>
                    <a:pt x="11663" y="519"/>
                  </a:lnTo>
                  <a:cubicBezTo>
                    <a:pt x="10293" y="702"/>
                    <a:pt x="8956" y="1103"/>
                    <a:pt x="7720" y="1705"/>
                  </a:cubicBezTo>
                  <a:lnTo>
                    <a:pt x="0" y="4829"/>
                  </a:lnTo>
                  <a:lnTo>
                    <a:pt x="2473" y="11647"/>
                  </a:lnTo>
                  <a:lnTo>
                    <a:pt x="7703" y="9892"/>
                  </a:lnTo>
                  <a:lnTo>
                    <a:pt x="7703" y="9892"/>
                  </a:lnTo>
                  <a:cubicBezTo>
                    <a:pt x="7669" y="9976"/>
                    <a:pt x="7636" y="10076"/>
                    <a:pt x="7603" y="10176"/>
                  </a:cubicBezTo>
                  <a:cubicBezTo>
                    <a:pt x="7402" y="10945"/>
                    <a:pt x="7469" y="11780"/>
                    <a:pt x="7803" y="12499"/>
                  </a:cubicBezTo>
                  <a:cubicBezTo>
                    <a:pt x="7970" y="12850"/>
                    <a:pt x="8187" y="13167"/>
                    <a:pt x="8455" y="13434"/>
                  </a:cubicBezTo>
                  <a:lnTo>
                    <a:pt x="8355" y="18931"/>
                  </a:lnTo>
                  <a:lnTo>
                    <a:pt x="6032" y="26266"/>
                  </a:lnTo>
                  <a:lnTo>
                    <a:pt x="22039" y="26434"/>
                  </a:lnTo>
                  <a:lnTo>
                    <a:pt x="22039" y="26434"/>
                  </a:lnTo>
                  <a:lnTo>
                    <a:pt x="20218" y="18514"/>
                  </a:lnTo>
                  <a:lnTo>
                    <a:pt x="21053" y="10677"/>
                  </a:lnTo>
                  <a:lnTo>
                    <a:pt x="24127" y="13685"/>
                  </a:lnTo>
                  <a:lnTo>
                    <a:pt x="28338" y="8422"/>
                  </a:lnTo>
                  <a:lnTo>
                    <a:pt x="23175" y="3225"/>
                  </a:lnTo>
                  <a:cubicBezTo>
                    <a:pt x="22189" y="2189"/>
                    <a:pt x="20953" y="1387"/>
                    <a:pt x="19599" y="920"/>
                  </a:cubicBezTo>
                  <a:cubicBezTo>
                    <a:pt x="18948" y="669"/>
                    <a:pt x="18263" y="535"/>
                    <a:pt x="17561" y="502"/>
                  </a:cubicBezTo>
                  <a:lnTo>
                    <a:pt x="17561" y="84"/>
                  </a:lnTo>
                  <a:lnTo>
                    <a:pt x="15289" y="134"/>
                  </a:lnTo>
                  <a:cubicBezTo>
                    <a:pt x="15289" y="134"/>
                    <a:pt x="15188" y="485"/>
                    <a:pt x="15055" y="886"/>
                  </a:cubicBezTo>
                  <a:cubicBezTo>
                    <a:pt x="14938" y="1204"/>
                    <a:pt x="14871" y="1872"/>
                    <a:pt x="14737" y="1872"/>
                  </a:cubicBezTo>
                  <a:cubicBezTo>
                    <a:pt x="14570" y="1872"/>
                    <a:pt x="14353" y="1204"/>
                    <a:pt x="14136" y="886"/>
                  </a:cubicBezTo>
                  <a:cubicBezTo>
                    <a:pt x="13935" y="469"/>
                    <a:pt x="13751" y="101"/>
                    <a:pt x="13751" y="101"/>
                  </a:cubicBezTo>
                  <a:lnTo>
                    <a:pt x="1166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5972075" y="2426200"/>
              <a:ext cx="53500" cy="36950"/>
            </a:xfrm>
            <a:custGeom>
              <a:avLst/>
              <a:gdLst/>
              <a:ahLst/>
              <a:cxnLst/>
              <a:rect l="l" t="t" r="r" b="b"/>
              <a:pathLst>
                <a:path w="2140" h="1478" extrusionOk="0">
                  <a:moveTo>
                    <a:pt x="2139" y="0"/>
                  </a:moveTo>
                  <a:lnTo>
                    <a:pt x="2139" y="0"/>
                  </a:lnTo>
                  <a:cubicBezTo>
                    <a:pt x="2039" y="134"/>
                    <a:pt x="1955" y="285"/>
                    <a:pt x="1905" y="435"/>
                  </a:cubicBezTo>
                  <a:cubicBezTo>
                    <a:pt x="1839" y="602"/>
                    <a:pt x="1772" y="769"/>
                    <a:pt x="1705" y="936"/>
                  </a:cubicBezTo>
                  <a:cubicBezTo>
                    <a:pt x="1648" y="1077"/>
                    <a:pt x="1592" y="1313"/>
                    <a:pt x="1506" y="1313"/>
                  </a:cubicBezTo>
                  <a:cubicBezTo>
                    <a:pt x="1490" y="1313"/>
                    <a:pt x="1472" y="1305"/>
                    <a:pt x="1454" y="1287"/>
                  </a:cubicBezTo>
                  <a:cubicBezTo>
                    <a:pt x="729" y="814"/>
                    <a:pt x="108" y="431"/>
                    <a:pt x="26" y="431"/>
                  </a:cubicBezTo>
                  <a:cubicBezTo>
                    <a:pt x="21" y="431"/>
                    <a:pt x="18" y="432"/>
                    <a:pt x="17" y="435"/>
                  </a:cubicBezTo>
                  <a:cubicBezTo>
                    <a:pt x="1" y="468"/>
                    <a:pt x="585" y="919"/>
                    <a:pt x="1371" y="1437"/>
                  </a:cubicBezTo>
                  <a:cubicBezTo>
                    <a:pt x="1407" y="1465"/>
                    <a:pt x="1454" y="1477"/>
                    <a:pt x="1500" y="1477"/>
                  </a:cubicBezTo>
                  <a:cubicBezTo>
                    <a:pt x="1538" y="1477"/>
                    <a:pt x="1575" y="1469"/>
                    <a:pt x="1605" y="1454"/>
                  </a:cubicBezTo>
                  <a:cubicBezTo>
                    <a:pt x="1671" y="1421"/>
                    <a:pt x="1722" y="1354"/>
                    <a:pt x="1755" y="1287"/>
                  </a:cubicBezTo>
                  <a:cubicBezTo>
                    <a:pt x="1805" y="1170"/>
                    <a:pt x="1822" y="1087"/>
                    <a:pt x="1855" y="986"/>
                  </a:cubicBezTo>
                  <a:cubicBezTo>
                    <a:pt x="1922" y="819"/>
                    <a:pt x="1972" y="652"/>
                    <a:pt x="2022" y="485"/>
                  </a:cubicBezTo>
                  <a:cubicBezTo>
                    <a:pt x="2089" y="318"/>
                    <a:pt x="2123" y="168"/>
                    <a:pt x="2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0"/>
            <p:cNvSpPr/>
            <p:nvPr/>
          </p:nvSpPr>
          <p:spPr>
            <a:xfrm>
              <a:off x="6066900" y="2432025"/>
              <a:ext cx="61000" cy="43075"/>
            </a:xfrm>
            <a:custGeom>
              <a:avLst/>
              <a:gdLst/>
              <a:ahLst/>
              <a:cxnLst/>
              <a:rect l="l" t="t" r="r" b="b"/>
              <a:pathLst>
                <a:path w="2440" h="1723" extrusionOk="0">
                  <a:moveTo>
                    <a:pt x="37" y="0"/>
                  </a:moveTo>
                  <a:cubicBezTo>
                    <a:pt x="36" y="0"/>
                    <a:pt x="35" y="1"/>
                    <a:pt x="34" y="1"/>
                  </a:cubicBezTo>
                  <a:cubicBezTo>
                    <a:pt x="0" y="1"/>
                    <a:pt x="201" y="787"/>
                    <a:pt x="786" y="1639"/>
                  </a:cubicBezTo>
                  <a:lnTo>
                    <a:pt x="836" y="1722"/>
                  </a:lnTo>
                  <a:lnTo>
                    <a:pt x="903" y="1672"/>
                  </a:lnTo>
                  <a:cubicBezTo>
                    <a:pt x="953" y="1639"/>
                    <a:pt x="986" y="1605"/>
                    <a:pt x="1020" y="1589"/>
                  </a:cubicBezTo>
                  <a:cubicBezTo>
                    <a:pt x="1922" y="954"/>
                    <a:pt x="2440" y="219"/>
                    <a:pt x="2390" y="185"/>
                  </a:cubicBezTo>
                  <a:cubicBezTo>
                    <a:pt x="2389" y="184"/>
                    <a:pt x="2388" y="184"/>
                    <a:pt x="2386" y="184"/>
                  </a:cubicBezTo>
                  <a:cubicBezTo>
                    <a:pt x="2329" y="184"/>
                    <a:pt x="1767" y="835"/>
                    <a:pt x="919" y="1438"/>
                  </a:cubicBezTo>
                  <a:lnTo>
                    <a:pt x="878" y="1468"/>
                  </a:lnTo>
                  <a:lnTo>
                    <a:pt x="878" y="1468"/>
                  </a:lnTo>
                  <a:cubicBezTo>
                    <a:pt x="360" y="686"/>
                    <a:pt x="94" y="0"/>
                    <a:pt x="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0"/>
            <p:cNvSpPr/>
            <p:nvPr/>
          </p:nvSpPr>
          <p:spPr>
            <a:xfrm>
              <a:off x="6033475" y="2468400"/>
              <a:ext cx="19250" cy="612375"/>
            </a:xfrm>
            <a:custGeom>
              <a:avLst/>
              <a:gdLst/>
              <a:ahLst/>
              <a:cxnLst/>
              <a:rect l="l" t="t" r="r" b="b"/>
              <a:pathLst>
                <a:path w="770" h="24495" extrusionOk="0">
                  <a:moveTo>
                    <a:pt x="719" y="0"/>
                  </a:moveTo>
                  <a:cubicBezTo>
                    <a:pt x="702" y="84"/>
                    <a:pt x="702" y="167"/>
                    <a:pt x="702" y="251"/>
                  </a:cubicBezTo>
                  <a:cubicBezTo>
                    <a:pt x="702" y="434"/>
                    <a:pt x="686" y="668"/>
                    <a:pt x="686" y="969"/>
                  </a:cubicBezTo>
                  <a:cubicBezTo>
                    <a:pt x="669" y="1604"/>
                    <a:pt x="652" y="2490"/>
                    <a:pt x="619" y="3592"/>
                  </a:cubicBezTo>
                  <a:cubicBezTo>
                    <a:pt x="535" y="5815"/>
                    <a:pt x="418" y="8872"/>
                    <a:pt x="301" y="12247"/>
                  </a:cubicBezTo>
                  <a:cubicBezTo>
                    <a:pt x="168" y="15622"/>
                    <a:pt x="68" y="18680"/>
                    <a:pt x="17" y="20902"/>
                  </a:cubicBezTo>
                  <a:cubicBezTo>
                    <a:pt x="1" y="22005"/>
                    <a:pt x="1" y="22907"/>
                    <a:pt x="1" y="23526"/>
                  </a:cubicBezTo>
                  <a:cubicBezTo>
                    <a:pt x="17" y="23826"/>
                    <a:pt x="17" y="24060"/>
                    <a:pt x="34" y="24244"/>
                  </a:cubicBezTo>
                  <a:cubicBezTo>
                    <a:pt x="34" y="24328"/>
                    <a:pt x="34" y="24411"/>
                    <a:pt x="51" y="24495"/>
                  </a:cubicBezTo>
                  <a:cubicBezTo>
                    <a:pt x="68" y="24411"/>
                    <a:pt x="68" y="24328"/>
                    <a:pt x="68" y="24244"/>
                  </a:cubicBezTo>
                  <a:cubicBezTo>
                    <a:pt x="68" y="24060"/>
                    <a:pt x="68" y="23826"/>
                    <a:pt x="84" y="23526"/>
                  </a:cubicBezTo>
                  <a:cubicBezTo>
                    <a:pt x="84" y="22891"/>
                    <a:pt x="118" y="22005"/>
                    <a:pt x="151" y="20902"/>
                  </a:cubicBezTo>
                  <a:cubicBezTo>
                    <a:pt x="235" y="18680"/>
                    <a:pt x="335" y="15622"/>
                    <a:pt x="469" y="12247"/>
                  </a:cubicBezTo>
                  <a:cubicBezTo>
                    <a:pt x="602" y="8872"/>
                    <a:pt x="702" y="5798"/>
                    <a:pt x="753" y="3592"/>
                  </a:cubicBezTo>
                  <a:cubicBezTo>
                    <a:pt x="769" y="2473"/>
                    <a:pt x="769" y="1587"/>
                    <a:pt x="753" y="969"/>
                  </a:cubicBezTo>
                  <a:cubicBezTo>
                    <a:pt x="753" y="668"/>
                    <a:pt x="736" y="434"/>
                    <a:pt x="736" y="251"/>
                  </a:cubicBezTo>
                  <a:cubicBezTo>
                    <a:pt x="736" y="167"/>
                    <a:pt x="736" y="84"/>
                    <a:pt x="7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6073175" y="2568800"/>
              <a:ext cx="20475" cy="18650"/>
            </a:xfrm>
            <a:custGeom>
              <a:avLst/>
              <a:gdLst/>
              <a:ahLst/>
              <a:cxnLst/>
              <a:rect l="l" t="t" r="r" b="b"/>
              <a:pathLst>
                <a:path w="819" h="746" extrusionOk="0">
                  <a:moveTo>
                    <a:pt x="496" y="0"/>
                  </a:moveTo>
                  <a:cubicBezTo>
                    <a:pt x="474" y="0"/>
                    <a:pt x="463" y="5"/>
                    <a:pt x="468" y="11"/>
                  </a:cubicBezTo>
                  <a:cubicBezTo>
                    <a:pt x="451" y="44"/>
                    <a:pt x="551" y="61"/>
                    <a:pt x="618" y="195"/>
                  </a:cubicBezTo>
                  <a:cubicBezTo>
                    <a:pt x="652" y="261"/>
                    <a:pt x="668" y="345"/>
                    <a:pt x="635" y="412"/>
                  </a:cubicBezTo>
                  <a:cubicBezTo>
                    <a:pt x="586" y="509"/>
                    <a:pt x="492" y="561"/>
                    <a:pt x="399" y="561"/>
                  </a:cubicBezTo>
                  <a:cubicBezTo>
                    <a:pt x="332" y="561"/>
                    <a:pt x="266" y="534"/>
                    <a:pt x="217" y="479"/>
                  </a:cubicBezTo>
                  <a:cubicBezTo>
                    <a:pt x="167" y="412"/>
                    <a:pt x="150" y="345"/>
                    <a:pt x="167" y="261"/>
                  </a:cubicBezTo>
                  <a:cubicBezTo>
                    <a:pt x="184" y="128"/>
                    <a:pt x="267" y="61"/>
                    <a:pt x="267" y="44"/>
                  </a:cubicBezTo>
                  <a:cubicBezTo>
                    <a:pt x="267" y="41"/>
                    <a:pt x="262" y="39"/>
                    <a:pt x="254" y="39"/>
                  </a:cubicBezTo>
                  <a:cubicBezTo>
                    <a:pt x="215" y="39"/>
                    <a:pt x="105" y="78"/>
                    <a:pt x="50" y="228"/>
                  </a:cubicBezTo>
                  <a:cubicBezTo>
                    <a:pt x="0" y="345"/>
                    <a:pt x="17" y="462"/>
                    <a:pt x="84" y="579"/>
                  </a:cubicBezTo>
                  <a:cubicBezTo>
                    <a:pt x="161" y="692"/>
                    <a:pt x="281" y="745"/>
                    <a:pt x="400" y="745"/>
                  </a:cubicBezTo>
                  <a:cubicBezTo>
                    <a:pt x="564" y="745"/>
                    <a:pt x="727" y="645"/>
                    <a:pt x="785" y="462"/>
                  </a:cubicBezTo>
                  <a:cubicBezTo>
                    <a:pt x="819" y="345"/>
                    <a:pt x="802" y="228"/>
                    <a:pt x="719" y="128"/>
                  </a:cubicBezTo>
                  <a:cubicBezTo>
                    <a:pt x="639" y="25"/>
                    <a:pt x="543" y="0"/>
                    <a:pt x="4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6076925" y="2707050"/>
              <a:ext cx="17150" cy="16375"/>
            </a:xfrm>
            <a:custGeom>
              <a:avLst/>
              <a:gdLst/>
              <a:ahLst/>
              <a:cxnLst/>
              <a:rect l="l" t="t" r="r" b="b"/>
              <a:pathLst>
                <a:path w="686" h="655" extrusionOk="0">
                  <a:moveTo>
                    <a:pt x="403" y="0"/>
                  </a:moveTo>
                  <a:cubicBezTo>
                    <a:pt x="381" y="0"/>
                    <a:pt x="368" y="6"/>
                    <a:pt x="368" y="11"/>
                  </a:cubicBezTo>
                  <a:cubicBezTo>
                    <a:pt x="368" y="45"/>
                    <a:pt x="452" y="78"/>
                    <a:pt x="502" y="178"/>
                  </a:cubicBezTo>
                  <a:cubicBezTo>
                    <a:pt x="569" y="295"/>
                    <a:pt x="502" y="462"/>
                    <a:pt x="368" y="479"/>
                  </a:cubicBezTo>
                  <a:cubicBezTo>
                    <a:pt x="354" y="483"/>
                    <a:pt x="340" y="484"/>
                    <a:pt x="326" y="484"/>
                  </a:cubicBezTo>
                  <a:cubicBezTo>
                    <a:pt x="212" y="484"/>
                    <a:pt x="123" y="365"/>
                    <a:pt x="168" y="245"/>
                  </a:cubicBezTo>
                  <a:cubicBezTo>
                    <a:pt x="201" y="128"/>
                    <a:pt x="284" y="112"/>
                    <a:pt x="284" y="78"/>
                  </a:cubicBezTo>
                  <a:cubicBezTo>
                    <a:pt x="284" y="73"/>
                    <a:pt x="271" y="68"/>
                    <a:pt x="250" y="68"/>
                  </a:cubicBezTo>
                  <a:cubicBezTo>
                    <a:pt x="203" y="68"/>
                    <a:pt x="119" y="92"/>
                    <a:pt x="51" y="195"/>
                  </a:cubicBezTo>
                  <a:cubicBezTo>
                    <a:pt x="0" y="295"/>
                    <a:pt x="0" y="396"/>
                    <a:pt x="51" y="496"/>
                  </a:cubicBezTo>
                  <a:cubicBezTo>
                    <a:pt x="106" y="592"/>
                    <a:pt x="207" y="655"/>
                    <a:pt x="315" y="655"/>
                  </a:cubicBezTo>
                  <a:cubicBezTo>
                    <a:pt x="338" y="655"/>
                    <a:pt x="361" y="652"/>
                    <a:pt x="385" y="646"/>
                  </a:cubicBezTo>
                  <a:cubicBezTo>
                    <a:pt x="535" y="630"/>
                    <a:pt x="635" y="529"/>
                    <a:pt x="669" y="396"/>
                  </a:cubicBezTo>
                  <a:cubicBezTo>
                    <a:pt x="685" y="295"/>
                    <a:pt x="669" y="195"/>
                    <a:pt x="602" y="112"/>
                  </a:cubicBezTo>
                  <a:cubicBezTo>
                    <a:pt x="524" y="22"/>
                    <a:pt x="446" y="0"/>
                    <a:pt x="4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5709750" y="2533975"/>
              <a:ext cx="66850" cy="166275"/>
            </a:xfrm>
            <a:custGeom>
              <a:avLst/>
              <a:gdLst/>
              <a:ahLst/>
              <a:cxnLst/>
              <a:rect l="l" t="t" r="r" b="b"/>
              <a:pathLst>
                <a:path w="2674" h="6651" extrusionOk="0">
                  <a:moveTo>
                    <a:pt x="1" y="0"/>
                  </a:moveTo>
                  <a:lnTo>
                    <a:pt x="1" y="0"/>
                  </a:lnTo>
                  <a:cubicBezTo>
                    <a:pt x="101" y="334"/>
                    <a:pt x="218" y="669"/>
                    <a:pt x="385" y="969"/>
                  </a:cubicBezTo>
                  <a:cubicBezTo>
                    <a:pt x="652" y="1621"/>
                    <a:pt x="986" y="2423"/>
                    <a:pt x="1354" y="3325"/>
                  </a:cubicBezTo>
                  <a:cubicBezTo>
                    <a:pt x="1705" y="4211"/>
                    <a:pt x="2022" y="5030"/>
                    <a:pt x="2273" y="5681"/>
                  </a:cubicBezTo>
                  <a:cubicBezTo>
                    <a:pt x="2390" y="6015"/>
                    <a:pt x="2524" y="6333"/>
                    <a:pt x="2674" y="6650"/>
                  </a:cubicBezTo>
                  <a:cubicBezTo>
                    <a:pt x="2607" y="6299"/>
                    <a:pt x="2524" y="5965"/>
                    <a:pt x="2390" y="5631"/>
                  </a:cubicBezTo>
                  <a:cubicBezTo>
                    <a:pt x="2189" y="5013"/>
                    <a:pt x="1872" y="4177"/>
                    <a:pt x="1504" y="3258"/>
                  </a:cubicBezTo>
                  <a:cubicBezTo>
                    <a:pt x="1137" y="2339"/>
                    <a:pt x="769" y="1521"/>
                    <a:pt x="485" y="919"/>
                  </a:cubicBezTo>
                  <a:cubicBezTo>
                    <a:pt x="351" y="602"/>
                    <a:pt x="184" y="2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0"/>
            <p:cNvSpPr/>
            <p:nvPr/>
          </p:nvSpPr>
          <p:spPr>
            <a:xfrm>
              <a:off x="6254875" y="2614575"/>
              <a:ext cx="121150" cy="123700"/>
            </a:xfrm>
            <a:custGeom>
              <a:avLst/>
              <a:gdLst/>
              <a:ahLst/>
              <a:cxnLst/>
              <a:rect l="l" t="t" r="r" b="b"/>
              <a:pathLst>
                <a:path w="4846" h="4948" extrusionOk="0">
                  <a:moveTo>
                    <a:pt x="4810" y="0"/>
                  </a:moveTo>
                  <a:cubicBezTo>
                    <a:pt x="4745" y="0"/>
                    <a:pt x="3656" y="1058"/>
                    <a:pt x="2356" y="2407"/>
                  </a:cubicBezTo>
                  <a:cubicBezTo>
                    <a:pt x="1036" y="3777"/>
                    <a:pt x="0" y="4913"/>
                    <a:pt x="34" y="4947"/>
                  </a:cubicBezTo>
                  <a:cubicBezTo>
                    <a:pt x="34" y="4947"/>
                    <a:pt x="35" y="4947"/>
                    <a:pt x="36" y="4947"/>
                  </a:cubicBezTo>
                  <a:cubicBezTo>
                    <a:pt x="100" y="4947"/>
                    <a:pt x="1190" y="3874"/>
                    <a:pt x="2490" y="2524"/>
                  </a:cubicBezTo>
                  <a:cubicBezTo>
                    <a:pt x="3810" y="1171"/>
                    <a:pt x="4846" y="34"/>
                    <a:pt x="4812" y="1"/>
                  </a:cubicBezTo>
                  <a:cubicBezTo>
                    <a:pt x="4812" y="0"/>
                    <a:pt x="4811" y="0"/>
                    <a:pt x="48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0"/>
            <p:cNvSpPr/>
            <p:nvPr/>
          </p:nvSpPr>
          <p:spPr>
            <a:xfrm>
              <a:off x="5978350" y="2767050"/>
              <a:ext cx="431525" cy="335525"/>
            </a:xfrm>
            <a:custGeom>
              <a:avLst/>
              <a:gdLst/>
              <a:ahLst/>
              <a:cxnLst/>
              <a:rect l="l" t="t" r="r" b="b"/>
              <a:pathLst>
                <a:path w="17261" h="13421" extrusionOk="0">
                  <a:moveTo>
                    <a:pt x="14954" y="1"/>
                  </a:moveTo>
                  <a:lnTo>
                    <a:pt x="4344" y="2189"/>
                  </a:lnTo>
                  <a:cubicBezTo>
                    <a:pt x="1704" y="2724"/>
                    <a:pt x="0" y="5314"/>
                    <a:pt x="552" y="7954"/>
                  </a:cubicBezTo>
                  <a:lnTo>
                    <a:pt x="886" y="9524"/>
                  </a:lnTo>
                  <a:cubicBezTo>
                    <a:pt x="1353" y="11829"/>
                    <a:pt x="3386" y="13421"/>
                    <a:pt x="5651" y="13421"/>
                  </a:cubicBezTo>
                  <a:cubicBezTo>
                    <a:pt x="5981" y="13421"/>
                    <a:pt x="6315" y="13387"/>
                    <a:pt x="6650" y="13317"/>
                  </a:cubicBezTo>
                  <a:lnTo>
                    <a:pt x="17260" y="11128"/>
                  </a:lnTo>
                  <a:lnTo>
                    <a:pt x="1495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0"/>
            <p:cNvSpPr/>
            <p:nvPr/>
          </p:nvSpPr>
          <p:spPr>
            <a:xfrm>
              <a:off x="6137500" y="2696575"/>
              <a:ext cx="430250" cy="113950"/>
            </a:xfrm>
            <a:custGeom>
              <a:avLst/>
              <a:gdLst/>
              <a:ahLst/>
              <a:cxnLst/>
              <a:rect l="l" t="t" r="r" b="b"/>
              <a:pathLst>
                <a:path w="17210" h="4558" extrusionOk="0">
                  <a:moveTo>
                    <a:pt x="15944" y="0"/>
                  </a:moveTo>
                  <a:cubicBezTo>
                    <a:pt x="15855" y="0"/>
                    <a:pt x="15764" y="10"/>
                    <a:pt x="15673" y="29"/>
                  </a:cubicBezTo>
                  <a:lnTo>
                    <a:pt x="1136" y="3037"/>
                  </a:lnTo>
                  <a:cubicBezTo>
                    <a:pt x="435" y="3170"/>
                    <a:pt x="0" y="3856"/>
                    <a:pt x="134" y="4557"/>
                  </a:cubicBezTo>
                  <a:lnTo>
                    <a:pt x="17210" y="1032"/>
                  </a:lnTo>
                  <a:cubicBezTo>
                    <a:pt x="17079" y="421"/>
                    <a:pt x="16544" y="0"/>
                    <a:pt x="1594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0"/>
            <p:cNvSpPr/>
            <p:nvPr/>
          </p:nvSpPr>
          <p:spPr>
            <a:xfrm>
              <a:off x="6199725" y="2765375"/>
              <a:ext cx="158350" cy="33025"/>
            </a:xfrm>
            <a:custGeom>
              <a:avLst/>
              <a:gdLst/>
              <a:ahLst/>
              <a:cxnLst/>
              <a:rect l="l" t="t" r="r" b="b"/>
              <a:pathLst>
                <a:path w="6334" h="1321" extrusionOk="0">
                  <a:moveTo>
                    <a:pt x="6333" y="1"/>
                  </a:moveTo>
                  <a:cubicBezTo>
                    <a:pt x="6016" y="17"/>
                    <a:pt x="5698" y="68"/>
                    <a:pt x="5398" y="134"/>
                  </a:cubicBezTo>
                  <a:cubicBezTo>
                    <a:pt x="4813" y="235"/>
                    <a:pt x="4028" y="402"/>
                    <a:pt x="3159" y="569"/>
                  </a:cubicBezTo>
                  <a:cubicBezTo>
                    <a:pt x="2273" y="753"/>
                    <a:pt x="1488" y="936"/>
                    <a:pt x="920" y="1070"/>
                  </a:cubicBezTo>
                  <a:cubicBezTo>
                    <a:pt x="602" y="1120"/>
                    <a:pt x="302" y="1204"/>
                    <a:pt x="1" y="1321"/>
                  </a:cubicBezTo>
                  <a:cubicBezTo>
                    <a:pt x="318" y="1304"/>
                    <a:pt x="636" y="1254"/>
                    <a:pt x="953" y="1187"/>
                  </a:cubicBezTo>
                  <a:cubicBezTo>
                    <a:pt x="1521" y="1087"/>
                    <a:pt x="2323" y="920"/>
                    <a:pt x="3192" y="753"/>
                  </a:cubicBezTo>
                  <a:cubicBezTo>
                    <a:pt x="4061" y="569"/>
                    <a:pt x="4846" y="385"/>
                    <a:pt x="5414" y="251"/>
                  </a:cubicBezTo>
                  <a:cubicBezTo>
                    <a:pt x="5732" y="201"/>
                    <a:pt x="6033" y="118"/>
                    <a:pt x="6333"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0"/>
            <p:cNvSpPr/>
            <p:nvPr/>
          </p:nvSpPr>
          <p:spPr>
            <a:xfrm>
              <a:off x="6196400" y="2855600"/>
              <a:ext cx="177950" cy="232275"/>
            </a:xfrm>
            <a:custGeom>
              <a:avLst/>
              <a:gdLst/>
              <a:ahLst/>
              <a:cxnLst/>
              <a:rect l="l" t="t" r="r" b="b"/>
              <a:pathLst>
                <a:path w="7118" h="9291" extrusionOk="0">
                  <a:moveTo>
                    <a:pt x="7001" y="1"/>
                  </a:moveTo>
                  <a:cubicBezTo>
                    <a:pt x="4996" y="1622"/>
                    <a:pt x="3158" y="3409"/>
                    <a:pt x="1504" y="5364"/>
                  </a:cubicBezTo>
                  <a:cubicBezTo>
                    <a:pt x="1036" y="5932"/>
                    <a:pt x="551" y="6500"/>
                    <a:pt x="284" y="7185"/>
                  </a:cubicBezTo>
                  <a:cubicBezTo>
                    <a:pt x="33" y="7871"/>
                    <a:pt x="0" y="8673"/>
                    <a:pt x="384" y="9291"/>
                  </a:cubicBezTo>
                  <a:lnTo>
                    <a:pt x="4812" y="8305"/>
                  </a:lnTo>
                  <a:lnTo>
                    <a:pt x="7118" y="786"/>
                  </a:lnTo>
                  <a:cubicBezTo>
                    <a:pt x="7068" y="519"/>
                    <a:pt x="7034" y="268"/>
                    <a:pt x="700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0"/>
            <p:cNvSpPr/>
            <p:nvPr/>
          </p:nvSpPr>
          <p:spPr>
            <a:xfrm>
              <a:off x="6218950" y="2645925"/>
              <a:ext cx="308300" cy="539050"/>
            </a:xfrm>
            <a:custGeom>
              <a:avLst/>
              <a:gdLst/>
              <a:ahLst/>
              <a:cxnLst/>
              <a:rect l="l" t="t" r="r" b="b"/>
              <a:pathLst>
                <a:path w="12332" h="21562" extrusionOk="0">
                  <a:moveTo>
                    <a:pt x="6350" y="0"/>
                  </a:moveTo>
                  <a:lnTo>
                    <a:pt x="2974" y="4194"/>
                  </a:lnTo>
                  <a:cubicBezTo>
                    <a:pt x="3125" y="4294"/>
                    <a:pt x="6617" y="8455"/>
                    <a:pt x="6617" y="8455"/>
                  </a:cubicBezTo>
                  <a:lnTo>
                    <a:pt x="1270" y="15105"/>
                  </a:lnTo>
                  <a:cubicBezTo>
                    <a:pt x="451" y="16141"/>
                    <a:pt x="0" y="17578"/>
                    <a:pt x="435" y="18831"/>
                  </a:cubicBezTo>
                  <a:lnTo>
                    <a:pt x="1153" y="20318"/>
                  </a:lnTo>
                  <a:cubicBezTo>
                    <a:pt x="1520" y="21101"/>
                    <a:pt x="2309" y="21561"/>
                    <a:pt x="3131" y="21561"/>
                  </a:cubicBezTo>
                  <a:cubicBezTo>
                    <a:pt x="3432" y="21561"/>
                    <a:pt x="3737" y="21500"/>
                    <a:pt x="4027" y="21370"/>
                  </a:cubicBezTo>
                  <a:lnTo>
                    <a:pt x="5297" y="20802"/>
                  </a:lnTo>
                  <a:cubicBezTo>
                    <a:pt x="5614" y="20652"/>
                    <a:pt x="5681" y="20234"/>
                    <a:pt x="5414" y="20017"/>
                  </a:cubicBezTo>
                  <a:lnTo>
                    <a:pt x="5113" y="19733"/>
                  </a:lnTo>
                  <a:cubicBezTo>
                    <a:pt x="4913" y="19561"/>
                    <a:pt x="4663" y="19475"/>
                    <a:pt x="4406" y="19475"/>
                  </a:cubicBezTo>
                  <a:cubicBezTo>
                    <a:pt x="4364" y="19475"/>
                    <a:pt x="4321" y="19477"/>
                    <a:pt x="4278" y="19482"/>
                  </a:cubicBezTo>
                  <a:lnTo>
                    <a:pt x="2640" y="19633"/>
                  </a:lnTo>
                  <a:lnTo>
                    <a:pt x="2573" y="19332"/>
                  </a:lnTo>
                  <a:lnTo>
                    <a:pt x="10644" y="11579"/>
                  </a:lnTo>
                  <a:cubicBezTo>
                    <a:pt x="12331" y="9658"/>
                    <a:pt x="12315" y="6767"/>
                    <a:pt x="10610" y="4846"/>
                  </a:cubicBezTo>
                  <a:lnTo>
                    <a:pt x="635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0"/>
            <p:cNvSpPr/>
            <p:nvPr/>
          </p:nvSpPr>
          <p:spPr>
            <a:xfrm>
              <a:off x="6282850" y="3129200"/>
              <a:ext cx="75225" cy="35125"/>
            </a:xfrm>
            <a:custGeom>
              <a:avLst/>
              <a:gdLst/>
              <a:ahLst/>
              <a:cxnLst/>
              <a:rect l="l" t="t" r="r" b="b"/>
              <a:pathLst>
                <a:path w="3009" h="1405" extrusionOk="0">
                  <a:moveTo>
                    <a:pt x="17" y="1"/>
                  </a:moveTo>
                  <a:cubicBezTo>
                    <a:pt x="1" y="201"/>
                    <a:pt x="34" y="385"/>
                    <a:pt x="134" y="552"/>
                  </a:cubicBezTo>
                  <a:cubicBezTo>
                    <a:pt x="218" y="736"/>
                    <a:pt x="352" y="903"/>
                    <a:pt x="485" y="1054"/>
                  </a:cubicBezTo>
                  <a:cubicBezTo>
                    <a:pt x="669" y="1254"/>
                    <a:pt x="920" y="1371"/>
                    <a:pt x="1187" y="1404"/>
                  </a:cubicBezTo>
                  <a:cubicBezTo>
                    <a:pt x="1638" y="1371"/>
                    <a:pt x="2073" y="1271"/>
                    <a:pt x="2490" y="1087"/>
                  </a:cubicBezTo>
                  <a:cubicBezTo>
                    <a:pt x="2674" y="1037"/>
                    <a:pt x="2841" y="970"/>
                    <a:pt x="3008" y="903"/>
                  </a:cubicBezTo>
                  <a:cubicBezTo>
                    <a:pt x="2965" y="899"/>
                    <a:pt x="2921" y="897"/>
                    <a:pt x="2876" y="897"/>
                  </a:cubicBezTo>
                  <a:cubicBezTo>
                    <a:pt x="2732" y="897"/>
                    <a:pt x="2585" y="919"/>
                    <a:pt x="2457" y="970"/>
                  </a:cubicBezTo>
                  <a:cubicBezTo>
                    <a:pt x="2137" y="1050"/>
                    <a:pt x="1710" y="1222"/>
                    <a:pt x="1249" y="1222"/>
                  </a:cubicBezTo>
                  <a:cubicBezTo>
                    <a:pt x="1229" y="1222"/>
                    <a:pt x="1208" y="1221"/>
                    <a:pt x="1187" y="1221"/>
                  </a:cubicBezTo>
                  <a:cubicBezTo>
                    <a:pt x="970" y="1204"/>
                    <a:pt x="753" y="1104"/>
                    <a:pt x="602" y="937"/>
                  </a:cubicBezTo>
                  <a:cubicBezTo>
                    <a:pt x="469" y="803"/>
                    <a:pt x="335" y="669"/>
                    <a:pt x="251" y="502"/>
                  </a:cubicBezTo>
                  <a:cubicBezTo>
                    <a:pt x="68" y="218"/>
                    <a:pt x="51" y="1"/>
                    <a:pt x="1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0"/>
            <p:cNvSpPr/>
            <p:nvPr/>
          </p:nvSpPr>
          <p:spPr>
            <a:xfrm>
              <a:off x="6285375" y="3138975"/>
              <a:ext cx="61425" cy="12575"/>
            </a:xfrm>
            <a:custGeom>
              <a:avLst/>
              <a:gdLst/>
              <a:ahLst/>
              <a:cxnLst/>
              <a:rect l="l" t="t" r="r" b="b"/>
              <a:pathLst>
                <a:path w="2457" h="503" extrusionOk="0">
                  <a:moveTo>
                    <a:pt x="2416" y="0"/>
                  </a:moveTo>
                  <a:cubicBezTo>
                    <a:pt x="2274" y="0"/>
                    <a:pt x="1773" y="121"/>
                    <a:pt x="1186" y="278"/>
                  </a:cubicBezTo>
                  <a:cubicBezTo>
                    <a:pt x="1064" y="314"/>
                    <a:pt x="941" y="332"/>
                    <a:pt x="818" y="332"/>
                  </a:cubicBezTo>
                  <a:cubicBezTo>
                    <a:pt x="657" y="332"/>
                    <a:pt x="495" y="302"/>
                    <a:pt x="334" y="245"/>
                  </a:cubicBezTo>
                  <a:cubicBezTo>
                    <a:pt x="147" y="182"/>
                    <a:pt x="47" y="76"/>
                    <a:pt x="21" y="76"/>
                  </a:cubicBezTo>
                  <a:cubicBezTo>
                    <a:pt x="19" y="76"/>
                    <a:pt x="18" y="77"/>
                    <a:pt x="17" y="78"/>
                  </a:cubicBezTo>
                  <a:cubicBezTo>
                    <a:pt x="0" y="78"/>
                    <a:pt x="67" y="245"/>
                    <a:pt x="284" y="362"/>
                  </a:cubicBezTo>
                  <a:cubicBezTo>
                    <a:pt x="459" y="454"/>
                    <a:pt x="653" y="503"/>
                    <a:pt x="850" y="503"/>
                  </a:cubicBezTo>
                  <a:cubicBezTo>
                    <a:pt x="973" y="503"/>
                    <a:pt x="1098" y="484"/>
                    <a:pt x="1220" y="445"/>
                  </a:cubicBezTo>
                  <a:cubicBezTo>
                    <a:pt x="1921" y="262"/>
                    <a:pt x="2456" y="61"/>
                    <a:pt x="2456" y="11"/>
                  </a:cubicBezTo>
                  <a:cubicBezTo>
                    <a:pt x="2454" y="4"/>
                    <a:pt x="2440" y="0"/>
                    <a:pt x="241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2" name="Google Shape;1772;p40"/>
          <p:cNvSpPr txBox="1"/>
          <p:nvPr/>
        </p:nvSpPr>
        <p:spPr>
          <a:xfrm>
            <a:off x="0" y="0"/>
            <a:ext cx="8293800" cy="11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chemeClr val="dk2"/>
                </a:solidFill>
                <a:latin typeface="Josefin Sans"/>
                <a:ea typeface="Josefin Sans"/>
                <a:cs typeface="Josefin Sans"/>
                <a:sym typeface="Josefin Sans"/>
              </a:rPr>
              <a:t>The mood of a person affects the behavioral biometric as well. So, analysis of mood of a person may prove to be very crucial while authentication using mouse dynamics. A biometric-based user verification system  is essentially a pattern recognition system that acquires biometric data from an individual, extracts a feature set to establish a unique user signature and constructs a verification model by training it on the set of signatures. </a:t>
            </a:r>
            <a:endParaRPr/>
          </a:p>
        </p:txBody>
      </p:sp>
      <p:sp>
        <p:nvSpPr>
          <p:cNvPr id="1773" name="Google Shape;1773;p40"/>
          <p:cNvSpPr txBox="1"/>
          <p:nvPr/>
        </p:nvSpPr>
        <p:spPr>
          <a:xfrm>
            <a:off x="0" y="1435900"/>
            <a:ext cx="6300900" cy="22395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2"/>
              </a:buClr>
              <a:buSzPts val="1100"/>
              <a:buFont typeface="Josefin Sans"/>
              <a:buChar char="●"/>
            </a:pPr>
            <a:r>
              <a:rPr lang="en" sz="1200">
                <a:solidFill>
                  <a:schemeClr val="dk2"/>
                </a:solidFill>
                <a:latin typeface="Josefin Sans"/>
                <a:ea typeface="Josefin Sans"/>
                <a:cs typeface="Josefin Sans"/>
                <a:sym typeface="Josefin Sans"/>
              </a:rPr>
              <a:t>Feature acquisition – captures the events generated by the various input devices used for the interaction (e.g. mouse) via their drivers. </a:t>
            </a:r>
            <a:endParaRPr sz="1200">
              <a:solidFill>
                <a:schemeClr val="dk2"/>
              </a:solidFill>
              <a:latin typeface="Josefin Sans"/>
              <a:ea typeface="Josefin Sans"/>
              <a:cs typeface="Josefin Sans"/>
              <a:sym typeface="Josefin Sans"/>
            </a:endParaRPr>
          </a:p>
          <a:p>
            <a:pPr marL="457200" lvl="0" indent="-298450" algn="l" rtl="0">
              <a:spcBef>
                <a:spcPts val="0"/>
              </a:spcBef>
              <a:spcAft>
                <a:spcPts val="0"/>
              </a:spcAft>
              <a:buClr>
                <a:schemeClr val="dk2"/>
              </a:buClr>
              <a:buSzPts val="1100"/>
              <a:buFont typeface="Josefin Sans"/>
              <a:buChar char="●"/>
            </a:pPr>
            <a:r>
              <a:rPr lang="en" sz="1200">
                <a:solidFill>
                  <a:schemeClr val="dk2"/>
                </a:solidFill>
                <a:latin typeface="Josefin Sans"/>
                <a:ea typeface="Josefin Sans"/>
                <a:cs typeface="Josefin Sans"/>
                <a:sym typeface="Josefin Sans"/>
              </a:rPr>
              <a:t>Feature extraction – constructs a signature which characterizes the behavioral biometrics of the user.</a:t>
            </a:r>
            <a:endParaRPr sz="1200">
              <a:solidFill>
                <a:schemeClr val="dk2"/>
              </a:solidFill>
              <a:latin typeface="Josefin Sans"/>
              <a:ea typeface="Josefin Sans"/>
              <a:cs typeface="Josefin Sans"/>
              <a:sym typeface="Josefin Sans"/>
            </a:endParaRPr>
          </a:p>
          <a:p>
            <a:pPr marL="457200" lvl="0" indent="-298450" algn="l" rtl="0">
              <a:spcBef>
                <a:spcPts val="0"/>
              </a:spcBef>
              <a:spcAft>
                <a:spcPts val="0"/>
              </a:spcAft>
              <a:buClr>
                <a:schemeClr val="dk2"/>
              </a:buClr>
              <a:buSzPts val="1100"/>
              <a:buFont typeface="Josefin Sans"/>
              <a:buChar char="●"/>
            </a:pPr>
            <a:r>
              <a:rPr lang="en" sz="1200">
                <a:solidFill>
                  <a:schemeClr val="dk2"/>
                </a:solidFill>
                <a:latin typeface="Josefin Sans"/>
                <a:ea typeface="Josefin Sans"/>
                <a:cs typeface="Josefin Sans"/>
                <a:sym typeface="Josefin Sans"/>
              </a:rPr>
              <a:t>Classifier – Consists of an inducer (e.g. Artificial Neural Networks.) that is used to build the user verification model by training on past behavior, often given by samples. During verification, the induced model is used to classify new samples acquired from the user</a:t>
            </a:r>
            <a:endParaRPr sz="1200">
              <a:solidFill>
                <a:schemeClr val="dk2"/>
              </a:solidFill>
              <a:latin typeface="Josefin Sans"/>
              <a:ea typeface="Josefin Sans"/>
              <a:cs typeface="Josefin Sans"/>
              <a:sym typeface="Josefin Sans"/>
            </a:endParaRPr>
          </a:p>
          <a:p>
            <a:pPr marL="457200" lvl="0" indent="-298450" algn="l" rtl="0">
              <a:spcBef>
                <a:spcPts val="0"/>
              </a:spcBef>
              <a:spcAft>
                <a:spcPts val="0"/>
              </a:spcAft>
              <a:buClr>
                <a:schemeClr val="dk2"/>
              </a:buClr>
              <a:buSzPts val="1100"/>
              <a:buFont typeface="Josefin Sans"/>
              <a:buChar char="●"/>
            </a:pPr>
            <a:r>
              <a:rPr lang="en" sz="1200">
                <a:solidFill>
                  <a:schemeClr val="dk2"/>
                </a:solidFill>
                <a:latin typeface="Josefin Sans"/>
                <a:ea typeface="Josefin Sans"/>
                <a:cs typeface="Josefin Sans"/>
                <a:sym typeface="Josefin Sans"/>
              </a:rPr>
              <a:t>Signature database – A database of behavioral signatures that were used to train the model. Upon entry of a username, the signature of the user is retrieved for the verification process.</a:t>
            </a:r>
            <a:endParaRPr/>
          </a:p>
        </p:txBody>
      </p:sp>
      <p:sp>
        <p:nvSpPr>
          <p:cNvPr id="1774" name="Google Shape;1774;p40"/>
          <p:cNvSpPr txBox="1"/>
          <p:nvPr/>
        </p:nvSpPr>
        <p:spPr>
          <a:xfrm>
            <a:off x="0" y="975125"/>
            <a:ext cx="30000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Lilita One"/>
                <a:ea typeface="Lilita One"/>
                <a:cs typeface="Lilita One"/>
                <a:sym typeface="Lilita One"/>
              </a:rPr>
              <a:t>General architecture</a:t>
            </a:r>
            <a:endParaRPr sz="2200">
              <a:solidFill>
                <a:schemeClr val="dk1"/>
              </a:solidFill>
              <a:latin typeface="Lilita One"/>
              <a:ea typeface="Lilita One"/>
              <a:cs typeface="Lilita One"/>
              <a:sym typeface="Lilita One"/>
            </a:endParaRPr>
          </a:p>
        </p:txBody>
      </p:sp>
      <p:pic>
        <p:nvPicPr>
          <p:cNvPr id="1775" name="Google Shape;1775;p40"/>
          <p:cNvPicPr preferRelativeResize="0"/>
          <p:nvPr/>
        </p:nvPicPr>
        <p:blipFill>
          <a:blip r:embed="rId3">
            <a:alphaModFix/>
          </a:blip>
          <a:stretch>
            <a:fillRect/>
          </a:stretch>
        </p:blipFill>
        <p:spPr>
          <a:xfrm>
            <a:off x="1225063" y="3675400"/>
            <a:ext cx="4772025" cy="971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41"/>
          <p:cNvSpPr txBox="1">
            <a:spLocks noGrp="1"/>
          </p:cNvSpPr>
          <p:nvPr>
            <p:ph type="title" idx="3"/>
          </p:nvPr>
        </p:nvSpPr>
        <p:spPr>
          <a:xfrm>
            <a:off x="128600" y="0"/>
            <a:ext cx="8295300" cy="4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Hierarchy of mouse actions</a:t>
            </a:r>
            <a:endParaRPr/>
          </a:p>
        </p:txBody>
      </p:sp>
      <p:sp>
        <p:nvSpPr>
          <p:cNvPr id="1781" name="Google Shape;1781;p41"/>
          <p:cNvSpPr txBox="1"/>
          <p:nvPr/>
        </p:nvSpPr>
        <p:spPr>
          <a:xfrm>
            <a:off x="128600" y="452400"/>
            <a:ext cx="5979300" cy="45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Josefin Sans"/>
                <a:ea typeface="Josefin Sans"/>
                <a:cs typeface="Josefin Sans"/>
                <a:sym typeface="Josefin Sans"/>
              </a:rPr>
              <a:t>All mouse activities can be decomposed into five atomic mouse events which constitute the lowest level (level 0) of the proposed hierarchy:</a:t>
            </a:r>
            <a:endParaRPr>
              <a:latin typeface="Josefin Sans"/>
              <a:ea typeface="Josefin Sans"/>
              <a:cs typeface="Josefin Sans"/>
              <a:sym typeface="Josefin Sans"/>
            </a:endParaRPr>
          </a:p>
          <a:p>
            <a:pPr marL="457200" lvl="0" indent="-317500" algn="l" rtl="0">
              <a:spcBef>
                <a:spcPts val="1600"/>
              </a:spcBef>
              <a:spcAft>
                <a:spcPts val="0"/>
              </a:spcAft>
              <a:buSzPts val="1400"/>
              <a:buFont typeface="Josefin Sans"/>
              <a:buChar char="●"/>
            </a:pPr>
            <a:r>
              <a:rPr lang="en">
                <a:latin typeface="Josefin Sans"/>
                <a:ea typeface="Josefin Sans"/>
                <a:cs typeface="Josefin Sans"/>
                <a:sym typeface="Josefin Sans"/>
              </a:rPr>
              <a:t>Mouse Left Button Down Event (ld) – occurs when the left mouse button is pressed.</a:t>
            </a:r>
            <a:endParaRPr>
              <a:latin typeface="Josefin Sans"/>
              <a:ea typeface="Josefin Sans"/>
              <a:cs typeface="Josefin Sans"/>
              <a:sym typeface="Josefin Sans"/>
            </a:endParaRPr>
          </a:p>
          <a:p>
            <a:pPr marL="457200" lvl="0" indent="-317500" algn="l" rtl="0">
              <a:spcBef>
                <a:spcPts val="0"/>
              </a:spcBef>
              <a:spcAft>
                <a:spcPts val="0"/>
              </a:spcAft>
              <a:buSzPts val="1400"/>
              <a:buFont typeface="Josefin Sans"/>
              <a:buChar char="●"/>
            </a:pPr>
            <a:r>
              <a:rPr lang="en">
                <a:latin typeface="Josefin Sans"/>
                <a:ea typeface="Josefin Sans"/>
                <a:cs typeface="Josefin Sans"/>
                <a:sym typeface="Josefin Sans"/>
              </a:rPr>
              <a:t>Mouse Right Button Down Event (rd) – occurs when the right mouse button is pressed. </a:t>
            </a:r>
            <a:endParaRPr>
              <a:latin typeface="Josefin Sans"/>
              <a:ea typeface="Josefin Sans"/>
              <a:cs typeface="Josefin Sans"/>
              <a:sym typeface="Josefin Sans"/>
            </a:endParaRPr>
          </a:p>
          <a:p>
            <a:pPr marL="457200" lvl="0" indent="-317500" algn="l" rtl="0">
              <a:spcBef>
                <a:spcPts val="0"/>
              </a:spcBef>
              <a:spcAft>
                <a:spcPts val="0"/>
              </a:spcAft>
              <a:buSzPts val="1400"/>
              <a:buFont typeface="Josefin Sans"/>
              <a:buChar char="●"/>
            </a:pPr>
            <a:r>
              <a:rPr lang="en">
                <a:latin typeface="Josefin Sans"/>
                <a:ea typeface="Josefin Sans"/>
                <a:cs typeface="Josefin Sans"/>
                <a:sym typeface="Josefin Sans"/>
              </a:rPr>
              <a:t> Mouse Left Button Up Event (lu) – occurs after the left mouse button is released.</a:t>
            </a:r>
            <a:endParaRPr>
              <a:latin typeface="Josefin Sans"/>
              <a:ea typeface="Josefin Sans"/>
              <a:cs typeface="Josefin Sans"/>
              <a:sym typeface="Josefin Sans"/>
            </a:endParaRPr>
          </a:p>
          <a:p>
            <a:pPr marL="457200" lvl="0" indent="-317500" algn="l" rtl="0">
              <a:spcBef>
                <a:spcPts val="0"/>
              </a:spcBef>
              <a:spcAft>
                <a:spcPts val="0"/>
              </a:spcAft>
              <a:buSzPts val="1400"/>
              <a:buFont typeface="Josefin Sans"/>
              <a:buChar char="●"/>
            </a:pPr>
            <a:r>
              <a:rPr lang="en">
                <a:latin typeface="Josefin Sans"/>
                <a:ea typeface="Josefin Sans"/>
                <a:cs typeface="Josefin Sans"/>
                <a:sym typeface="Josefin Sans"/>
              </a:rPr>
              <a:t> Mouse Right Button Up Event (ru) – occurs after the right mouse button is released.</a:t>
            </a:r>
            <a:endParaRPr>
              <a:latin typeface="Josefin Sans"/>
              <a:ea typeface="Josefin Sans"/>
              <a:cs typeface="Josefin Sans"/>
              <a:sym typeface="Josefin Sans"/>
            </a:endParaRPr>
          </a:p>
          <a:p>
            <a:pPr marL="457200" lvl="0" indent="0" algn="l" rtl="0">
              <a:spcBef>
                <a:spcPts val="1600"/>
              </a:spcBef>
              <a:spcAft>
                <a:spcPts val="1600"/>
              </a:spcAft>
              <a:buNone/>
            </a:pPr>
            <a:r>
              <a:rPr lang="en">
                <a:latin typeface="Josefin Sans"/>
                <a:ea typeface="Josefin Sans"/>
                <a:cs typeface="Josefin Sans"/>
                <a:sym typeface="Josefin Sans"/>
              </a:rPr>
              <a:t>Data describing each event is typically collected by a piece of hardware or software which may dispatch it to an event handler for further processing. Each mouse event is characterized by (a) its type; (b) the location of the mouse where the event took place (x and y screen coordinates); and (c) the time t when the event took place. Thus, a mouse event is formally described by event-type &lt;hx,y,ti&gt;.</a:t>
            </a:r>
            <a:endParaRPr>
              <a:latin typeface="Josefin Sans"/>
              <a:ea typeface="Josefin Sans"/>
              <a:cs typeface="Josefin Sans"/>
              <a:sym typeface="Josefi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5"/>
        <p:cNvGrpSpPr/>
        <p:nvPr/>
      </p:nvGrpSpPr>
      <p:grpSpPr>
        <a:xfrm>
          <a:off x="0" y="0"/>
          <a:ext cx="0" cy="0"/>
          <a:chOff x="0" y="0"/>
          <a:chExt cx="0" cy="0"/>
        </a:xfrm>
      </p:grpSpPr>
      <p:sp>
        <p:nvSpPr>
          <p:cNvPr id="1786" name="Google Shape;1786;p42"/>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Proposed verification framework</a:t>
            </a:r>
            <a:endParaRPr/>
          </a:p>
        </p:txBody>
      </p:sp>
      <p:sp>
        <p:nvSpPr>
          <p:cNvPr id="1787" name="Google Shape;1787;p42"/>
          <p:cNvSpPr txBox="1">
            <a:spLocks noGrp="1"/>
          </p:cNvSpPr>
          <p:nvPr>
            <p:ph type="subTitle" idx="1"/>
          </p:nvPr>
        </p:nvSpPr>
        <p:spPr>
          <a:xfrm>
            <a:off x="6743875" y="2023700"/>
            <a:ext cx="16038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Learning</a:t>
            </a:r>
            <a:endParaRPr/>
          </a:p>
        </p:txBody>
      </p:sp>
      <p:sp>
        <p:nvSpPr>
          <p:cNvPr id="1788" name="Google Shape;1788;p42"/>
          <p:cNvSpPr txBox="1">
            <a:spLocks noGrp="1"/>
          </p:cNvSpPr>
          <p:nvPr>
            <p:ph type="subTitle" idx="2"/>
          </p:nvPr>
        </p:nvSpPr>
        <p:spPr>
          <a:xfrm>
            <a:off x="6743875" y="2419100"/>
            <a:ext cx="2193000" cy="13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made a classifier using Artificial Neural Network. Features like velocity , acceleration , jerk of the mouse of each user varies. Using this as the features to authenticate the users.</a:t>
            </a:r>
            <a:endParaRPr/>
          </a:p>
        </p:txBody>
      </p:sp>
      <p:sp>
        <p:nvSpPr>
          <p:cNvPr id="1789" name="Google Shape;1789;p42"/>
          <p:cNvSpPr txBox="1">
            <a:spLocks noGrp="1"/>
          </p:cNvSpPr>
          <p:nvPr>
            <p:ph type="subTitle" idx="3"/>
          </p:nvPr>
        </p:nvSpPr>
        <p:spPr>
          <a:xfrm>
            <a:off x="563476" y="1198750"/>
            <a:ext cx="1603800" cy="27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Acquisition</a:t>
            </a:r>
            <a:endParaRPr/>
          </a:p>
        </p:txBody>
      </p:sp>
      <p:sp>
        <p:nvSpPr>
          <p:cNvPr id="1790" name="Google Shape;1790;p42"/>
          <p:cNvSpPr txBox="1">
            <a:spLocks noGrp="1"/>
          </p:cNvSpPr>
          <p:nvPr>
            <p:ph type="subTitle" idx="4"/>
          </p:nvPr>
        </p:nvSpPr>
        <p:spPr>
          <a:xfrm>
            <a:off x="72000" y="1569600"/>
            <a:ext cx="2916000" cy="13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acquisition part captures the mouse events that constitute the users’ mouse activity.,</a:t>
            </a:r>
            <a:endParaRPr/>
          </a:p>
          <a:p>
            <a:pPr marL="457200" lvl="0" indent="-298450" algn="l" rtl="0">
              <a:spcBef>
                <a:spcPts val="0"/>
              </a:spcBef>
              <a:spcAft>
                <a:spcPts val="0"/>
              </a:spcAft>
              <a:buSzPts val="1100"/>
              <a:buChar char="●"/>
            </a:pPr>
            <a:r>
              <a:rPr lang="en"/>
              <a:t>A feature acquisition module</a:t>
            </a:r>
            <a:endParaRPr/>
          </a:p>
          <a:p>
            <a:pPr marL="457200" lvl="0" indent="-298450" algn="l" rtl="0">
              <a:spcBef>
                <a:spcPts val="0"/>
              </a:spcBef>
              <a:spcAft>
                <a:spcPts val="0"/>
              </a:spcAft>
              <a:buSzPts val="1100"/>
              <a:buChar char="●"/>
            </a:pPr>
            <a:r>
              <a:rPr lang="en"/>
              <a:t>An action extractor module </a:t>
            </a:r>
            <a:endParaRPr/>
          </a:p>
          <a:p>
            <a:pPr marL="457200" lvl="0" indent="-298450" algn="l" rtl="0">
              <a:spcBef>
                <a:spcPts val="0"/>
              </a:spcBef>
              <a:spcAft>
                <a:spcPts val="0"/>
              </a:spcAft>
              <a:buSzPts val="1100"/>
              <a:buChar char="●"/>
            </a:pPr>
            <a:r>
              <a:rPr lang="en"/>
              <a:t>A feature extractor module</a:t>
            </a:r>
            <a:endParaRPr/>
          </a:p>
          <a:p>
            <a:pPr marL="457200" lvl="0" indent="-298450" algn="l" rtl="0">
              <a:spcBef>
                <a:spcPts val="0"/>
              </a:spcBef>
              <a:spcAft>
                <a:spcPts val="0"/>
              </a:spcAft>
              <a:buSzPts val="1100"/>
              <a:buChar char="●"/>
            </a:pPr>
            <a:r>
              <a:rPr lang="en"/>
              <a:t>An actions DB</a:t>
            </a:r>
            <a:endParaRPr/>
          </a:p>
        </p:txBody>
      </p:sp>
      <p:sp>
        <p:nvSpPr>
          <p:cNvPr id="1791" name="Google Shape;1791;p42"/>
          <p:cNvSpPr txBox="1">
            <a:spLocks noGrp="1"/>
          </p:cNvSpPr>
          <p:nvPr>
            <p:ph type="subTitle" idx="5"/>
          </p:nvPr>
        </p:nvSpPr>
        <p:spPr>
          <a:xfrm>
            <a:off x="720000" y="3084550"/>
            <a:ext cx="1603800" cy="27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Verification</a:t>
            </a:r>
            <a:endParaRPr/>
          </a:p>
        </p:txBody>
      </p:sp>
      <p:sp>
        <p:nvSpPr>
          <p:cNvPr id="1792" name="Google Shape;1792;p42"/>
          <p:cNvSpPr txBox="1">
            <a:spLocks noGrp="1"/>
          </p:cNvSpPr>
          <p:nvPr>
            <p:ph type="subTitle" idx="6"/>
          </p:nvPr>
        </p:nvSpPr>
        <p:spPr>
          <a:xfrm>
            <a:off x="72000" y="3437350"/>
            <a:ext cx="2916000" cy="105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 are extracted from the acquired actions via a process that is similar to the one employed during the acquisition stage.  Once a sufficient number of actions are collected they are sent to the ANN classifier according to the action type.</a:t>
            </a:r>
            <a:endParaRPr/>
          </a:p>
        </p:txBody>
      </p:sp>
      <p:sp>
        <p:nvSpPr>
          <p:cNvPr id="1793" name="Google Shape;1793;p42"/>
          <p:cNvSpPr/>
          <p:nvPr/>
        </p:nvSpPr>
        <p:spPr>
          <a:xfrm>
            <a:off x="6859822" y="4077136"/>
            <a:ext cx="13164" cy="199422"/>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p:cNvSpPr/>
          <p:nvPr/>
        </p:nvSpPr>
        <p:spPr>
          <a:xfrm rot="-148560">
            <a:off x="6876842" y="4088373"/>
            <a:ext cx="11315" cy="1993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5" name="Google Shape;1795;p42"/>
          <p:cNvGrpSpPr/>
          <p:nvPr/>
        </p:nvGrpSpPr>
        <p:grpSpPr>
          <a:xfrm>
            <a:off x="3378118" y="2711183"/>
            <a:ext cx="2576904" cy="1962927"/>
            <a:chOff x="303700" y="238475"/>
            <a:chExt cx="6849825" cy="5217775"/>
          </a:xfrm>
        </p:grpSpPr>
        <p:sp>
          <p:nvSpPr>
            <p:cNvPr id="1796" name="Google Shape;1796;p42"/>
            <p:cNvSpPr/>
            <p:nvPr/>
          </p:nvSpPr>
          <p:spPr>
            <a:xfrm>
              <a:off x="1082925" y="2507525"/>
              <a:ext cx="2946975" cy="2948725"/>
            </a:xfrm>
            <a:custGeom>
              <a:avLst/>
              <a:gdLst/>
              <a:ahLst/>
              <a:cxnLst/>
              <a:rect l="l" t="t" r="r" b="b"/>
              <a:pathLst>
                <a:path w="117879" h="117949" extrusionOk="0">
                  <a:moveTo>
                    <a:pt x="63315" y="1"/>
                  </a:moveTo>
                  <a:cubicBezTo>
                    <a:pt x="59699" y="1"/>
                    <a:pt x="56080" y="128"/>
                    <a:pt x="52465" y="380"/>
                  </a:cubicBezTo>
                  <a:cubicBezTo>
                    <a:pt x="52465" y="380"/>
                    <a:pt x="52094" y="365"/>
                    <a:pt x="51417" y="365"/>
                  </a:cubicBezTo>
                  <a:cubicBezTo>
                    <a:pt x="46330" y="365"/>
                    <a:pt x="23990" y="1209"/>
                    <a:pt x="12742" y="15598"/>
                  </a:cubicBezTo>
                  <a:lnTo>
                    <a:pt x="0" y="39019"/>
                  </a:lnTo>
                  <a:lnTo>
                    <a:pt x="25381" y="64452"/>
                  </a:lnTo>
                  <a:lnTo>
                    <a:pt x="38846" y="117949"/>
                  </a:lnTo>
                  <a:lnTo>
                    <a:pt x="117878" y="116349"/>
                  </a:lnTo>
                  <a:lnTo>
                    <a:pt x="114783" y="73583"/>
                  </a:lnTo>
                  <a:lnTo>
                    <a:pt x="111894" y="21118"/>
                  </a:lnTo>
                  <a:cubicBezTo>
                    <a:pt x="111894" y="21118"/>
                    <a:pt x="113648" y="6931"/>
                    <a:pt x="92239" y="2753"/>
                  </a:cubicBezTo>
                  <a:cubicBezTo>
                    <a:pt x="82695" y="912"/>
                    <a:pt x="73014" y="1"/>
                    <a:pt x="63315"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p:cNvSpPr/>
            <p:nvPr/>
          </p:nvSpPr>
          <p:spPr>
            <a:xfrm>
              <a:off x="303700" y="3192800"/>
              <a:ext cx="2588675" cy="2223525"/>
            </a:xfrm>
            <a:custGeom>
              <a:avLst/>
              <a:gdLst/>
              <a:ahLst/>
              <a:cxnLst/>
              <a:rect l="l" t="t" r="r" b="b"/>
              <a:pathLst>
                <a:path w="103547" h="88941" extrusionOk="0">
                  <a:moveTo>
                    <a:pt x="37514" y="1"/>
                  </a:moveTo>
                  <a:lnTo>
                    <a:pt x="7232" y="56077"/>
                  </a:lnTo>
                  <a:cubicBezTo>
                    <a:pt x="0" y="71361"/>
                    <a:pt x="11177" y="88940"/>
                    <a:pt x="28037" y="88940"/>
                  </a:cubicBezTo>
                  <a:cubicBezTo>
                    <a:pt x="28135" y="88940"/>
                    <a:pt x="28233" y="88940"/>
                    <a:pt x="28332" y="88938"/>
                  </a:cubicBezTo>
                  <a:lnTo>
                    <a:pt x="99059" y="88061"/>
                  </a:lnTo>
                  <a:lnTo>
                    <a:pt x="103547" y="58656"/>
                  </a:lnTo>
                  <a:lnTo>
                    <a:pt x="46284" y="57625"/>
                  </a:lnTo>
                  <a:lnTo>
                    <a:pt x="65062" y="18624"/>
                  </a:lnTo>
                  <a:lnTo>
                    <a:pt x="37514"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p:cNvSpPr/>
            <p:nvPr/>
          </p:nvSpPr>
          <p:spPr>
            <a:xfrm>
              <a:off x="3817075" y="2821375"/>
              <a:ext cx="1419975" cy="2246675"/>
            </a:xfrm>
            <a:custGeom>
              <a:avLst/>
              <a:gdLst/>
              <a:ahLst/>
              <a:cxnLst/>
              <a:rect l="l" t="t" r="r" b="b"/>
              <a:pathLst>
                <a:path w="56799" h="89867" extrusionOk="0">
                  <a:moveTo>
                    <a:pt x="0" y="1"/>
                  </a:moveTo>
                  <a:lnTo>
                    <a:pt x="0" y="1"/>
                  </a:lnTo>
                  <a:cubicBezTo>
                    <a:pt x="0" y="2"/>
                    <a:pt x="5059" y="59344"/>
                    <a:pt x="4356" y="59344"/>
                  </a:cubicBezTo>
                  <a:cubicBezTo>
                    <a:pt x="4349" y="59344"/>
                    <a:pt x="4342" y="59338"/>
                    <a:pt x="4334" y="59327"/>
                  </a:cubicBezTo>
                  <a:cubicBezTo>
                    <a:pt x="4329" y="59319"/>
                    <a:pt x="4326" y="59316"/>
                    <a:pt x="4326" y="59316"/>
                  </a:cubicBezTo>
                  <a:lnTo>
                    <a:pt x="4326" y="59316"/>
                  </a:lnTo>
                  <a:cubicBezTo>
                    <a:pt x="4288" y="59316"/>
                    <a:pt x="23679" y="89867"/>
                    <a:pt x="23679" y="89867"/>
                  </a:cubicBezTo>
                  <a:lnTo>
                    <a:pt x="56798" y="87700"/>
                  </a:lnTo>
                  <a:lnTo>
                    <a:pt x="0"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p:cNvSpPr/>
            <p:nvPr/>
          </p:nvSpPr>
          <p:spPr>
            <a:xfrm>
              <a:off x="1660700" y="2777525"/>
              <a:ext cx="317275" cy="1007275"/>
            </a:xfrm>
            <a:custGeom>
              <a:avLst/>
              <a:gdLst/>
              <a:ahLst/>
              <a:cxnLst/>
              <a:rect l="l" t="t" r="r" b="b"/>
              <a:pathLst>
                <a:path w="12691" h="40291" extrusionOk="0">
                  <a:moveTo>
                    <a:pt x="0" y="1"/>
                  </a:moveTo>
                  <a:cubicBezTo>
                    <a:pt x="413" y="413"/>
                    <a:pt x="877" y="774"/>
                    <a:pt x="1342" y="1135"/>
                  </a:cubicBezTo>
                  <a:cubicBezTo>
                    <a:pt x="2580" y="2167"/>
                    <a:pt x="3715" y="3302"/>
                    <a:pt x="4798" y="4489"/>
                  </a:cubicBezTo>
                  <a:cubicBezTo>
                    <a:pt x="6397" y="6191"/>
                    <a:pt x="7790" y="8100"/>
                    <a:pt x="8977" y="10163"/>
                  </a:cubicBezTo>
                  <a:cubicBezTo>
                    <a:pt x="10473" y="12640"/>
                    <a:pt x="11453" y="15374"/>
                    <a:pt x="11917" y="18211"/>
                  </a:cubicBezTo>
                  <a:cubicBezTo>
                    <a:pt x="12278" y="21100"/>
                    <a:pt x="12227" y="23989"/>
                    <a:pt x="11917" y="26878"/>
                  </a:cubicBezTo>
                  <a:cubicBezTo>
                    <a:pt x="11608" y="29509"/>
                    <a:pt x="11195" y="31882"/>
                    <a:pt x="10782" y="33842"/>
                  </a:cubicBezTo>
                  <a:cubicBezTo>
                    <a:pt x="10370" y="35854"/>
                    <a:pt x="10008" y="37453"/>
                    <a:pt x="9750" y="38537"/>
                  </a:cubicBezTo>
                  <a:cubicBezTo>
                    <a:pt x="9596" y="39053"/>
                    <a:pt x="9544" y="39465"/>
                    <a:pt x="9441" y="39826"/>
                  </a:cubicBezTo>
                  <a:cubicBezTo>
                    <a:pt x="9389" y="39981"/>
                    <a:pt x="9389" y="40136"/>
                    <a:pt x="9338" y="40291"/>
                  </a:cubicBezTo>
                  <a:cubicBezTo>
                    <a:pt x="9441" y="40136"/>
                    <a:pt x="9493" y="39981"/>
                    <a:pt x="9544" y="39826"/>
                  </a:cubicBezTo>
                  <a:cubicBezTo>
                    <a:pt x="9596" y="39568"/>
                    <a:pt x="9750" y="39156"/>
                    <a:pt x="9905" y="38588"/>
                  </a:cubicBezTo>
                  <a:cubicBezTo>
                    <a:pt x="10215" y="37505"/>
                    <a:pt x="10627" y="35906"/>
                    <a:pt x="11092" y="33945"/>
                  </a:cubicBezTo>
                  <a:cubicBezTo>
                    <a:pt x="11608" y="31624"/>
                    <a:pt x="12020" y="29251"/>
                    <a:pt x="12278" y="26878"/>
                  </a:cubicBezTo>
                  <a:cubicBezTo>
                    <a:pt x="12691" y="23989"/>
                    <a:pt x="12691" y="21048"/>
                    <a:pt x="12381" y="18159"/>
                  </a:cubicBezTo>
                  <a:cubicBezTo>
                    <a:pt x="11917" y="15219"/>
                    <a:pt x="10885" y="12433"/>
                    <a:pt x="9338" y="9957"/>
                  </a:cubicBezTo>
                  <a:cubicBezTo>
                    <a:pt x="8100" y="7894"/>
                    <a:pt x="6655" y="5985"/>
                    <a:pt x="5004" y="4231"/>
                  </a:cubicBezTo>
                  <a:cubicBezTo>
                    <a:pt x="3921" y="3096"/>
                    <a:pt x="2735" y="2012"/>
                    <a:pt x="1445" y="981"/>
                  </a:cubicBezTo>
                  <a:cubicBezTo>
                    <a:pt x="1032" y="620"/>
                    <a:pt x="619" y="413"/>
                    <a:pt x="413" y="207"/>
                  </a:cubicBezTo>
                  <a:cubicBezTo>
                    <a:pt x="310" y="104"/>
                    <a:pt x="155" y="5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p:cNvSpPr/>
            <p:nvPr/>
          </p:nvSpPr>
          <p:spPr>
            <a:xfrm>
              <a:off x="1458225" y="3859575"/>
              <a:ext cx="379175" cy="773850"/>
            </a:xfrm>
            <a:custGeom>
              <a:avLst/>
              <a:gdLst/>
              <a:ahLst/>
              <a:cxnLst/>
              <a:rect l="l" t="t" r="r" b="b"/>
              <a:pathLst>
                <a:path w="15167" h="30954" extrusionOk="0">
                  <a:moveTo>
                    <a:pt x="15167" y="1"/>
                  </a:moveTo>
                  <a:cubicBezTo>
                    <a:pt x="14961" y="413"/>
                    <a:pt x="14703" y="775"/>
                    <a:pt x="14548" y="1187"/>
                  </a:cubicBezTo>
                  <a:cubicBezTo>
                    <a:pt x="14135" y="2064"/>
                    <a:pt x="13568" y="3199"/>
                    <a:pt x="12949" y="4541"/>
                  </a:cubicBezTo>
                  <a:cubicBezTo>
                    <a:pt x="11556" y="7429"/>
                    <a:pt x="9647" y="11247"/>
                    <a:pt x="7635" y="15529"/>
                  </a:cubicBezTo>
                  <a:lnTo>
                    <a:pt x="2167" y="26414"/>
                  </a:lnTo>
                  <a:lnTo>
                    <a:pt x="516" y="29715"/>
                  </a:lnTo>
                  <a:cubicBezTo>
                    <a:pt x="310" y="30128"/>
                    <a:pt x="155" y="30541"/>
                    <a:pt x="0" y="30954"/>
                  </a:cubicBezTo>
                  <a:cubicBezTo>
                    <a:pt x="258" y="30592"/>
                    <a:pt x="464" y="30231"/>
                    <a:pt x="671" y="29819"/>
                  </a:cubicBezTo>
                  <a:cubicBezTo>
                    <a:pt x="1135" y="29045"/>
                    <a:pt x="1702" y="27961"/>
                    <a:pt x="2476" y="26569"/>
                  </a:cubicBezTo>
                  <a:cubicBezTo>
                    <a:pt x="3921" y="23834"/>
                    <a:pt x="5881" y="19965"/>
                    <a:pt x="7996" y="15684"/>
                  </a:cubicBezTo>
                  <a:cubicBezTo>
                    <a:pt x="10111" y="11402"/>
                    <a:pt x="11917" y="7533"/>
                    <a:pt x="13207" y="4644"/>
                  </a:cubicBezTo>
                  <a:cubicBezTo>
                    <a:pt x="13826" y="3251"/>
                    <a:pt x="14342" y="2064"/>
                    <a:pt x="14703" y="1290"/>
                  </a:cubicBezTo>
                  <a:cubicBezTo>
                    <a:pt x="14909" y="878"/>
                    <a:pt x="15064" y="465"/>
                    <a:pt x="15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p:cNvSpPr/>
            <p:nvPr/>
          </p:nvSpPr>
          <p:spPr>
            <a:xfrm>
              <a:off x="1057125" y="4624375"/>
              <a:ext cx="1819775" cy="769975"/>
            </a:xfrm>
            <a:custGeom>
              <a:avLst/>
              <a:gdLst/>
              <a:ahLst/>
              <a:cxnLst/>
              <a:rect l="l" t="t" r="r" b="b"/>
              <a:pathLst>
                <a:path w="72791" h="30799" extrusionOk="0">
                  <a:moveTo>
                    <a:pt x="51691" y="0"/>
                  </a:moveTo>
                  <a:lnTo>
                    <a:pt x="15116" y="52"/>
                  </a:lnTo>
                  <a:cubicBezTo>
                    <a:pt x="10473" y="104"/>
                    <a:pt x="6707" y="104"/>
                    <a:pt x="4024" y="155"/>
                  </a:cubicBezTo>
                  <a:lnTo>
                    <a:pt x="1032" y="155"/>
                  </a:lnTo>
                  <a:lnTo>
                    <a:pt x="258" y="207"/>
                  </a:lnTo>
                  <a:lnTo>
                    <a:pt x="0" y="207"/>
                  </a:lnTo>
                  <a:cubicBezTo>
                    <a:pt x="52" y="258"/>
                    <a:pt x="155" y="258"/>
                    <a:pt x="258" y="258"/>
                  </a:cubicBezTo>
                  <a:lnTo>
                    <a:pt x="1032" y="258"/>
                  </a:lnTo>
                  <a:cubicBezTo>
                    <a:pt x="1754" y="258"/>
                    <a:pt x="2734" y="310"/>
                    <a:pt x="4024" y="310"/>
                  </a:cubicBezTo>
                  <a:cubicBezTo>
                    <a:pt x="6707" y="310"/>
                    <a:pt x="10473" y="362"/>
                    <a:pt x="15116" y="362"/>
                  </a:cubicBezTo>
                  <a:cubicBezTo>
                    <a:pt x="24504" y="413"/>
                    <a:pt x="37401" y="413"/>
                    <a:pt x="51691" y="413"/>
                  </a:cubicBezTo>
                  <a:lnTo>
                    <a:pt x="72354" y="413"/>
                  </a:lnTo>
                  <a:cubicBezTo>
                    <a:pt x="71333" y="9300"/>
                    <a:pt x="70465" y="16860"/>
                    <a:pt x="69850" y="22286"/>
                  </a:cubicBezTo>
                  <a:cubicBezTo>
                    <a:pt x="69541" y="24917"/>
                    <a:pt x="69283" y="27084"/>
                    <a:pt x="69128" y="28580"/>
                  </a:cubicBezTo>
                  <a:cubicBezTo>
                    <a:pt x="69076" y="29251"/>
                    <a:pt x="69025" y="29818"/>
                    <a:pt x="68973" y="30231"/>
                  </a:cubicBezTo>
                  <a:cubicBezTo>
                    <a:pt x="68973" y="30386"/>
                    <a:pt x="68973" y="30540"/>
                    <a:pt x="68922" y="30644"/>
                  </a:cubicBezTo>
                  <a:cubicBezTo>
                    <a:pt x="68922" y="30695"/>
                    <a:pt x="68922" y="30747"/>
                    <a:pt x="68922" y="30798"/>
                  </a:cubicBezTo>
                  <a:cubicBezTo>
                    <a:pt x="68973" y="30747"/>
                    <a:pt x="68973" y="30695"/>
                    <a:pt x="68973" y="30644"/>
                  </a:cubicBezTo>
                  <a:cubicBezTo>
                    <a:pt x="68973" y="30540"/>
                    <a:pt x="69025" y="30386"/>
                    <a:pt x="69025" y="30231"/>
                  </a:cubicBezTo>
                  <a:cubicBezTo>
                    <a:pt x="69076" y="29818"/>
                    <a:pt x="69180" y="29302"/>
                    <a:pt x="69283" y="28580"/>
                  </a:cubicBezTo>
                  <a:cubicBezTo>
                    <a:pt x="69437" y="27084"/>
                    <a:pt x="69747" y="24969"/>
                    <a:pt x="70057" y="22286"/>
                  </a:cubicBezTo>
                  <a:cubicBezTo>
                    <a:pt x="70727" y="16870"/>
                    <a:pt x="71656" y="9235"/>
                    <a:pt x="72791" y="258"/>
                  </a:cubicBezTo>
                  <a:lnTo>
                    <a:pt x="727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p:cNvSpPr/>
            <p:nvPr/>
          </p:nvSpPr>
          <p:spPr>
            <a:xfrm>
              <a:off x="1182225" y="4402550"/>
              <a:ext cx="290200" cy="246350"/>
            </a:xfrm>
            <a:custGeom>
              <a:avLst/>
              <a:gdLst/>
              <a:ahLst/>
              <a:cxnLst/>
              <a:rect l="l" t="t" r="r" b="b"/>
              <a:pathLst>
                <a:path w="11608" h="9854" extrusionOk="0">
                  <a:moveTo>
                    <a:pt x="0" y="0"/>
                  </a:moveTo>
                  <a:cubicBezTo>
                    <a:pt x="619" y="413"/>
                    <a:pt x="1290" y="774"/>
                    <a:pt x="1961" y="1135"/>
                  </a:cubicBezTo>
                  <a:cubicBezTo>
                    <a:pt x="3560" y="2012"/>
                    <a:pt x="5056" y="3044"/>
                    <a:pt x="6449" y="4179"/>
                  </a:cubicBezTo>
                  <a:cubicBezTo>
                    <a:pt x="7790" y="5365"/>
                    <a:pt x="9080" y="6655"/>
                    <a:pt x="10215" y="8048"/>
                  </a:cubicBezTo>
                  <a:cubicBezTo>
                    <a:pt x="10627" y="8667"/>
                    <a:pt x="11143" y="9286"/>
                    <a:pt x="11608" y="9854"/>
                  </a:cubicBezTo>
                  <a:cubicBezTo>
                    <a:pt x="11350" y="9131"/>
                    <a:pt x="10937" y="8461"/>
                    <a:pt x="10473" y="7893"/>
                  </a:cubicBezTo>
                  <a:cubicBezTo>
                    <a:pt x="8306" y="4901"/>
                    <a:pt x="5417" y="2477"/>
                    <a:pt x="2115" y="826"/>
                  </a:cubicBezTo>
                  <a:cubicBezTo>
                    <a:pt x="1445" y="465"/>
                    <a:pt x="723" y="20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p:cNvSpPr/>
            <p:nvPr/>
          </p:nvSpPr>
          <p:spPr>
            <a:xfrm>
              <a:off x="3871225" y="2989025"/>
              <a:ext cx="110950" cy="1797875"/>
            </a:xfrm>
            <a:custGeom>
              <a:avLst/>
              <a:gdLst/>
              <a:ahLst/>
              <a:cxnLst/>
              <a:rect l="l" t="t" r="r" b="b"/>
              <a:pathLst>
                <a:path w="4438" h="71915" extrusionOk="0">
                  <a:moveTo>
                    <a:pt x="53" y="1"/>
                  </a:moveTo>
                  <a:cubicBezTo>
                    <a:pt x="1" y="207"/>
                    <a:pt x="1" y="465"/>
                    <a:pt x="1" y="723"/>
                  </a:cubicBezTo>
                  <a:cubicBezTo>
                    <a:pt x="1" y="1239"/>
                    <a:pt x="53" y="1910"/>
                    <a:pt x="53" y="2787"/>
                  </a:cubicBezTo>
                  <a:cubicBezTo>
                    <a:pt x="104" y="4644"/>
                    <a:pt x="156" y="7275"/>
                    <a:pt x="259" y="10525"/>
                  </a:cubicBezTo>
                  <a:cubicBezTo>
                    <a:pt x="517" y="17077"/>
                    <a:pt x="930" y="26053"/>
                    <a:pt x="1497" y="36009"/>
                  </a:cubicBezTo>
                  <a:cubicBezTo>
                    <a:pt x="2116" y="45914"/>
                    <a:pt x="2787" y="54942"/>
                    <a:pt x="3354" y="61442"/>
                  </a:cubicBezTo>
                  <a:cubicBezTo>
                    <a:pt x="3612" y="64692"/>
                    <a:pt x="3870" y="67323"/>
                    <a:pt x="4076" y="69129"/>
                  </a:cubicBezTo>
                  <a:cubicBezTo>
                    <a:pt x="4180" y="70006"/>
                    <a:pt x="4231" y="70676"/>
                    <a:pt x="4334" y="71192"/>
                  </a:cubicBezTo>
                  <a:cubicBezTo>
                    <a:pt x="4334" y="71450"/>
                    <a:pt x="4386" y="71708"/>
                    <a:pt x="4437" y="71914"/>
                  </a:cubicBezTo>
                  <a:cubicBezTo>
                    <a:pt x="4437" y="71708"/>
                    <a:pt x="4437" y="71450"/>
                    <a:pt x="4386" y="71192"/>
                  </a:cubicBezTo>
                  <a:cubicBezTo>
                    <a:pt x="4386" y="70676"/>
                    <a:pt x="4334" y="70006"/>
                    <a:pt x="4231" y="69129"/>
                  </a:cubicBezTo>
                  <a:cubicBezTo>
                    <a:pt x="4128" y="67220"/>
                    <a:pt x="3922" y="64641"/>
                    <a:pt x="3664" y="61391"/>
                  </a:cubicBezTo>
                  <a:cubicBezTo>
                    <a:pt x="3148" y="54890"/>
                    <a:pt x="2529" y="45914"/>
                    <a:pt x="1961" y="35958"/>
                  </a:cubicBezTo>
                  <a:cubicBezTo>
                    <a:pt x="1342" y="26053"/>
                    <a:pt x="930" y="17025"/>
                    <a:pt x="568" y="10525"/>
                  </a:cubicBezTo>
                  <a:cubicBezTo>
                    <a:pt x="414" y="7275"/>
                    <a:pt x="310" y="4644"/>
                    <a:pt x="207" y="2787"/>
                  </a:cubicBezTo>
                  <a:cubicBezTo>
                    <a:pt x="156" y="1910"/>
                    <a:pt x="104" y="1239"/>
                    <a:pt x="104" y="723"/>
                  </a:cubicBezTo>
                  <a:cubicBezTo>
                    <a:pt x="104" y="465"/>
                    <a:pt x="53" y="207"/>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p:cNvSpPr/>
            <p:nvPr/>
          </p:nvSpPr>
          <p:spPr>
            <a:xfrm>
              <a:off x="2175275" y="3026450"/>
              <a:ext cx="287650" cy="568775"/>
            </a:xfrm>
            <a:custGeom>
              <a:avLst/>
              <a:gdLst/>
              <a:ahLst/>
              <a:cxnLst/>
              <a:rect l="l" t="t" r="r" b="b"/>
              <a:pathLst>
                <a:path w="11506" h="22751" extrusionOk="0">
                  <a:moveTo>
                    <a:pt x="2477" y="0"/>
                  </a:moveTo>
                  <a:lnTo>
                    <a:pt x="2477" y="0"/>
                  </a:lnTo>
                  <a:cubicBezTo>
                    <a:pt x="2374" y="361"/>
                    <a:pt x="2322" y="722"/>
                    <a:pt x="2271" y="1135"/>
                  </a:cubicBezTo>
                  <a:cubicBezTo>
                    <a:pt x="2116" y="1909"/>
                    <a:pt x="1961" y="2941"/>
                    <a:pt x="1755" y="4230"/>
                  </a:cubicBezTo>
                  <a:cubicBezTo>
                    <a:pt x="1342" y="6964"/>
                    <a:pt x="775" y="10730"/>
                    <a:pt x="104" y="15115"/>
                  </a:cubicBezTo>
                  <a:lnTo>
                    <a:pt x="1" y="15580"/>
                  </a:lnTo>
                  <a:lnTo>
                    <a:pt x="414" y="15322"/>
                  </a:lnTo>
                  <a:cubicBezTo>
                    <a:pt x="2116" y="14084"/>
                    <a:pt x="3973" y="12794"/>
                    <a:pt x="5934" y="11453"/>
                  </a:cubicBezTo>
                  <a:cubicBezTo>
                    <a:pt x="7705" y="10208"/>
                    <a:pt x="9388" y="9007"/>
                    <a:pt x="10982" y="7933"/>
                  </a:cubicBezTo>
                  <a:lnTo>
                    <a:pt x="10982" y="7933"/>
                  </a:lnTo>
                  <a:cubicBezTo>
                    <a:pt x="10438" y="12125"/>
                    <a:pt x="9945" y="15728"/>
                    <a:pt x="9596" y="18417"/>
                  </a:cubicBezTo>
                  <a:cubicBezTo>
                    <a:pt x="9442" y="19707"/>
                    <a:pt x="9287" y="20790"/>
                    <a:pt x="9184" y="21615"/>
                  </a:cubicBezTo>
                  <a:cubicBezTo>
                    <a:pt x="9132" y="21976"/>
                    <a:pt x="9080" y="22338"/>
                    <a:pt x="9132" y="22750"/>
                  </a:cubicBezTo>
                  <a:cubicBezTo>
                    <a:pt x="9235" y="22389"/>
                    <a:pt x="9287" y="21976"/>
                    <a:pt x="9338" y="21615"/>
                  </a:cubicBezTo>
                  <a:cubicBezTo>
                    <a:pt x="9442" y="20790"/>
                    <a:pt x="9648" y="19758"/>
                    <a:pt x="9854" y="18468"/>
                  </a:cubicBezTo>
                  <a:cubicBezTo>
                    <a:pt x="10267" y="15683"/>
                    <a:pt x="10783" y="11917"/>
                    <a:pt x="11453" y="7532"/>
                  </a:cubicBezTo>
                  <a:lnTo>
                    <a:pt x="11505" y="7068"/>
                  </a:lnTo>
                  <a:lnTo>
                    <a:pt x="11505" y="7068"/>
                  </a:lnTo>
                  <a:lnTo>
                    <a:pt x="11144" y="7325"/>
                  </a:lnTo>
                  <a:cubicBezTo>
                    <a:pt x="9442" y="8512"/>
                    <a:pt x="7584" y="9802"/>
                    <a:pt x="5676" y="11091"/>
                  </a:cubicBezTo>
                  <a:lnTo>
                    <a:pt x="582" y="14661"/>
                  </a:lnTo>
                  <a:lnTo>
                    <a:pt x="582" y="14661"/>
                  </a:lnTo>
                  <a:cubicBezTo>
                    <a:pt x="1124" y="10492"/>
                    <a:pt x="1616" y="6910"/>
                    <a:pt x="2013" y="4282"/>
                  </a:cubicBezTo>
                  <a:cubicBezTo>
                    <a:pt x="2168" y="2992"/>
                    <a:pt x="2322" y="1909"/>
                    <a:pt x="2426" y="1135"/>
                  </a:cubicBezTo>
                  <a:cubicBezTo>
                    <a:pt x="2477" y="774"/>
                    <a:pt x="2477" y="361"/>
                    <a:pt x="247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p:cNvSpPr/>
            <p:nvPr/>
          </p:nvSpPr>
          <p:spPr>
            <a:xfrm>
              <a:off x="2649900" y="3382400"/>
              <a:ext cx="542975" cy="358550"/>
            </a:xfrm>
            <a:custGeom>
              <a:avLst/>
              <a:gdLst/>
              <a:ahLst/>
              <a:cxnLst/>
              <a:rect l="l" t="t" r="r" b="b"/>
              <a:pathLst>
                <a:path w="21719" h="14342" extrusionOk="0">
                  <a:moveTo>
                    <a:pt x="11195" y="0"/>
                  </a:moveTo>
                  <a:lnTo>
                    <a:pt x="11143" y="516"/>
                  </a:lnTo>
                  <a:cubicBezTo>
                    <a:pt x="10937" y="2580"/>
                    <a:pt x="10782" y="4798"/>
                    <a:pt x="10576" y="7119"/>
                  </a:cubicBezTo>
                  <a:cubicBezTo>
                    <a:pt x="10386" y="9257"/>
                    <a:pt x="10196" y="11350"/>
                    <a:pt x="10046" y="13320"/>
                  </a:cubicBezTo>
                  <a:lnTo>
                    <a:pt x="10046" y="13320"/>
                  </a:lnTo>
                  <a:cubicBezTo>
                    <a:pt x="7195" y="10220"/>
                    <a:pt x="4780" y="7561"/>
                    <a:pt x="2941" y="5572"/>
                  </a:cubicBezTo>
                  <a:cubicBezTo>
                    <a:pt x="2064" y="4592"/>
                    <a:pt x="1342" y="3818"/>
                    <a:pt x="774" y="3250"/>
                  </a:cubicBezTo>
                  <a:cubicBezTo>
                    <a:pt x="568" y="2941"/>
                    <a:pt x="258" y="2683"/>
                    <a:pt x="0" y="2425"/>
                  </a:cubicBezTo>
                  <a:lnTo>
                    <a:pt x="0" y="2425"/>
                  </a:lnTo>
                  <a:cubicBezTo>
                    <a:pt x="207" y="2786"/>
                    <a:pt x="413" y="3044"/>
                    <a:pt x="671" y="3353"/>
                  </a:cubicBezTo>
                  <a:cubicBezTo>
                    <a:pt x="1238" y="3973"/>
                    <a:pt x="1909" y="4746"/>
                    <a:pt x="2786" y="5727"/>
                  </a:cubicBezTo>
                  <a:cubicBezTo>
                    <a:pt x="4592" y="7842"/>
                    <a:pt x="7119" y="10679"/>
                    <a:pt x="10060" y="13981"/>
                  </a:cubicBezTo>
                  <a:lnTo>
                    <a:pt x="10369" y="14342"/>
                  </a:lnTo>
                  <a:lnTo>
                    <a:pt x="10421" y="13826"/>
                  </a:lnTo>
                  <a:cubicBezTo>
                    <a:pt x="10627" y="11762"/>
                    <a:pt x="10782" y="9492"/>
                    <a:pt x="10988" y="7119"/>
                  </a:cubicBezTo>
                  <a:cubicBezTo>
                    <a:pt x="11178" y="4986"/>
                    <a:pt x="11368" y="2939"/>
                    <a:pt x="11517" y="1020"/>
                  </a:cubicBezTo>
                  <a:lnTo>
                    <a:pt x="11517" y="1020"/>
                  </a:lnTo>
                  <a:lnTo>
                    <a:pt x="18675" y="8770"/>
                  </a:lnTo>
                  <a:cubicBezTo>
                    <a:pt x="19604" y="9750"/>
                    <a:pt x="20326" y="10524"/>
                    <a:pt x="20893" y="11092"/>
                  </a:cubicBezTo>
                  <a:cubicBezTo>
                    <a:pt x="21151" y="11401"/>
                    <a:pt x="21409" y="11659"/>
                    <a:pt x="21719" y="11917"/>
                  </a:cubicBezTo>
                  <a:cubicBezTo>
                    <a:pt x="21512" y="11608"/>
                    <a:pt x="21254" y="11298"/>
                    <a:pt x="20996" y="10988"/>
                  </a:cubicBezTo>
                  <a:cubicBezTo>
                    <a:pt x="20429" y="10421"/>
                    <a:pt x="19758" y="9596"/>
                    <a:pt x="18881" y="8615"/>
                  </a:cubicBezTo>
                  <a:cubicBezTo>
                    <a:pt x="17024" y="6500"/>
                    <a:pt x="14445" y="3663"/>
                    <a:pt x="11504" y="361"/>
                  </a:cubicBezTo>
                  <a:lnTo>
                    <a:pt x="1119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p:cNvSpPr/>
            <p:nvPr/>
          </p:nvSpPr>
          <p:spPr>
            <a:xfrm>
              <a:off x="3368250" y="3651950"/>
              <a:ext cx="350825" cy="584250"/>
            </a:xfrm>
            <a:custGeom>
              <a:avLst/>
              <a:gdLst/>
              <a:ahLst/>
              <a:cxnLst/>
              <a:rect l="l" t="t" r="r" b="b"/>
              <a:pathLst>
                <a:path w="14033" h="23370" extrusionOk="0">
                  <a:moveTo>
                    <a:pt x="8874" y="0"/>
                  </a:moveTo>
                  <a:lnTo>
                    <a:pt x="8874" y="0"/>
                  </a:lnTo>
                  <a:cubicBezTo>
                    <a:pt x="8616" y="258"/>
                    <a:pt x="8358" y="568"/>
                    <a:pt x="8152" y="929"/>
                  </a:cubicBezTo>
                  <a:lnTo>
                    <a:pt x="6398" y="3560"/>
                  </a:lnTo>
                  <a:cubicBezTo>
                    <a:pt x="4850" y="5881"/>
                    <a:pt x="2735" y="9080"/>
                    <a:pt x="259" y="12794"/>
                  </a:cubicBezTo>
                  <a:lnTo>
                    <a:pt x="1" y="13155"/>
                  </a:lnTo>
                  <a:lnTo>
                    <a:pt x="465" y="13103"/>
                  </a:lnTo>
                  <a:lnTo>
                    <a:pt x="7017" y="11969"/>
                  </a:lnTo>
                  <a:lnTo>
                    <a:pt x="13160" y="10913"/>
                  </a:lnTo>
                  <a:lnTo>
                    <a:pt x="13160" y="10913"/>
                  </a:lnTo>
                  <a:lnTo>
                    <a:pt x="7429" y="19707"/>
                  </a:lnTo>
                  <a:lnTo>
                    <a:pt x="5727" y="22389"/>
                  </a:lnTo>
                  <a:cubicBezTo>
                    <a:pt x="5521" y="22699"/>
                    <a:pt x="5314" y="23060"/>
                    <a:pt x="5159" y="23369"/>
                  </a:cubicBezTo>
                  <a:cubicBezTo>
                    <a:pt x="5417" y="23112"/>
                    <a:pt x="5624" y="22802"/>
                    <a:pt x="5830" y="22492"/>
                  </a:cubicBezTo>
                  <a:cubicBezTo>
                    <a:pt x="6294" y="21822"/>
                    <a:pt x="6913" y="20945"/>
                    <a:pt x="7636" y="19861"/>
                  </a:cubicBezTo>
                  <a:lnTo>
                    <a:pt x="13775" y="10730"/>
                  </a:lnTo>
                  <a:lnTo>
                    <a:pt x="14033" y="10369"/>
                  </a:lnTo>
                  <a:lnTo>
                    <a:pt x="13568" y="10421"/>
                  </a:lnTo>
                  <a:lnTo>
                    <a:pt x="6913" y="11556"/>
                  </a:lnTo>
                  <a:lnTo>
                    <a:pt x="868" y="12611"/>
                  </a:lnTo>
                  <a:lnTo>
                    <a:pt x="868" y="12611"/>
                  </a:lnTo>
                  <a:cubicBezTo>
                    <a:pt x="3137" y="9059"/>
                    <a:pt x="5111" y="5955"/>
                    <a:pt x="6604" y="3714"/>
                  </a:cubicBezTo>
                  <a:lnTo>
                    <a:pt x="8306" y="980"/>
                  </a:lnTo>
                  <a:cubicBezTo>
                    <a:pt x="8513" y="671"/>
                    <a:pt x="8719" y="361"/>
                    <a:pt x="88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p:cNvSpPr/>
            <p:nvPr/>
          </p:nvSpPr>
          <p:spPr>
            <a:xfrm>
              <a:off x="2839475" y="4058200"/>
              <a:ext cx="350825" cy="585550"/>
            </a:xfrm>
            <a:custGeom>
              <a:avLst/>
              <a:gdLst/>
              <a:ahLst/>
              <a:cxnLst/>
              <a:rect l="l" t="t" r="r" b="b"/>
              <a:pathLst>
                <a:path w="14033" h="23422" extrusionOk="0">
                  <a:moveTo>
                    <a:pt x="8874" y="0"/>
                  </a:moveTo>
                  <a:cubicBezTo>
                    <a:pt x="8616" y="310"/>
                    <a:pt x="8409" y="619"/>
                    <a:pt x="8203" y="929"/>
                  </a:cubicBezTo>
                  <a:lnTo>
                    <a:pt x="6398" y="3560"/>
                  </a:lnTo>
                  <a:cubicBezTo>
                    <a:pt x="4850" y="5881"/>
                    <a:pt x="2735" y="9080"/>
                    <a:pt x="259" y="12794"/>
                  </a:cubicBezTo>
                  <a:lnTo>
                    <a:pt x="1" y="13155"/>
                  </a:lnTo>
                  <a:lnTo>
                    <a:pt x="465" y="13104"/>
                  </a:lnTo>
                  <a:lnTo>
                    <a:pt x="7017" y="11969"/>
                  </a:lnTo>
                  <a:lnTo>
                    <a:pt x="13210" y="10913"/>
                  </a:lnTo>
                  <a:lnTo>
                    <a:pt x="13210" y="10913"/>
                  </a:lnTo>
                  <a:lnTo>
                    <a:pt x="7429" y="19707"/>
                  </a:lnTo>
                  <a:cubicBezTo>
                    <a:pt x="6759" y="20842"/>
                    <a:pt x="6191" y="21719"/>
                    <a:pt x="5727" y="22389"/>
                  </a:cubicBezTo>
                  <a:cubicBezTo>
                    <a:pt x="5521" y="22699"/>
                    <a:pt x="5314" y="23060"/>
                    <a:pt x="5159" y="23421"/>
                  </a:cubicBezTo>
                  <a:cubicBezTo>
                    <a:pt x="5417" y="23112"/>
                    <a:pt x="5675" y="22802"/>
                    <a:pt x="5882" y="22493"/>
                  </a:cubicBezTo>
                  <a:cubicBezTo>
                    <a:pt x="6294" y="21822"/>
                    <a:pt x="6913" y="20945"/>
                    <a:pt x="7636" y="19862"/>
                  </a:cubicBezTo>
                  <a:lnTo>
                    <a:pt x="13775" y="10731"/>
                  </a:lnTo>
                  <a:lnTo>
                    <a:pt x="14033" y="10369"/>
                  </a:lnTo>
                  <a:lnTo>
                    <a:pt x="13568" y="10421"/>
                  </a:lnTo>
                  <a:lnTo>
                    <a:pt x="6965" y="11556"/>
                  </a:lnTo>
                  <a:lnTo>
                    <a:pt x="874" y="12611"/>
                  </a:lnTo>
                  <a:lnTo>
                    <a:pt x="874" y="12611"/>
                  </a:lnTo>
                  <a:cubicBezTo>
                    <a:pt x="3189" y="9063"/>
                    <a:pt x="5160" y="6004"/>
                    <a:pt x="6604" y="3715"/>
                  </a:cubicBezTo>
                  <a:lnTo>
                    <a:pt x="8306" y="981"/>
                  </a:lnTo>
                  <a:cubicBezTo>
                    <a:pt x="8513" y="671"/>
                    <a:pt x="8719" y="361"/>
                    <a:pt x="88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p:cNvSpPr/>
            <p:nvPr/>
          </p:nvSpPr>
          <p:spPr>
            <a:xfrm>
              <a:off x="3980850" y="3646775"/>
              <a:ext cx="352125" cy="584275"/>
            </a:xfrm>
            <a:custGeom>
              <a:avLst/>
              <a:gdLst/>
              <a:ahLst/>
              <a:cxnLst/>
              <a:rect l="l" t="t" r="r" b="b"/>
              <a:pathLst>
                <a:path w="14085" h="23371" extrusionOk="0">
                  <a:moveTo>
                    <a:pt x="8874" y="1"/>
                  </a:moveTo>
                  <a:cubicBezTo>
                    <a:pt x="8616" y="259"/>
                    <a:pt x="8410" y="568"/>
                    <a:pt x="8203" y="878"/>
                  </a:cubicBezTo>
                  <a:cubicBezTo>
                    <a:pt x="7739" y="1548"/>
                    <a:pt x="7120" y="2477"/>
                    <a:pt x="6398" y="3560"/>
                  </a:cubicBezTo>
                  <a:lnTo>
                    <a:pt x="259" y="12743"/>
                  </a:lnTo>
                  <a:lnTo>
                    <a:pt x="1" y="13156"/>
                  </a:lnTo>
                  <a:lnTo>
                    <a:pt x="1" y="13156"/>
                  </a:lnTo>
                  <a:lnTo>
                    <a:pt x="517" y="13053"/>
                  </a:lnTo>
                  <a:cubicBezTo>
                    <a:pt x="2529" y="12743"/>
                    <a:pt x="4747" y="12330"/>
                    <a:pt x="7017" y="11969"/>
                  </a:cubicBezTo>
                  <a:cubicBezTo>
                    <a:pt x="9153" y="11589"/>
                    <a:pt x="11245" y="11253"/>
                    <a:pt x="13173" y="10921"/>
                  </a:cubicBezTo>
                  <a:lnTo>
                    <a:pt x="13173" y="10921"/>
                  </a:lnTo>
                  <a:lnTo>
                    <a:pt x="7430" y="19707"/>
                  </a:lnTo>
                  <a:cubicBezTo>
                    <a:pt x="6759" y="20791"/>
                    <a:pt x="6191" y="21719"/>
                    <a:pt x="5727" y="22390"/>
                  </a:cubicBezTo>
                  <a:cubicBezTo>
                    <a:pt x="5521" y="22699"/>
                    <a:pt x="5366" y="23009"/>
                    <a:pt x="5160" y="23370"/>
                  </a:cubicBezTo>
                  <a:cubicBezTo>
                    <a:pt x="5418" y="23061"/>
                    <a:pt x="5676" y="22803"/>
                    <a:pt x="5882" y="22442"/>
                  </a:cubicBezTo>
                  <a:lnTo>
                    <a:pt x="7687" y="19862"/>
                  </a:lnTo>
                  <a:cubicBezTo>
                    <a:pt x="9235" y="17541"/>
                    <a:pt x="11350" y="14394"/>
                    <a:pt x="13775" y="10731"/>
                  </a:cubicBezTo>
                  <a:lnTo>
                    <a:pt x="14084" y="10318"/>
                  </a:lnTo>
                  <a:lnTo>
                    <a:pt x="13568" y="10422"/>
                  </a:lnTo>
                  <a:lnTo>
                    <a:pt x="6965" y="11505"/>
                  </a:lnTo>
                  <a:cubicBezTo>
                    <a:pt x="4816" y="11887"/>
                    <a:pt x="2799" y="12225"/>
                    <a:pt x="874" y="12559"/>
                  </a:cubicBezTo>
                  <a:lnTo>
                    <a:pt x="874" y="12559"/>
                  </a:lnTo>
                  <a:cubicBezTo>
                    <a:pt x="3189" y="9011"/>
                    <a:pt x="5161" y="5953"/>
                    <a:pt x="6604" y="3664"/>
                  </a:cubicBezTo>
                  <a:lnTo>
                    <a:pt x="8307" y="981"/>
                  </a:lnTo>
                  <a:cubicBezTo>
                    <a:pt x="8513" y="671"/>
                    <a:pt x="8719" y="310"/>
                    <a:pt x="88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p:cNvSpPr/>
            <p:nvPr/>
          </p:nvSpPr>
          <p:spPr>
            <a:xfrm>
              <a:off x="1307325" y="3310175"/>
              <a:ext cx="352100" cy="585550"/>
            </a:xfrm>
            <a:custGeom>
              <a:avLst/>
              <a:gdLst/>
              <a:ahLst/>
              <a:cxnLst/>
              <a:rect l="l" t="t" r="r" b="b"/>
              <a:pathLst>
                <a:path w="14084" h="23422" extrusionOk="0">
                  <a:moveTo>
                    <a:pt x="8873" y="0"/>
                  </a:moveTo>
                  <a:cubicBezTo>
                    <a:pt x="8615" y="310"/>
                    <a:pt x="8409" y="619"/>
                    <a:pt x="8203" y="929"/>
                  </a:cubicBezTo>
                  <a:lnTo>
                    <a:pt x="6397" y="3560"/>
                  </a:lnTo>
                  <a:cubicBezTo>
                    <a:pt x="4850" y="5881"/>
                    <a:pt x="2734" y="9080"/>
                    <a:pt x="310" y="12794"/>
                  </a:cubicBezTo>
                  <a:lnTo>
                    <a:pt x="0" y="13155"/>
                  </a:lnTo>
                  <a:lnTo>
                    <a:pt x="516" y="13104"/>
                  </a:lnTo>
                  <a:lnTo>
                    <a:pt x="7016" y="11969"/>
                  </a:lnTo>
                  <a:lnTo>
                    <a:pt x="13212" y="10912"/>
                  </a:lnTo>
                  <a:lnTo>
                    <a:pt x="13212" y="10912"/>
                  </a:lnTo>
                  <a:lnTo>
                    <a:pt x="7481" y="19707"/>
                  </a:lnTo>
                  <a:cubicBezTo>
                    <a:pt x="6758" y="20842"/>
                    <a:pt x="6191" y="21719"/>
                    <a:pt x="5778" y="22389"/>
                  </a:cubicBezTo>
                  <a:cubicBezTo>
                    <a:pt x="5520" y="22699"/>
                    <a:pt x="5365" y="23060"/>
                    <a:pt x="5159" y="23421"/>
                  </a:cubicBezTo>
                  <a:cubicBezTo>
                    <a:pt x="5417" y="23112"/>
                    <a:pt x="5675" y="22802"/>
                    <a:pt x="5881" y="22493"/>
                  </a:cubicBezTo>
                  <a:cubicBezTo>
                    <a:pt x="6346" y="21822"/>
                    <a:pt x="6913" y="20945"/>
                    <a:pt x="7687" y="19862"/>
                  </a:cubicBezTo>
                  <a:cubicBezTo>
                    <a:pt x="9235" y="17592"/>
                    <a:pt x="11350" y="14393"/>
                    <a:pt x="13774" y="10782"/>
                  </a:cubicBezTo>
                  <a:lnTo>
                    <a:pt x="14084" y="10370"/>
                  </a:lnTo>
                  <a:lnTo>
                    <a:pt x="13568" y="10421"/>
                  </a:lnTo>
                  <a:lnTo>
                    <a:pt x="6965" y="11556"/>
                  </a:lnTo>
                  <a:lnTo>
                    <a:pt x="873" y="12611"/>
                  </a:lnTo>
                  <a:lnTo>
                    <a:pt x="873" y="12611"/>
                  </a:lnTo>
                  <a:cubicBezTo>
                    <a:pt x="3188" y="9063"/>
                    <a:pt x="5160" y="6004"/>
                    <a:pt x="6604" y="3715"/>
                  </a:cubicBezTo>
                  <a:cubicBezTo>
                    <a:pt x="7326" y="2580"/>
                    <a:pt x="7893" y="1703"/>
                    <a:pt x="8306" y="1032"/>
                  </a:cubicBezTo>
                  <a:cubicBezTo>
                    <a:pt x="8512" y="671"/>
                    <a:pt x="8719" y="361"/>
                    <a:pt x="88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p:cNvSpPr/>
            <p:nvPr/>
          </p:nvSpPr>
          <p:spPr>
            <a:xfrm>
              <a:off x="699875" y="4835875"/>
              <a:ext cx="527500" cy="356000"/>
            </a:xfrm>
            <a:custGeom>
              <a:avLst/>
              <a:gdLst/>
              <a:ahLst/>
              <a:cxnLst/>
              <a:rect l="l" t="t" r="r" b="b"/>
              <a:pathLst>
                <a:path w="21100" h="14240" extrusionOk="0">
                  <a:moveTo>
                    <a:pt x="11453" y="1"/>
                  </a:moveTo>
                  <a:lnTo>
                    <a:pt x="11401" y="465"/>
                  </a:lnTo>
                  <a:cubicBezTo>
                    <a:pt x="11092" y="2580"/>
                    <a:pt x="10731" y="4799"/>
                    <a:pt x="10421" y="7120"/>
                  </a:cubicBezTo>
                  <a:cubicBezTo>
                    <a:pt x="10087" y="9268"/>
                    <a:pt x="9797" y="11328"/>
                    <a:pt x="9510" y="13258"/>
                  </a:cubicBezTo>
                  <a:lnTo>
                    <a:pt x="9510" y="13258"/>
                  </a:lnTo>
                  <a:cubicBezTo>
                    <a:pt x="6847" y="9955"/>
                    <a:pt x="4530" y="7096"/>
                    <a:pt x="2838" y="5005"/>
                  </a:cubicBezTo>
                  <a:cubicBezTo>
                    <a:pt x="2012" y="4025"/>
                    <a:pt x="1290" y="3199"/>
                    <a:pt x="774" y="2580"/>
                  </a:cubicBezTo>
                  <a:cubicBezTo>
                    <a:pt x="568" y="2271"/>
                    <a:pt x="310" y="1961"/>
                    <a:pt x="0" y="1703"/>
                  </a:cubicBezTo>
                  <a:lnTo>
                    <a:pt x="0" y="1703"/>
                  </a:lnTo>
                  <a:cubicBezTo>
                    <a:pt x="207" y="2064"/>
                    <a:pt x="413" y="2374"/>
                    <a:pt x="671" y="2683"/>
                  </a:cubicBezTo>
                  <a:lnTo>
                    <a:pt x="2631" y="5211"/>
                  </a:lnTo>
                  <a:cubicBezTo>
                    <a:pt x="4385" y="7378"/>
                    <a:pt x="6758" y="10370"/>
                    <a:pt x="9493" y="13878"/>
                  </a:cubicBezTo>
                  <a:lnTo>
                    <a:pt x="9802" y="14239"/>
                  </a:lnTo>
                  <a:lnTo>
                    <a:pt x="9854" y="13775"/>
                  </a:lnTo>
                  <a:lnTo>
                    <a:pt x="10834" y="7223"/>
                  </a:lnTo>
                  <a:lnTo>
                    <a:pt x="11745" y="1036"/>
                  </a:lnTo>
                  <a:lnTo>
                    <a:pt x="18314" y="9235"/>
                  </a:lnTo>
                  <a:cubicBezTo>
                    <a:pt x="19140" y="10215"/>
                    <a:pt x="19810" y="11041"/>
                    <a:pt x="20326" y="11660"/>
                  </a:cubicBezTo>
                  <a:cubicBezTo>
                    <a:pt x="20584" y="11969"/>
                    <a:pt x="20842" y="12227"/>
                    <a:pt x="21100" y="12537"/>
                  </a:cubicBezTo>
                  <a:cubicBezTo>
                    <a:pt x="20894" y="12176"/>
                    <a:pt x="20687" y="11866"/>
                    <a:pt x="20429" y="11557"/>
                  </a:cubicBezTo>
                  <a:lnTo>
                    <a:pt x="18520" y="9029"/>
                  </a:lnTo>
                  <a:lnTo>
                    <a:pt x="11762" y="414"/>
                  </a:lnTo>
                  <a:lnTo>
                    <a:pt x="1145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p:cNvSpPr/>
            <p:nvPr/>
          </p:nvSpPr>
          <p:spPr>
            <a:xfrm>
              <a:off x="2072100" y="3862475"/>
              <a:ext cx="522350" cy="279575"/>
            </a:xfrm>
            <a:custGeom>
              <a:avLst/>
              <a:gdLst/>
              <a:ahLst/>
              <a:cxnLst/>
              <a:rect l="l" t="t" r="r" b="b"/>
              <a:pathLst>
                <a:path w="20894" h="11183" extrusionOk="0">
                  <a:moveTo>
                    <a:pt x="20327" y="1"/>
                  </a:moveTo>
                  <a:cubicBezTo>
                    <a:pt x="20133" y="1"/>
                    <a:pt x="19940" y="14"/>
                    <a:pt x="19759" y="40"/>
                  </a:cubicBezTo>
                  <a:lnTo>
                    <a:pt x="16561" y="194"/>
                  </a:lnTo>
                  <a:cubicBezTo>
                    <a:pt x="13775" y="349"/>
                    <a:pt x="9957" y="607"/>
                    <a:pt x="5521" y="865"/>
                  </a:cubicBezTo>
                  <a:lnTo>
                    <a:pt x="5057" y="865"/>
                  </a:lnTo>
                  <a:lnTo>
                    <a:pt x="5366" y="1226"/>
                  </a:lnTo>
                  <a:lnTo>
                    <a:pt x="10215" y="5766"/>
                  </a:lnTo>
                  <a:lnTo>
                    <a:pt x="14765" y="10028"/>
                  </a:lnTo>
                  <a:lnTo>
                    <a:pt x="14765" y="10028"/>
                  </a:lnTo>
                  <a:cubicBezTo>
                    <a:pt x="10574" y="10323"/>
                    <a:pt x="6972" y="10571"/>
                    <a:pt x="4283" y="10770"/>
                  </a:cubicBezTo>
                  <a:cubicBezTo>
                    <a:pt x="2993" y="10873"/>
                    <a:pt x="1910" y="10976"/>
                    <a:pt x="1136" y="11028"/>
                  </a:cubicBezTo>
                  <a:cubicBezTo>
                    <a:pt x="723" y="11028"/>
                    <a:pt x="362" y="11079"/>
                    <a:pt x="1" y="11183"/>
                  </a:cubicBezTo>
                  <a:lnTo>
                    <a:pt x="1136" y="11183"/>
                  </a:lnTo>
                  <a:cubicBezTo>
                    <a:pt x="1910" y="11131"/>
                    <a:pt x="2993" y="11079"/>
                    <a:pt x="4283" y="11028"/>
                  </a:cubicBezTo>
                  <a:cubicBezTo>
                    <a:pt x="7068" y="10873"/>
                    <a:pt x="10886" y="10667"/>
                    <a:pt x="15271" y="10409"/>
                  </a:cubicBezTo>
                  <a:lnTo>
                    <a:pt x="15735" y="10409"/>
                  </a:lnTo>
                  <a:lnTo>
                    <a:pt x="15374" y="10048"/>
                  </a:lnTo>
                  <a:cubicBezTo>
                    <a:pt x="13878" y="8655"/>
                    <a:pt x="12227" y="7056"/>
                    <a:pt x="10525" y="5456"/>
                  </a:cubicBezTo>
                  <a:lnTo>
                    <a:pt x="6021" y="1240"/>
                  </a:lnTo>
                  <a:lnTo>
                    <a:pt x="6021" y="1240"/>
                  </a:lnTo>
                  <a:lnTo>
                    <a:pt x="16561" y="452"/>
                  </a:lnTo>
                  <a:lnTo>
                    <a:pt x="19759" y="194"/>
                  </a:lnTo>
                  <a:cubicBezTo>
                    <a:pt x="20120" y="143"/>
                    <a:pt x="20533" y="91"/>
                    <a:pt x="20894" y="40"/>
                  </a:cubicBezTo>
                  <a:cubicBezTo>
                    <a:pt x="20713" y="14"/>
                    <a:pt x="20520" y="1"/>
                    <a:pt x="203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p:cNvSpPr/>
            <p:nvPr/>
          </p:nvSpPr>
          <p:spPr>
            <a:xfrm>
              <a:off x="2128850" y="4872000"/>
              <a:ext cx="532675" cy="357275"/>
            </a:xfrm>
            <a:custGeom>
              <a:avLst/>
              <a:gdLst/>
              <a:ahLst/>
              <a:cxnLst/>
              <a:rect l="l" t="t" r="r" b="b"/>
              <a:pathLst>
                <a:path w="21307" h="14291" extrusionOk="0">
                  <a:moveTo>
                    <a:pt x="1" y="1961"/>
                  </a:moveTo>
                  <a:cubicBezTo>
                    <a:pt x="32" y="1987"/>
                    <a:pt x="63" y="2013"/>
                    <a:pt x="94" y="2040"/>
                  </a:cubicBezTo>
                  <a:lnTo>
                    <a:pt x="94" y="2040"/>
                  </a:lnTo>
                  <a:cubicBezTo>
                    <a:pt x="79" y="2013"/>
                    <a:pt x="66" y="1987"/>
                    <a:pt x="52" y="1961"/>
                  </a:cubicBezTo>
                  <a:close/>
                  <a:moveTo>
                    <a:pt x="11453" y="0"/>
                  </a:moveTo>
                  <a:lnTo>
                    <a:pt x="11350" y="516"/>
                  </a:lnTo>
                  <a:cubicBezTo>
                    <a:pt x="11092" y="2580"/>
                    <a:pt x="10834" y="4798"/>
                    <a:pt x="10525" y="7171"/>
                  </a:cubicBezTo>
                  <a:cubicBezTo>
                    <a:pt x="10238" y="9318"/>
                    <a:pt x="9996" y="11376"/>
                    <a:pt x="9758" y="13264"/>
                  </a:cubicBezTo>
                  <a:lnTo>
                    <a:pt x="9758" y="13264"/>
                  </a:lnTo>
                  <a:lnTo>
                    <a:pt x="2890" y="5211"/>
                  </a:lnTo>
                  <a:cubicBezTo>
                    <a:pt x="2064" y="4179"/>
                    <a:pt x="1342" y="3405"/>
                    <a:pt x="826" y="2786"/>
                  </a:cubicBezTo>
                  <a:cubicBezTo>
                    <a:pt x="595" y="2508"/>
                    <a:pt x="363" y="2272"/>
                    <a:pt x="94" y="2040"/>
                  </a:cubicBezTo>
                  <a:lnTo>
                    <a:pt x="94" y="2040"/>
                  </a:lnTo>
                  <a:cubicBezTo>
                    <a:pt x="251" y="2323"/>
                    <a:pt x="487" y="2606"/>
                    <a:pt x="723" y="2889"/>
                  </a:cubicBezTo>
                  <a:cubicBezTo>
                    <a:pt x="1239" y="3508"/>
                    <a:pt x="1910" y="4334"/>
                    <a:pt x="2735" y="5365"/>
                  </a:cubicBezTo>
                  <a:cubicBezTo>
                    <a:pt x="4489" y="7532"/>
                    <a:pt x="6914" y="10473"/>
                    <a:pt x="9751" y="13877"/>
                  </a:cubicBezTo>
                  <a:lnTo>
                    <a:pt x="10009" y="14290"/>
                  </a:lnTo>
                  <a:lnTo>
                    <a:pt x="10112" y="13774"/>
                  </a:lnTo>
                  <a:cubicBezTo>
                    <a:pt x="10370" y="11762"/>
                    <a:pt x="10628" y="9544"/>
                    <a:pt x="10937" y="7223"/>
                  </a:cubicBezTo>
                  <a:cubicBezTo>
                    <a:pt x="11222" y="5041"/>
                    <a:pt x="11463" y="2991"/>
                    <a:pt x="11740" y="1071"/>
                  </a:cubicBezTo>
                  <a:lnTo>
                    <a:pt x="11740" y="1071"/>
                  </a:lnTo>
                  <a:cubicBezTo>
                    <a:pt x="14436" y="4258"/>
                    <a:pt x="16785" y="7049"/>
                    <a:pt x="18469" y="9080"/>
                  </a:cubicBezTo>
                  <a:lnTo>
                    <a:pt x="20533" y="11504"/>
                  </a:lnTo>
                  <a:cubicBezTo>
                    <a:pt x="20791" y="11762"/>
                    <a:pt x="21049" y="12072"/>
                    <a:pt x="21307" y="12330"/>
                  </a:cubicBezTo>
                  <a:cubicBezTo>
                    <a:pt x="21100" y="11969"/>
                    <a:pt x="20894" y="11711"/>
                    <a:pt x="20636" y="11401"/>
                  </a:cubicBezTo>
                  <a:lnTo>
                    <a:pt x="18676" y="8925"/>
                  </a:lnTo>
                  <a:cubicBezTo>
                    <a:pt x="16922" y="6758"/>
                    <a:pt x="14497" y="3818"/>
                    <a:pt x="11763" y="361"/>
                  </a:cubicBezTo>
                  <a:lnTo>
                    <a:pt x="1145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p:cNvSpPr/>
            <p:nvPr/>
          </p:nvSpPr>
          <p:spPr>
            <a:xfrm>
              <a:off x="775975" y="4144600"/>
              <a:ext cx="522350" cy="279575"/>
            </a:xfrm>
            <a:custGeom>
              <a:avLst/>
              <a:gdLst/>
              <a:ahLst/>
              <a:cxnLst/>
              <a:rect l="l" t="t" r="r" b="b"/>
              <a:pathLst>
                <a:path w="20894" h="11183" extrusionOk="0">
                  <a:moveTo>
                    <a:pt x="20893" y="1"/>
                  </a:moveTo>
                  <a:cubicBezTo>
                    <a:pt x="20532" y="1"/>
                    <a:pt x="20171" y="1"/>
                    <a:pt x="19758" y="52"/>
                  </a:cubicBezTo>
                  <a:lnTo>
                    <a:pt x="16560" y="207"/>
                  </a:lnTo>
                  <a:lnTo>
                    <a:pt x="5520" y="826"/>
                  </a:lnTo>
                  <a:lnTo>
                    <a:pt x="5056" y="878"/>
                  </a:lnTo>
                  <a:lnTo>
                    <a:pt x="5417" y="1187"/>
                  </a:lnTo>
                  <a:cubicBezTo>
                    <a:pt x="6913" y="2632"/>
                    <a:pt x="8564" y="4179"/>
                    <a:pt x="10215" y="5779"/>
                  </a:cubicBezTo>
                  <a:lnTo>
                    <a:pt x="14768" y="10044"/>
                  </a:lnTo>
                  <a:lnTo>
                    <a:pt x="14768" y="10044"/>
                  </a:lnTo>
                  <a:lnTo>
                    <a:pt x="4282" y="10783"/>
                  </a:lnTo>
                  <a:cubicBezTo>
                    <a:pt x="2992" y="10886"/>
                    <a:pt x="1960" y="10937"/>
                    <a:pt x="1135" y="11041"/>
                  </a:cubicBezTo>
                  <a:cubicBezTo>
                    <a:pt x="774" y="11041"/>
                    <a:pt x="361" y="11092"/>
                    <a:pt x="0" y="11144"/>
                  </a:cubicBezTo>
                  <a:cubicBezTo>
                    <a:pt x="206" y="11169"/>
                    <a:pt x="400" y="11182"/>
                    <a:pt x="587" y="11182"/>
                  </a:cubicBezTo>
                  <a:cubicBezTo>
                    <a:pt x="774" y="11182"/>
                    <a:pt x="955" y="11169"/>
                    <a:pt x="1135" y="11144"/>
                  </a:cubicBezTo>
                  <a:lnTo>
                    <a:pt x="4334" y="11041"/>
                  </a:lnTo>
                  <a:lnTo>
                    <a:pt x="15270" y="10421"/>
                  </a:lnTo>
                  <a:lnTo>
                    <a:pt x="15786" y="10370"/>
                  </a:lnTo>
                  <a:lnTo>
                    <a:pt x="15425" y="10060"/>
                  </a:lnTo>
                  <a:cubicBezTo>
                    <a:pt x="13877" y="8616"/>
                    <a:pt x="12226" y="7068"/>
                    <a:pt x="10524" y="5417"/>
                  </a:cubicBezTo>
                  <a:lnTo>
                    <a:pt x="6028" y="1256"/>
                  </a:lnTo>
                  <a:lnTo>
                    <a:pt x="6028" y="1256"/>
                  </a:lnTo>
                  <a:lnTo>
                    <a:pt x="16611" y="465"/>
                  </a:lnTo>
                  <a:lnTo>
                    <a:pt x="19758" y="155"/>
                  </a:lnTo>
                  <a:cubicBezTo>
                    <a:pt x="20171" y="155"/>
                    <a:pt x="20532" y="104"/>
                    <a:pt x="2089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p:cNvSpPr/>
            <p:nvPr/>
          </p:nvSpPr>
          <p:spPr>
            <a:xfrm>
              <a:off x="1490450" y="4896500"/>
              <a:ext cx="522350" cy="279575"/>
            </a:xfrm>
            <a:custGeom>
              <a:avLst/>
              <a:gdLst/>
              <a:ahLst/>
              <a:cxnLst/>
              <a:rect l="l" t="t" r="r" b="b"/>
              <a:pathLst>
                <a:path w="20894" h="11183" extrusionOk="0">
                  <a:moveTo>
                    <a:pt x="19759" y="0"/>
                  </a:moveTo>
                  <a:lnTo>
                    <a:pt x="16560" y="155"/>
                  </a:lnTo>
                  <a:cubicBezTo>
                    <a:pt x="13775" y="362"/>
                    <a:pt x="9957" y="568"/>
                    <a:pt x="5521" y="826"/>
                  </a:cubicBezTo>
                  <a:lnTo>
                    <a:pt x="5056" y="877"/>
                  </a:lnTo>
                  <a:lnTo>
                    <a:pt x="5366" y="1187"/>
                  </a:lnTo>
                  <a:lnTo>
                    <a:pt x="10215" y="5727"/>
                  </a:lnTo>
                  <a:lnTo>
                    <a:pt x="14763" y="10035"/>
                  </a:lnTo>
                  <a:lnTo>
                    <a:pt x="14763" y="10035"/>
                  </a:lnTo>
                  <a:cubicBezTo>
                    <a:pt x="10573" y="10284"/>
                    <a:pt x="6971" y="10532"/>
                    <a:pt x="4283" y="10731"/>
                  </a:cubicBezTo>
                  <a:cubicBezTo>
                    <a:pt x="2993" y="10834"/>
                    <a:pt x="1910" y="10937"/>
                    <a:pt x="1136" y="10989"/>
                  </a:cubicBezTo>
                  <a:cubicBezTo>
                    <a:pt x="723" y="11040"/>
                    <a:pt x="362" y="11040"/>
                    <a:pt x="1" y="11143"/>
                  </a:cubicBezTo>
                  <a:cubicBezTo>
                    <a:pt x="181" y="11169"/>
                    <a:pt x="362" y="11182"/>
                    <a:pt x="549" y="11182"/>
                  </a:cubicBezTo>
                  <a:cubicBezTo>
                    <a:pt x="736" y="11182"/>
                    <a:pt x="929" y="11169"/>
                    <a:pt x="1136" y="11143"/>
                  </a:cubicBezTo>
                  <a:cubicBezTo>
                    <a:pt x="1910" y="11092"/>
                    <a:pt x="2993" y="11040"/>
                    <a:pt x="4283" y="10989"/>
                  </a:cubicBezTo>
                  <a:cubicBezTo>
                    <a:pt x="7068" y="10834"/>
                    <a:pt x="10834" y="10628"/>
                    <a:pt x="15271" y="10421"/>
                  </a:cubicBezTo>
                  <a:lnTo>
                    <a:pt x="15735" y="10370"/>
                  </a:lnTo>
                  <a:lnTo>
                    <a:pt x="15374" y="10060"/>
                  </a:lnTo>
                  <a:cubicBezTo>
                    <a:pt x="13878" y="8616"/>
                    <a:pt x="12227" y="7068"/>
                    <a:pt x="10473" y="5417"/>
                  </a:cubicBezTo>
                  <a:cubicBezTo>
                    <a:pt x="8946" y="3937"/>
                    <a:pt x="7418" y="2546"/>
                    <a:pt x="6013" y="1202"/>
                  </a:cubicBezTo>
                  <a:lnTo>
                    <a:pt x="6013" y="1202"/>
                  </a:lnTo>
                  <a:lnTo>
                    <a:pt x="16560" y="413"/>
                  </a:lnTo>
                  <a:lnTo>
                    <a:pt x="19759" y="155"/>
                  </a:lnTo>
                  <a:cubicBezTo>
                    <a:pt x="20120" y="155"/>
                    <a:pt x="20481" y="104"/>
                    <a:pt x="208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p:cNvSpPr/>
            <p:nvPr/>
          </p:nvSpPr>
          <p:spPr>
            <a:xfrm>
              <a:off x="3101275" y="2983875"/>
              <a:ext cx="522375" cy="279575"/>
            </a:xfrm>
            <a:custGeom>
              <a:avLst/>
              <a:gdLst/>
              <a:ahLst/>
              <a:cxnLst/>
              <a:rect l="l" t="t" r="r" b="b"/>
              <a:pathLst>
                <a:path w="20895" h="11183" extrusionOk="0">
                  <a:moveTo>
                    <a:pt x="20894" y="1"/>
                  </a:moveTo>
                  <a:cubicBezTo>
                    <a:pt x="20533" y="1"/>
                    <a:pt x="20120" y="1"/>
                    <a:pt x="19759" y="52"/>
                  </a:cubicBezTo>
                  <a:lnTo>
                    <a:pt x="16561" y="207"/>
                  </a:lnTo>
                  <a:cubicBezTo>
                    <a:pt x="13775" y="362"/>
                    <a:pt x="9957" y="568"/>
                    <a:pt x="5521" y="878"/>
                  </a:cubicBezTo>
                  <a:lnTo>
                    <a:pt x="5057" y="878"/>
                  </a:lnTo>
                  <a:lnTo>
                    <a:pt x="5418" y="1187"/>
                  </a:lnTo>
                  <a:lnTo>
                    <a:pt x="10215" y="5778"/>
                  </a:lnTo>
                  <a:lnTo>
                    <a:pt x="14768" y="10044"/>
                  </a:lnTo>
                  <a:lnTo>
                    <a:pt x="14768" y="10044"/>
                  </a:lnTo>
                  <a:cubicBezTo>
                    <a:pt x="10550" y="10338"/>
                    <a:pt x="6963" y="10584"/>
                    <a:pt x="4283" y="10782"/>
                  </a:cubicBezTo>
                  <a:cubicBezTo>
                    <a:pt x="2993" y="10886"/>
                    <a:pt x="1910" y="10937"/>
                    <a:pt x="1136" y="11040"/>
                  </a:cubicBezTo>
                  <a:cubicBezTo>
                    <a:pt x="723" y="11040"/>
                    <a:pt x="362" y="11092"/>
                    <a:pt x="1" y="11144"/>
                  </a:cubicBezTo>
                  <a:cubicBezTo>
                    <a:pt x="182" y="11169"/>
                    <a:pt x="375" y="11182"/>
                    <a:pt x="568" y="11182"/>
                  </a:cubicBezTo>
                  <a:cubicBezTo>
                    <a:pt x="762" y="11182"/>
                    <a:pt x="955" y="11169"/>
                    <a:pt x="1136" y="11144"/>
                  </a:cubicBezTo>
                  <a:cubicBezTo>
                    <a:pt x="1910" y="11144"/>
                    <a:pt x="2993" y="11092"/>
                    <a:pt x="4283" y="11040"/>
                  </a:cubicBezTo>
                  <a:cubicBezTo>
                    <a:pt x="7069" y="10886"/>
                    <a:pt x="10886" y="10679"/>
                    <a:pt x="15271" y="10421"/>
                  </a:cubicBezTo>
                  <a:lnTo>
                    <a:pt x="15735" y="10370"/>
                  </a:lnTo>
                  <a:lnTo>
                    <a:pt x="15426" y="10060"/>
                  </a:lnTo>
                  <a:cubicBezTo>
                    <a:pt x="13878" y="8616"/>
                    <a:pt x="12227" y="7068"/>
                    <a:pt x="10525" y="5469"/>
                  </a:cubicBezTo>
                  <a:lnTo>
                    <a:pt x="6025" y="1256"/>
                  </a:lnTo>
                  <a:lnTo>
                    <a:pt x="6025" y="1256"/>
                  </a:lnTo>
                  <a:lnTo>
                    <a:pt x="16561" y="465"/>
                  </a:lnTo>
                  <a:lnTo>
                    <a:pt x="19759" y="155"/>
                  </a:lnTo>
                  <a:cubicBezTo>
                    <a:pt x="20120" y="155"/>
                    <a:pt x="20533" y="104"/>
                    <a:pt x="20894" y="52"/>
                  </a:cubicBezTo>
                  <a:lnTo>
                    <a:pt x="208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p:cNvSpPr/>
            <p:nvPr/>
          </p:nvSpPr>
          <p:spPr>
            <a:xfrm>
              <a:off x="2791750" y="4764050"/>
              <a:ext cx="1078225" cy="567300"/>
            </a:xfrm>
            <a:custGeom>
              <a:avLst/>
              <a:gdLst/>
              <a:ahLst/>
              <a:cxnLst/>
              <a:rect l="l" t="t" r="r" b="b"/>
              <a:pathLst>
                <a:path w="43129" h="22692" extrusionOk="0">
                  <a:moveTo>
                    <a:pt x="21069" y="1"/>
                  </a:moveTo>
                  <a:cubicBezTo>
                    <a:pt x="20944" y="1"/>
                    <a:pt x="20833" y="12"/>
                    <a:pt x="20739" y="36"/>
                  </a:cubicBezTo>
                  <a:cubicBezTo>
                    <a:pt x="16045" y="1223"/>
                    <a:pt x="1910" y="5298"/>
                    <a:pt x="1910" y="5298"/>
                  </a:cubicBezTo>
                  <a:lnTo>
                    <a:pt x="1" y="22168"/>
                  </a:lnTo>
                  <a:cubicBezTo>
                    <a:pt x="1" y="22168"/>
                    <a:pt x="4560" y="22691"/>
                    <a:pt x="8155" y="22691"/>
                  </a:cubicBezTo>
                  <a:cubicBezTo>
                    <a:pt x="9213" y="22691"/>
                    <a:pt x="10187" y="22646"/>
                    <a:pt x="10938" y="22529"/>
                  </a:cubicBezTo>
                  <a:cubicBezTo>
                    <a:pt x="14239" y="22065"/>
                    <a:pt x="18469" y="14997"/>
                    <a:pt x="18469" y="14997"/>
                  </a:cubicBezTo>
                  <a:cubicBezTo>
                    <a:pt x="18469" y="14997"/>
                    <a:pt x="23577" y="15358"/>
                    <a:pt x="26053" y="15668"/>
                  </a:cubicBezTo>
                  <a:cubicBezTo>
                    <a:pt x="28429" y="15965"/>
                    <a:pt x="29143" y="21631"/>
                    <a:pt x="31659" y="21631"/>
                  </a:cubicBezTo>
                  <a:cubicBezTo>
                    <a:pt x="31764" y="21631"/>
                    <a:pt x="31873" y="21621"/>
                    <a:pt x="31985" y="21600"/>
                  </a:cubicBezTo>
                  <a:cubicBezTo>
                    <a:pt x="34823" y="21084"/>
                    <a:pt x="33327" y="16338"/>
                    <a:pt x="33327" y="16338"/>
                  </a:cubicBezTo>
                  <a:lnTo>
                    <a:pt x="33327" y="16338"/>
                  </a:lnTo>
                  <a:cubicBezTo>
                    <a:pt x="33361" y="16339"/>
                    <a:pt x="33395" y="16340"/>
                    <a:pt x="33428" y="16340"/>
                  </a:cubicBezTo>
                  <a:cubicBezTo>
                    <a:pt x="36283" y="16340"/>
                    <a:pt x="34771" y="12005"/>
                    <a:pt x="34771" y="12005"/>
                  </a:cubicBezTo>
                  <a:lnTo>
                    <a:pt x="34771" y="12005"/>
                  </a:lnTo>
                  <a:cubicBezTo>
                    <a:pt x="37329" y="13208"/>
                    <a:pt x="39324" y="13815"/>
                    <a:pt x="40677" y="13815"/>
                  </a:cubicBezTo>
                  <a:cubicBezTo>
                    <a:pt x="41643" y="13815"/>
                    <a:pt x="42281" y="13505"/>
                    <a:pt x="42561" y="12882"/>
                  </a:cubicBezTo>
                  <a:cubicBezTo>
                    <a:pt x="43128" y="11489"/>
                    <a:pt x="35700" y="7104"/>
                    <a:pt x="35700" y="7104"/>
                  </a:cubicBezTo>
                  <a:cubicBezTo>
                    <a:pt x="30614" y="3877"/>
                    <a:pt x="23350" y="1"/>
                    <a:pt x="2106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p:cNvSpPr/>
            <p:nvPr/>
          </p:nvSpPr>
          <p:spPr>
            <a:xfrm>
              <a:off x="3440475" y="4920825"/>
              <a:ext cx="194775" cy="121600"/>
            </a:xfrm>
            <a:custGeom>
              <a:avLst/>
              <a:gdLst/>
              <a:ahLst/>
              <a:cxnLst/>
              <a:rect l="l" t="t" r="r" b="b"/>
              <a:pathLst>
                <a:path w="7791" h="4864" extrusionOk="0">
                  <a:moveTo>
                    <a:pt x="79" y="0"/>
                  </a:moveTo>
                  <a:cubicBezTo>
                    <a:pt x="66" y="0"/>
                    <a:pt x="57" y="3"/>
                    <a:pt x="52" y="8"/>
                  </a:cubicBezTo>
                  <a:cubicBezTo>
                    <a:pt x="1" y="111"/>
                    <a:pt x="1651" y="1297"/>
                    <a:pt x="3767" y="2587"/>
                  </a:cubicBezTo>
                  <a:cubicBezTo>
                    <a:pt x="5784" y="3866"/>
                    <a:pt x="7473" y="4864"/>
                    <a:pt x="7714" y="4864"/>
                  </a:cubicBezTo>
                  <a:cubicBezTo>
                    <a:pt x="7726" y="4864"/>
                    <a:pt x="7734" y="4862"/>
                    <a:pt x="7739" y="4857"/>
                  </a:cubicBezTo>
                  <a:cubicBezTo>
                    <a:pt x="7790" y="4754"/>
                    <a:pt x="6140" y="3567"/>
                    <a:pt x="4024" y="2226"/>
                  </a:cubicBezTo>
                  <a:cubicBezTo>
                    <a:pt x="2012" y="950"/>
                    <a:pt x="326" y="0"/>
                    <a:pt x="7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p:cNvSpPr/>
            <p:nvPr/>
          </p:nvSpPr>
          <p:spPr>
            <a:xfrm>
              <a:off x="3419850" y="4989150"/>
              <a:ext cx="232150" cy="106200"/>
            </a:xfrm>
            <a:custGeom>
              <a:avLst/>
              <a:gdLst/>
              <a:ahLst/>
              <a:cxnLst/>
              <a:rect l="l" t="t" r="r" b="b"/>
              <a:pathLst>
                <a:path w="9286" h="4248" extrusionOk="0">
                  <a:moveTo>
                    <a:pt x="80" y="0"/>
                  </a:moveTo>
                  <a:cubicBezTo>
                    <a:pt x="64" y="0"/>
                    <a:pt x="55" y="3"/>
                    <a:pt x="52" y="9"/>
                  </a:cubicBezTo>
                  <a:cubicBezTo>
                    <a:pt x="0" y="112"/>
                    <a:pt x="2012" y="1144"/>
                    <a:pt x="4540" y="2330"/>
                  </a:cubicBezTo>
                  <a:cubicBezTo>
                    <a:pt x="6981" y="3404"/>
                    <a:pt x="8960" y="4247"/>
                    <a:pt x="9209" y="4247"/>
                  </a:cubicBezTo>
                  <a:cubicBezTo>
                    <a:pt x="9223" y="4247"/>
                    <a:pt x="9232" y="4245"/>
                    <a:pt x="9234" y="4239"/>
                  </a:cubicBezTo>
                  <a:cubicBezTo>
                    <a:pt x="9286" y="4136"/>
                    <a:pt x="7274" y="3104"/>
                    <a:pt x="4746" y="1918"/>
                  </a:cubicBezTo>
                  <a:cubicBezTo>
                    <a:pt x="2361" y="798"/>
                    <a:pt x="344" y="0"/>
                    <a:pt x="8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p:cNvSpPr/>
            <p:nvPr/>
          </p:nvSpPr>
          <p:spPr>
            <a:xfrm>
              <a:off x="3458525" y="5152125"/>
              <a:ext cx="158675" cy="23975"/>
            </a:xfrm>
            <a:custGeom>
              <a:avLst/>
              <a:gdLst/>
              <a:ahLst/>
              <a:cxnLst/>
              <a:rect l="l" t="t" r="r" b="b"/>
              <a:pathLst>
                <a:path w="6347" h="959" extrusionOk="0">
                  <a:moveTo>
                    <a:pt x="333" y="1"/>
                  </a:moveTo>
                  <a:cubicBezTo>
                    <a:pt x="152" y="1"/>
                    <a:pt x="52" y="14"/>
                    <a:pt x="52" y="41"/>
                  </a:cubicBezTo>
                  <a:cubicBezTo>
                    <a:pt x="1" y="196"/>
                    <a:pt x="1394" y="454"/>
                    <a:pt x="3148" y="712"/>
                  </a:cubicBezTo>
                  <a:cubicBezTo>
                    <a:pt x="4432" y="863"/>
                    <a:pt x="5550" y="959"/>
                    <a:pt x="6057" y="959"/>
                  </a:cubicBezTo>
                  <a:cubicBezTo>
                    <a:pt x="6242" y="959"/>
                    <a:pt x="6346" y="946"/>
                    <a:pt x="6346" y="918"/>
                  </a:cubicBezTo>
                  <a:cubicBezTo>
                    <a:pt x="6346" y="815"/>
                    <a:pt x="4953" y="506"/>
                    <a:pt x="3199" y="248"/>
                  </a:cubicBezTo>
                  <a:cubicBezTo>
                    <a:pt x="1915" y="97"/>
                    <a:pt x="825" y="1"/>
                    <a:pt x="33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p:cNvSpPr/>
            <p:nvPr/>
          </p:nvSpPr>
          <p:spPr>
            <a:xfrm>
              <a:off x="2082425" y="238475"/>
              <a:ext cx="1609575" cy="1111500"/>
            </a:xfrm>
            <a:custGeom>
              <a:avLst/>
              <a:gdLst/>
              <a:ahLst/>
              <a:cxnLst/>
              <a:rect l="l" t="t" r="r" b="b"/>
              <a:pathLst>
                <a:path w="64383" h="44460" extrusionOk="0">
                  <a:moveTo>
                    <a:pt x="48824" y="1"/>
                  </a:moveTo>
                  <a:cubicBezTo>
                    <a:pt x="46836" y="1"/>
                    <a:pt x="44828" y="402"/>
                    <a:pt x="42922" y="1224"/>
                  </a:cubicBezTo>
                  <a:cubicBezTo>
                    <a:pt x="40445" y="2359"/>
                    <a:pt x="38279" y="4216"/>
                    <a:pt x="35596" y="4887"/>
                  </a:cubicBezTo>
                  <a:cubicBezTo>
                    <a:pt x="34771" y="5087"/>
                    <a:pt x="33939" y="5166"/>
                    <a:pt x="33102" y="5166"/>
                  </a:cubicBezTo>
                  <a:cubicBezTo>
                    <a:pt x="30697" y="5166"/>
                    <a:pt x="28257" y="4509"/>
                    <a:pt x="25846" y="4165"/>
                  </a:cubicBezTo>
                  <a:cubicBezTo>
                    <a:pt x="25164" y="4078"/>
                    <a:pt x="24454" y="4028"/>
                    <a:pt x="23741" y="4028"/>
                  </a:cubicBezTo>
                  <a:cubicBezTo>
                    <a:pt x="21062" y="4028"/>
                    <a:pt x="18348" y="4739"/>
                    <a:pt x="16921" y="6899"/>
                  </a:cubicBezTo>
                  <a:cubicBezTo>
                    <a:pt x="15735" y="8653"/>
                    <a:pt x="15632" y="11077"/>
                    <a:pt x="14136" y="12573"/>
                  </a:cubicBezTo>
                  <a:cubicBezTo>
                    <a:pt x="12021" y="14585"/>
                    <a:pt x="8564" y="13708"/>
                    <a:pt x="5778" y="14534"/>
                  </a:cubicBezTo>
                  <a:cubicBezTo>
                    <a:pt x="2993" y="15359"/>
                    <a:pt x="929" y="17732"/>
                    <a:pt x="413" y="20621"/>
                  </a:cubicBezTo>
                  <a:cubicBezTo>
                    <a:pt x="1" y="23510"/>
                    <a:pt x="929" y="26399"/>
                    <a:pt x="2993" y="28463"/>
                  </a:cubicBezTo>
                  <a:cubicBezTo>
                    <a:pt x="4128" y="29649"/>
                    <a:pt x="5624" y="30629"/>
                    <a:pt x="6294" y="32125"/>
                  </a:cubicBezTo>
                  <a:cubicBezTo>
                    <a:pt x="7171" y="34034"/>
                    <a:pt x="6449" y="36304"/>
                    <a:pt x="6088" y="38419"/>
                  </a:cubicBezTo>
                  <a:cubicBezTo>
                    <a:pt x="5675" y="40534"/>
                    <a:pt x="5933" y="43165"/>
                    <a:pt x="7842" y="44145"/>
                  </a:cubicBezTo>
                  <a:cubicBezTo>
                    <a:pt x="8275" y="44362"/>
                    <a:pt x="8719" y="44460"/>
                    <a:pt x="9149" y="44460"/>
                  </a:cubicBezTo>
                  <a:cubicBezTo>
                    <a:pt x="10974" y="44460"/>
                    <a:pt x="12544" y="42693"/>
                    <a:pt x="11917" y="40689"/>
                  </a:cubicBezTo>
                  <a:lnTo>
                    <a:pt x="57212" y="25367"/>
                  </a:lnTo>
                  <a:cubicBezTo>
                    <a:pt x="59172" y="24439"/>
                    <a:pt x="60719" y="22891"/>
                    <a:pt x="61648" y="20931"/>
                  </a:cubicBezTo>
                  <a:cubicBezTo>
                    <a:pt x="64382" y="15462"/>
                    <a:pt x="63454" y="8911"/>
                    <a:pt x="59327" y="4423"/>
                  </a:cubicBezTo>
                  <a:cubicBezTo>
                    <a:pt x="56497" y="1524"/>
                    <a:pt x="52698" y="1"/>
                    <a:pt x="48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p:cNvSpPr/>
            <p:nvPr/>
          </p:nvSpPr>
          <p:spPr>
            <a:xfrm>
              <a:off x="2357125" y="661875"/>
              <a:ext cx="1194300" cy="2327175"/>
            </a:xfrm>
            <a:custGeom>
              <a:avLst/>
              <a:gdLst/>
              <a:ahLst/>
              <a:cxnLst/>
              <a:rect l="l" t="t" r="r" b="b"/>
              <a:pathLst>
                <a:path w="47772" h="93087" extrusionOk="0">
                  <a:moveTo>
                    <a:pt x="27279" y="0"/>
                  </a:moveTo>
                  <a:cubicBezTo>
                    <a:pt x="18388" y="0"/>
                    <a:pt x="9543" y="2653"/>
                    <a:pt x="1961" y="7864"/>
                  </a:cubicBezTo>
                  <a:lnTo>
                    <a:pt x="1" y="9205"/>
                  </a:lnTo>
                  <a:lnTo>
                    <a:pt x="929" y="77146"/>
                  </a:lnTo>
                  <a:cubicBezTo>
                    <a:pt x="1084" y="85968"/>
                    <a:pt x="8306" y="93087"/>
                    <a:pt x="17128" y="93087"/>
                  </a:cubicBezTo>
                  <a:cubicBezTo>
                    <a:pt x="26156" y="93087"/>
                    <a:pt x="33430" y="85710"/>
                    <a:pt x="33275" y="76682"/>
                  </a:cubicBezTo>
                  <a:lnTo>
                    <a:pt x="33069" y="61257"/>
                  </a:lnTo>
                  <a:cubicBezTo>
                    <a:pt x="33069" y="61257"/>
                    <a:pt x="46069" y="59968"/>
                    <a:pt x="46894" y="47122"/>
                  </a:cubicBezTo>
                  <a:cubicBezTo>
                    <a:pt x="47771" y="34277"/>
                    <a:pt x="47152" y="4665"/>
                    <a:pt x="47152" y="4665"/>
                  </a:cubicBezTo>
                  <a:cubicBezTo>
                    <a:pt x="40860" y="1541"/>
                    <a:pt x="34056" y="0"/>
                    <a:pt x="27279"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p:cNvSpPr/>
            <p:nvPr/>
          </p:nvSpPr>
          <p:spPr>
            <a:xfrm>
              <a:off x="3394050" y="1263750"/>
              <a:ext cx="121250" cy="96425"/>
            </a:xfrm>
            <a:custGeom>
              <a:avLst/>
              <a:gdLst/>
              <a:ahLst/>
              <a:cxnLst/>
              <a:rect l="l" t="t" r="r" b="b"/>
              <a:pathLst>
                <a:path w="4850" h="3857" extrusionOk="0">
                  <a:moveTo>
                    <a:pt x="2425" y="0"/>
                  </a:moveTo>
                  <a:cubicBezTo>
                    <a:pt x="2373" y="0"/>
                    <a:pt x="2322" y="13"/>
                    <a:pt x="2270" y="39"/>
                  </a:cubicBezTo>
                  <a:cubicBezTo>
                    <a:pt x="0" y="245"/>
                    <a:pt x="0" y="3547"/>
                    <a:pt x="2270" y="3856"/>
                  </a:cubicBezTo>
                  <a:lnTo>
                    <a:pt x="2580" y="3856"/>
                  </a:lnTo>
                  <a:cubicBezTo>
                    <a:pt x="4850" y="3599"/>
                    <a:pt x="4850" y="297"/>
                    <a:pt x="2580" y="39"/>
                  </a:cubicBezTo>
                  <a:cubicBezTo>
                    <a:pt x="2528" y="13"/>
                    <a:pt x="2477" y="0"/>
                    <a:pt x="24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p:cNvSpPr/>
            <p:nvPr/>
          </p:nvSpPr>
          <p:spPr>
            <a:xfrm>
              <a:off x="3348900" y="1207150"/>
              <a:ext cx="167700" cy="50525"/>
            </a:xfrm>
            <a:custGeom>
              <a:avLst/>
              <a:gdLst/>
              <a:ahLst/>
              <a:cxnLst/>
              <a:rect l="l" t="t" r="r" b="b"/>
              <a:pathLst>
                <a:path w="6708" h="2021" extrusionOk="0">
                  <a:moveTo>
                    <a:pt x="3215" y="0"/>
                  </a:moveTo>
                  <a:cubicBezTo>
                    <a:pt x="2387" y="0"/>
                    <a:pt x="1553" y="235"/>
                    <a:pt x="826" y="704"/>
                  </a:cubicBezTo>
                  <a:cubicBezTo>
                    <a:pt x="207" y="1065"/>
                    <a:pt x="1" y="1478"/>
                    <a:pt x="104" y="1581"/>
                  </a:cubicBezTo>
                  <a:cubicBezTo>
                    <a:pt x="127" y="1604"/>
                    <a:pt x="164" y="1614"/>
                    <a:pt x="213" y="1614"/>
                  </a:cubicBezTo>
                  <a:cubicBezTo>
                    <a:pt x="579" y="1614"/>
                    <a:pt x="1646" y="1056"/>
                    <a:pt x="3090" y="1056"/>
                  </a:cubicBezTo>
                  <a:cubicBezTo>
                    <a:pt x="3193" y="1056"/>
                    <a:pt x="3299" y="1059"/>
                    <a:pt x="3406" y="1065"/>
                  </a:cubicBezTo>
                  <a:cubicBezTo>
                    <a:pt x="5001" y="1159"/>
                    <a:pt x="6127" y="2021"/>
                    <a:pt x="6512" y="2021"/>
                  </a:cubicBezTo>
                  <a:cubicBezTo>
                    <a:pt x="6550" y="2021"/>
                    <a:pt x="6581" y="2012"/>
                    <a:pt x="6604" y="1993"/>
                  </a:cubicBezTo>
                  <a:cubicBezTo>
                    <a:pt x="6707" y="1890"/>
                    <a:pt x="6501" y="1478"/>
                    <a:pt x="5985" y="1013"/>
                  </a:cubicBezTo>
                  <a:cubicBezTo>
                    <a:pt x="5197" y="338"/>
                    <a:pt x="4210" y="0"/>
                    <a:pt x="32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p:cNvSpPr/>
            <p:nvPr/>
          </p:nvSpPr>
          <p:spPr>
            <a:xfrm>
              <a:off x="2914725" y="1259650"/>
              <a:ext cx="120825" cy="93650"/>
            </a:xfrm>
            <a:custGeom>
              <a:avLst/>
              <a:gdLst/>
              <a:ahLst/>
              <a:cxnLst/>
              <a:rect l="l" t="t" r="r" b="b"/>
              <a:pathLst>
                <a:path w="4833" h="3746" extrusionOk="0">
                  <a:moveTo>
                    <a:pt x="2395" y="1"/>
                  </a:moveTo>
                  <a:cubicBezTo>
                    <a:pt x="1808" y="1"/>
                    <a:pt x="1238" y="286"/>
                    <a:pt x="860" y="822"/>
                  </a:cubicBezTo>
                  <a:cubicBezTo>
                    <a:pt x="1" y="2063"/>
                    <a:pt x="952" y="3745"/>
                    <a:pt x="2406" y="3745"/>
                  </a:cubicBezTo>
                  <a:cubicBezTo>
                    <a:pt x="2524" y="3745"/>
                    <a:pt x="2645" y="3734"/>
                    <a:pt x="2768" y="3711"/>
                  </a:cubicBezTo>
                  <a:cubicBezTo>
                    <a:pt x="4368" y="3401"/>
                    <a:pt x="4832" y="1286"/>
                    <a:pt x="3491" y="358"/>
                  </a:cubicBezTo>
                  <a:cubicBezTo>
                    <a:pt x="3149" y="117"/>
                    <a:pt x="2769" y="1"/>
                    <a:pt x="2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p:cNvSpPr/>
            <p:nvPr/>
          </p:nvSpPr>
          <p:spPr>
            <a:xfrm>
              <a:off x="2866575" y="1219300"/>
              <a:ext cx="166375" cy="51275"/>
            </a:xfrm>
            <a:custGeom>
              <a:avLst/>
              <a:gdLst/>
              <a:ahLst/>
              <a:cxnLst/>
              <a:rect l="l" t="t" r="r" b="b"/>
              <a:pathLst>
                <a:path w="6655" h="2051" extrusionOk="0">
                  <a:moveTo>
                    <a:pt x="3153" y="0"/>
                  </a:moveTo>
                  <a:cubicBezTo>
                    <a:pt x="2345" y="0"/>
                    <a:pt x="1534" y="225"/>
                    <a:pt x="825" y="682"/>
                  </a:cubicBezTo>
                  <a:cubicBezTo>
                    <a:pt x="206" y="1095"/>
                    <a:pt x="0" y="1507"/>
                    <a:pt x="103" y="1611"/>
                  </a:cubicBezTo>
                  <a:cubicBezTo>
                    <a:pt x="120" y="1634"/>
                    <a:pt x="153" y="1644"/>
                    <a:pt x="199" y="1644"/>
                  </a:cubicBezTo>
                  <a:cubicBezTo>
                    <a:pt x="540" y="1644"/>
                    <a:pt x="1640" y="1086"/>
                    <a:pt x="3089" y="1086"/>
                  </a:cubicBezTo>
                  <a:cubicBezTo>
                    <a:pt x="3192" y="1086"/>
                    <a:pt x="3298" y="1089"/>
                    <a:pt x="3405" y="1095"/>
                  </a:cubicBezTo>
                  <a:cubicBezTo>
                    <a:pt x="5000" y="1189"/>
                    <a:pt x="6126" y="2051"/>
                    <a:pt x="6472" y="2051"/>
                  </a:cubicBezTo>
                  <a:cubicBezTo>
                    <a:pt x="6506" y="2051"/>
                    <a:pt x="6533" y="2042"/>
                    <a:pt x="6552" y="2023"/>
                  </a:cubicBezTo>
                  <a:cubicBezTo>
                    <a:pt x="6655" y="1920"/>
                    <a:pt x="6500" y="1507"/>
                    <a:pt x="5984" y="1043"/>
                  </a:cubicBezTo>
                  <a:cubicBezTo>
                    <a:pt x="5180" y="354"/>
                    <a:pt x="4168" y="0"/>
                    <a:pt x="3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p:cNvSpPr/>
            <p:nvPr/>
          </p:nvSpPr>
          <p:spPr>
            <a:xfrm>
              <a:off x="3176100" y="1258250"/>
              <a:ext cx="130275" cy="393400"/>
            </a:xfrm>
            <a:custGeom>
              <a:avLst/>
              <a:gdLst/>
              <a:ahLst/>
              <a:cxnLst/>
              <a:rect l="l" t="t" r="r" b="b"/>
              <a:pathLst>
                <a:path w="5211" h="15736" extrusionOk="0">
                  <a:moveTo>
                    <a:pt x="464" y="15426"/>
                  </a:moveTo>
                  <a:lnTo>
                    <a:pt x="464" y="15477"/>
                  </a:lnTo>
                  <a:cubicBezTo>
                    <a:pt x="464" y="15467"/>
                    <a:pt x="469" y="15457"/>
                    <a:pt x="479" y="15447"/>
                  </a:cubicBezTo>
                  <a:lnTo>
                    <a:pt x="479" y="15447"/>
                  </a:lnTo>
                  <a:cubicBezTo>
                    <a:pt x="472" y="15440"/>
                    <a:pt x="467" y="15433"/>
                    <a:pt x="464" y="15426"/>
                  </a:cubicBezTo>
                  <a:close/>
                  <a:moveTo>
                    <a:pt x="315" y="1"/>
                  </a:moveTo>
                  <a:cubicBezTo>
                    <a:pt x="313" y="1"/>
                    <a:pt x="311" y="1"/>
                    <a:pt x="310" y="1"/>
                  </a:cubicBezTo>
                  <a:cubicBezTo>
                    <a:pt x="0" y="104"/>
                    <a:pt x="1135" y="4386"/>
                    <a:pt x="2786" y="9648"/>
                  </a:cubicBezTo>
                  <a:cubicBezTo>
                    <a:pt x="3199" y="10886"/>
                    <a:pt x="3611" y="12124"/>
                    <a:pt x="4024" y="13311"/>
                  </a:cubicBezTo>
                  <a:cubicBezTo>
                    <a:pt x="4230" y="13723"/>
                    <a:pt x="4282" y="14188"/>
                    <a:pt x="4282" y="14652"/>
                  </a:cubicBezTo>
                  <a:cubicBezTo>
                    <a:pt x="4230" y="14910"/>
                    <a:pt x="3869" y="14962"/>
                    <a:pt x="3405" y="15013"/>
                  </a:cubicBezTo>
                  <a:cubicBezTo>
                    <a:pt x="1716" y="15158"/>
                    <a:pt x="614" y="15303"/>
                    <a:pt x="479" y="15447"/>
                  </a:cubicBezTo>
                  <a:lnTo>
                    <a:pt x="479" y="15447"/>
                  </a:lnTo>
                  <a:cubicBezTo>
                    <a:pt x="620" y="15590"/>
                    <a:pt x="1684" y="15686"/>
                    <a:pt x="3405" y="15735"/>
                  </a:cubicBezTo>
                  <a:cubicBezTo>
                    <a:pt x="3663" y="15735"/>
                    <a:pt x="3921" y="15684"/>
                    <a:pt x="4179" y="15632"/>
                  </a:cubicBezTo>
                  <a:cubicBezTo>
                    <a:pt x="4591" y="15581"/>
                    <a:pt x="4901" y="15323"/>
                    <a:pt x="5056" y="14962"/>
                  </a:cubicBezTo>
                  <a:cubicBezTo>
                    <a:pt x="5210" y="14291"/>
                    <a:pt x="5159" y="13620"/>
                    <a:pt x="4901" y="13001"/>
                  </a:cubicBezTo>
                  <a:cubicBezTo>
                    <a:pt x="4540" y="11815"/>
                    <a:pt x="4127" y="10577"/>
                    <a:pt x="3766" y="9338"/>
                  </a:cubicBezTo>
                  <a:cubicBezTo>
                    <a:pt x="2125" y="4109"/>
                    <a:pt x="587" y="1"/>
                    <a:pt x="3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p:cNvSpPr/>
            <p:nvPr/>
          </p:nvSpPr>
          <p:spPr>
            <a:xfrm>
              <a:off x="3014875" y="1685150"/>
              <a:ext cx="241200" cy="126675"/>
            </a:xfrm>
            <a:custGeom>
              <a:avLst/>
              <a:gdLst/>
              <a:ahLst/>
              <a:cxnLst/>
              <a:rect l="l" t="t" r="r" b="b"/>
              <a:pathLst>
                <a:path w="9648" h="5067" extrusionOk="0">
                  <a:moveTo>
                    <a:pt x="1084" y="1"/>
                  </a:moveTo>
                  <a:cubicBezTo>
                    <a:pt x="1084" y="1"/>
                    <a:pt x="1" y="3044"/>
                    <a:pt x="3767" y="4644"/>
                  </a:cubicBezTo>
                  <a:cubicBezTo>
                    <a:pt x="4470" y="4945"/>
                    <a:pt x="5123" y="5066"/>
                    <a:pt x="5717" y="5066"/>
                  </a:cubicBezTo>
                  <a:cubicBezTo>
                    <a:pt x="8176" y="5066"/>
                    <a:pt x="9648" y="2993"/>
                    <a:pt x="9648" y="2993"/>
                  </a:cubicBezTo>
                  <a:cubicBezTo>
                    <a:pt x="6655" y="2425"/>
                    <a:pt x="3767" y="1393"/>
                    <a:pt x="10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p:cNvSpPr/>
            <p:nvPr/>
          </p:nvSpPr>
          <p:spPr>
            <a:xfrm>
              <a:off x="2772425" y="2046275"/>
              <a:ext cx="412725" cy="226125"/>
            </a:xfrm>
            <a:custGeom>
              <a:avLst/>
              <a:gdLst/>
              <a:ahLst/>
              <a:cxnLst/>
              <a:rect l="l" t="t" r="r" b="b"/>
              <a:pathLst>
                <a:path w="16509" h="9045" extrusionOk="0">
                  <a:moveTo>
                    <a:pt x="0" y="0"/>
                  </a:moveTo>
                  <a:lnTo>
                    <a:pt x="0" y="0"/>
                  </a:lnTo>
                  <a:cubicBezTo>
                    <a:pt x="0" y="1"/>
                    <a:pt x="3294" y="9045"/>
                    <a:pt x="15446" y="9045"/>
                  </a:cubicBezTo>
                  <a:cubicBezTo>
                    <a:pt x="15743" y="9045"/>
                    <a:pt x="16046" y="9039"/>
                    <a:pt x="16353" y="9028"/>
                  </a:cubicBezTo>
                  <a:lnTo>
                    <a:pt x="16508" y="5675"/>
                  </a:lnTo>
                  <a:lnTo>
                    <a:pt x="16508" y="5675"/>
                  </a:lnTo>
                  <a:cubicBezTo>
                    <a:pt x="16508" y="5675"/>
                    <a:pt x="16456" y="5677"/>
                    <a:pt x="16356" y="5677"/>
                  </a:cubicBezTo>
                  <a:cubicBezTo>
                    <a:pt x="15203" y="5677"/>
                    <a:pt x="7689" y="5458"/>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p:cNvSpPr/>
            <p:nvPr/>
          </p:nvSpPr>
          <p:spPr>
            <a:xfrm>
              <a:off x="2223000" y="577300"/>
              <a:ext cx="1324550" cy="755975"/>
            </a:xfrm>
            <a:custGeom>
              <a:avLst/>
              <a:gdLst/>
              <a:ahLst/>
              <a:cxnLst/>
              <a:rect l="l" t="t" r="r" b="b"/>
              <a:pathLst>
                <a:path w="52982" h="30239" extrusionOk="0">
                  <a:moveTo>
                    <a:pt x="29509" y="1"/>
                  </a:moveTo>
                  <a:lnTo>
                    <a:pt x="15580" y="2941"/>
                  </a:lnTo>
                  <a:lnTo>
                    <a:pt x="2890" y="9441"/>
                  </a:lnTo>
                  <a:cubicBezTo>
                    <a:pt x="2890" y="9441"/>
                    <a:pt x="1" y="29870"/>
                    <a:pt x="5263" y="30231"/>
                  </a:cubicBezTo>
                  <a:cubicBezTo>
                    <a:pt x="5333" y="30236"/>
                    <a:pt x="5403" y="30238"/>
                    <a:pt x="5471" y="30238"/>
                  </a:cubicBezTo>
                  <a:cubicBezTo>
                    <a:pt x="10455" y="30238"/>
                    <a:pt x="9802" y="17437"/>
                    <a:pt x="9802" y="17437"/>
                  </a:cubicBezTo>
                  <a:cubicBezTo>
                    <a:pt x="16354" y="15322"/>
                    <a:pt x="16612" y="8409"/>
                    <a:pt x="18314" y="7017"/>
                  </a:cubicBezTo>
                  <a:cubicBezTo>
                    <a:pt x="18730" y="6679"/>
                    <a:pt x="19539" y="6518"/>
                    <a:pt x="20624" y="6518"/>
                  </a:cubicBezTo>
                  <a:cubicBezTo>
                    <a:pt x="23847" y="6518"/>
                    <a:pt x="29509" y="7938"/>
                    <a:pt x="34565" y="10370"/>
                  </a:cubicBezTo>
                  <a:cubicBezTo>
                    <a:pt x="38487" y="12223"/>
                    <a:pt x="42041" y="12795"/>
                    <a:pt x="44935" y="12795"/>
                  </a:cubicBezTo>
                  <a:cubicBezTo>
                    <a:pt x="49614" y="12795"/>
                    <a:pt x="52569" y="11298"/>
                    <a:pt x="52569" y="11298"/>
                  </a:cubicBezTo>
                  <a:lnTo>
                    <a:pt x="52981" y="4231"/>
                  </a:lnTo>
                  <a:lnTo>
                    <a:pt x="42715" y="1600"/>
                  </a:lnTo>
                  <a:lnTo>
                    <a:pt x="295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p:cNvSpPr/>
            <p:nvPr/>
          </p:nvSpPr>
          <p:spPr>
            <a:xfrm>
              <a:off x="2152325" y="1212950"/>
              <a:ext cx="225475" cy="337275"/>
            </a:xfrm>
            <a:custGeom>
              <a:avLst/>
              <a:gdLst/>
              <a:ahLst/>
              <a:cxnLst/>
              <a:rect l="l" t="t" r="r" b="b"/>
              <a:pathLst>
                <a:path w="9019" h="13491" extrusionOk="0">
                  <a:moveTo>
                    <a:pt x="5721" y="1"/>
                  </a:moveTo>
                  <a:cubicBezTo>
                    <a:pt x="3247" y="1"/>
                    <a:pt x="267" y="1088"/>
                    <a:pt x="145" y="6250"/>
                  </a:cubicBezTo>
                  <a:cubicBezTo>
                    <a:pt x="1" y="12416"/>
                    <a:pt x="4294" y="13491"/>
                    <a:pt x="6908" y="13491"/>
                  </a:cubicBezTo>
                  <a:cubicBezTo>
                    <a:pt x="8033" y="13491"/>
                    <a:pt x="8848" y="13292"/>
                    <a:pt x="8863" y="13214"/>
                  </a:cubicBezTo>
                  <a:cubicBezTo>
                    <a:pt x="8863" y="12956"/>
                    <a:pt x="9018" y="575"/>
                    <a:pt x="9018" y="575"/>
                  </a:cubicBezTo>
                  <a:cubicBezTo>
                    <a:pt x="8933" y="532"/>
                    <a:pt x="7451" y="1"/>
                    <a:pt x="572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p:cNvSpPr/>
            <p:nvPr/>
          </p:nvSpPr>
          <p:spPr>
            <a:xfrm>
              <a:off x="2211400" y="1282775"/>
              <a:ext cx="98050" cy="193000"/>
            </a:xfrm>
            <a:custGeom>
              <a:avLst/>
              <a:gdLst/>
              <a:ahLst/>
              <a:cxnLst/>
              <a:rect l="l" t="t" r="r" b="b"/>
              <a:pathLst>
                <a:path w="3922" h="7720" extrusionOk="0">
                  <a:moveTo>
                    <a:pt x="2219" y="0"/>
                  </a:moveTo>
                  <a:cubicBezTo>
                    <a:pt x="1496" y="155"/>
                    <a:pt x="877" y="671"/>
                    <a:pt x="619" y="1341"/>
                  </a:cubicBezTo>
                  <a:cubicBezTo>
                    <a:pt x="207" y="2115"/>
                    <a:pt x="0" y="2941"/>
                    <a:pt x="0" y="3818"/>
                  </a:cubicBezTo>
                  <a:cubicBezTo>
                    <a:pt x="52" y="5572"/>
                    <a:pt x="929" y="7222"/>
                    <a:pt x="2167" y="7635"/>
                  </a:cubicBezTo>
                  <a:cubicBezTo>
                    <a:pt x="2334" y="7691"/>
                    <a:pt x="2507" y="7720"/>
                    <a:pt x="2680" y="7720"/>
                  </a:cubicBezTo>
                  <a:cubicBezTo>
                    <a:pt x="2988" y="7720"/>
                    <a:pt x="3295" y="7627"/>
                    <a:pt x="3560" y="7429"/>
                  </a:cubicBezTo>
                  <a:cubicBezTo>
                    <a:pt x="3869" y="7222"/>
                    <a:pt x="3921" y="7016"/>
                    <a:pt x="3869" y="7016"/>
                  </a:cubicBezTo>
                  <a:cubicBezTo>
                    <a:pt x="3862" y="7009"/>
                    <a:pt x="3854" y="7006"/>
                    <a:pt x="3845" y="7006"/>
                  </a:cubicBezTo>
                  <a:cubicBezTo>
                    <a:pt x="3787" y="7006"/>
                    <a:pt x="3679" y="7133"/>
                    <a:pt x="3457" y="7222"/>
                  </a:cubicBezTo>
                  <a:cubicBezTo>
                    <a:pt x="3276" y="7300"/>
                    <a:pt x="3083" y="7339"/>
                    <a:pt x="2889" y="7339"/>
                  </a:cubicBezTo>
                  <a:cubicBezTo>
                    <a:pt x="2696" y="7339"/>
                    <a:pt x="2502" y="7300"/>
                    <a:pt x="2322" y="7222"/>
                  </a:cubicBezTo>
                  <a:cubicBezTo>
                    <a:pt x="1393" y="6861"/>
                    <a:pt x="619" y="5365"/>
                    <a:pt x="619" y="3818"/>
                  </a:cubicBezTo>
                  <a:cubicBezTo>
                    <a:pt x="619" y="3044"/>
                    <a:pt x="774" y="2270"/>
                    <a:pt x="1135" y="1599"/>
                  </a:cubicBezTo>
                  <a:cubicBezTo>
                    <a:pt x="1290" y="1032"/>
                    <a:pt x="1754" y="619"/>
                    <a:pt x="2270" y="464"/>
                  </a:cubicBezTo>
                  <a:cubicBezTo>
                    <a:pt x="2334" y="446"/>
                    <a:pt x="2400" y="438"/>
                    <a:pt x="2465" y="438"/>
                  </a:cubicBezTo>
                  <a:cubicBezTo>
                    <a:pt x="2769" y="438"/>
                    <a:pt x="3071" y="622"/>
                    <a:pt x="3199" y="877"/>
                  </a:cubicBezTo>
                  <a:cubicBezTo>
                    <a:pt x="3302" y="1135"/>
                    <a:pt x="3250" y="1341"/>
                    <a:pt x="3302" y="1341"/>
                  </a:cubicBezTo>
                  <a:cubicBezTo>
                    <a:pt x="3302" y="1341"/>
                    <a:pt x="3457" y="1187"/>
                    <a:pt x="3405" y="826"/>
                  </a:cubicBezTo>
                  <a:cubicBezTo>
                    <a:pt x="3354" y="619"/>
                    <a:pt x="3250" y="413"/>
                    <a:pt x="3096" y="258"/>
                  </a:cubicBezTo>
                  <a:cubicBezTo>
                    <a:pt x="2838" y="103"/>
                    <a:pt x="2528" y="0"/>
                    <a:pt x="221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p:cNvSpPr/>
            <p:nvPr/>
          </p:nvSpPr>
          <p:spPr>
            <a:xfrm>
              <a:off x="2265575" y="532850"/>
              <a:ext cx="139300" cy="56275"/>
            </a:xfrm>
            <a:custGeom>
              <a:avLst/>
              <a:gdLst/>
              <a:ahLst/>
              <a:cxnLst/>
              <a:rect l="l" t="t" r="r" b="b"/>
              <a:pathLst>
                <a:path w="5572" h="2251" extrusionOk="0">
                  <a:moveTo>
                    <a:pt x="1260" y="1"/>
                  </a:moveTo>
                  <a:cubicBezTo>
                    <a:pt x="506" y="1"/>
                    <a:pt x="0" y="170"/>
                    <a:pt x="0" y="231"/>
                  </a:cubicBezTo>
                  <a:cubicBezTo>
                    <a:pt x="52" y="334"/>
                    <a:pt x="1393" y="179"/>
                    <a:pt x="2941" y="747"/>
                  </a:cubicBezTo>
                  <a:cubicBezTo>
                    <a:pt x="4366" y="1288"/>
                    <a:pt x="5277" y="2250"/>
                    <a:pt x="5448" y="2250"/>
                  </a:cubicBezTo>
                  <a:cubicBezTo>
                    <a:pt x="5457" y="2250"/>
                    <a:pt x="5464" y="2248"/>
                    <a:pt x="5468" y="2243"/>
                  </a:cubicBezTo>
                  <a:cubicBezTo>
                    <a:pt x="5572" y="2191"/>
                    <a:pt x="4746" y="953"/>
                    <a:pt x="3095" y="334"/>
                  </a:cubicBezTo>
                  <a:cubicBezTo>
                    <a:pt x="2421" y="81"/>
                    <a:pt x="1781" y="1"/>
                    <a:pt x="1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p:cNvSpPr/>
            <p:nvPr/>
          </p:nvSpPr>
          <p:spPr>
            <a:xfrm>
              <a:off x="2386800" y="407075"/>
              <a:ext cx="50325" cy="197325"/>
            </a:xfrm>
            <a:custGeom>
              <a:avLst/>
              <a:gdLst/>
              <a:ahLst/>
              <a:cxnLst/>
              <a:rect l="l" t="t" r="r" b="b"/>
              <a:pathLst>
                <a:path w="2013" h="7893" extrusionOk="0">
                  <a:moveTo>
                    <a:pt x="465" y="0"/>
                  </a:moveTo>
                  <a:cubicBezTo>
                    <a:pt x="104" y="1341"/>
                    <a:pt x="0" y="2734"/>
                    <a:pt x="258" y="4127"/>
                  </a:cubicBezTo>
                  <a:cubicBezTo>
                    <a:pt x="413" y="5107"/>
                    <a:pt x="723" y="6036"/>
                    <a:pt x="1187" y="6913"/>
                  </a:cubicBezTo>
                  <a:cubicBezTo>
                    <a:pt x="1548" y="7583"/>
                    <a:pt x="1857" y="7893"/>
                    <a:pt x="1909" y="7893"/>
                  </a:cubicBezTo>
                  <a:cubicBezTo>
                    <a:pt x="2012" y="7790"/>
                    <a:pt x="981" y="6242"/>
                    <a:pt x="671" y="4024"/>
                  </a:cubicBezTo>
                  <a:cubicBezTo>
                    <a:pt x="361" y="1857"/>
                    <a:pt x="619" y="0"/>
                    <a:pt x="4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p:cNvSpPr/>
            <p:nvPr/>
          </p:nvSpPr>
          <p:spPr>
            <a:xfrm>
              <a:off x="3301200" y="1121075"/>
              <a:ext cx="201200" cy="33800"/>
            </a:xfrm>
            <a:custGeom>
              <a:avLst/>
              <a:gdLst/>
              <a:ahLst/>
              <a:cxnLst/>
              <a:rect l="l" t="t" r="r" b="b"/>
              <a:pathLst>
                <a:path w="8048" h="1352" extrusionOk="0">
                  <a:moveTo>
                    <a:pt x="3992" y="0"/>
                  </a:moveTo>
                  <a:cubicBezTo>
                    <a:pt x="3009" y="0"/>
                    <a:pt x="2021" y="181"/>
                    <a:pt x="1083" y="536"/>
                  </a:cubicBezTo>
                  <a:cubicBezTo>
                    <a:pt x="361" y="794"/>
                    <a:pt x="0" y="1103"/>
                    <a:pt x="52" y="1206"/>
                  </a:cubicBezTo>
                  <a:cubicBezTo>
                    <a:pt x="69" y="1251"/>
                    <a:pt x="135" y="1269"/>
                    <a:pt x="242" y="1269"/>
                  </a:cubicBezTo>
                  <a:cubicBezTo>
                    <a:pt x="756" y="1269"/>
                    <a:pt x="2231" y="845"/>
                    <a:pt x="4024" y="845"/>
                  </a:cubicBezTo>
                  <a:cubicBezTo>
                    <a:pt x="5883" y="889"/>
                    <a:pt x="7400" y="1351"/>
                    <a:pt x="7859" y="1351"/>
                  </a:cubicBezTo>
                  <a:cubicBezTo>
                    <a:pt x="7935" y="1351"/>
                    <a:pt x="7982" y="1339"/>
                    <a:pt x="7996" y="1309"/>
                  </a:cubicBezTo>
                  <a:cubicBezTo>
                    <a:pt x="8048" y="1206"/>
                    <a:pt x="7687" y="897"/>
                    <a:pt x="6964" y="587"/>
                  </a:cubicBezTo>
                  <a:cubicBezTo>
                    <a:pt x="6020" y="194"/>
                    <a:pt x="5009" y="0"/>
                    <a:pt x="39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2"/>
            <p:cNvSpPr/>
            <p:nvPr/>
          </p:nvSpPr>
          <p:spPr>
            <a:xfrm>
              <a:off x="2811100" y="1074650"/>
              <a:ext cx="201225" cy="33800"/>
            </a:xfrm>
            <a:custGeom>
              <a:avLst/>
              <a:gdLst/>
              <a:ahLst/>
              <a:cxnLst/>
              <a:rect l="l" t="t" r="r" b="b"/>
              <a:pathLst>
                <a:path w="8049" h="1352" extrusionOk="0">
                  <a:moveTo>
                    <a:pt x="3973" y="0"/>
                  </a:moveTo>
                  <a:cubicBezTo>
                    <a:pt x="2997" y="0"/>
                    <a:pt x="2022" y="181"/>
                    <a:pt x="1084" y="535"/>
                  </a:cubicBezTo>
                  <a:cubicBezTo>
                    <a:pt x="362" y="845"/>
                    <a:pt x="1" y="1103"/>
                    <a:pt x="52" y="1206"/>
                  </a:cubicBezTo>
                  <a:cubicBezTo>
                    <a:pt x="70" y="1251"/>
                    <a:pt x="136" y="1269"/>
                    <a:pt x="245" y="1269"/>
                  </a:cubicBezTo>
                  <a:cubicBezTo>
                    <a:pt x="736" y="1269"/>
                    <a:pt x="2093" y="893"/>
                    <a:pt x="3765" y="893"/>
                  </a:cubicBezTo>
                  <a:cubicBezTo>
                    <a:pt x="3851" y="893"/>
                    <a:pt x="3937" y="894"/>
                    <a:pt x="4025" y="897"/>
                  </a:cubicBezTo>
                  <a:cubicBezTo>
                    <a:pt x="5882" y="897"/>
                    <a:pt x="7398" y="1351"/>
                    <a:pt x="7858" y="1351"/>
                  </a:cubicBezTo>
                  <a:cubicBezTo>
                    <a:pt x="7935" y="1351"/>
                    <a:pt x="7982" y="1339"/>
                    <a:pt x="7997" y="1309"/>
                  </a:cubicBezTo>
                  <a:cubicBezTo>
                    <a:pt x="8048" y="1206"/>
                    <a:pt x="7687" y="897"/>
                    <a:pt x="6965" y="587"/>
                  </a:cubicBezTo>
                  <a:cubicBezTo>
                    <a:pt x="5994" y="193"/>
                    <a:pt x="4983" y="0"/>
                    <a:pt x="39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2"/>
            <p:cNvSpPr/>
            <p:nvPr/>
          </p:nvSpPr>
          <p:spPr>
            <a:xfrm>
              <a:off x="3259925" y="1180875"/>
              <a:ext cx="392075" cy="316475"/>
            </a:xfrm>
            <a:custGeom>
              <a:avLst/>
              <a:gdLst/>
              <a:ahLst/>
              <a:cxnLst/>
              <a:rect l="l" t="t" r="r" b="b"/>
              <a:pathLst>
                <a:path w="15683" h="12659" extrusionOk="0">
                  <a:moveTo>
                    <a:pt x="15373" y="1"/>
                  </a:moveTo>
                  <a:lnTo>
                    <a:pt x="4385" y="104"/>
                  </a:lnTo>
                  <a:lnTo>
                    <a:pt x="1238" y="156"/>
                  </a:lnTo>
                  <a:cubicBezTo>
                    <a:pt x="877" y="156"/>
                    <a:pt x="516" y="156"/>
                    <a:pt x="207" y="207"/>
                  </a:cubicBezTo>
                  <a:cubicBezTo>
                    <a:pt x="310" y="207"/>
                    <a:pt x="413" y="259"/>
                    <a:pt x="516" y="259"/>
                  </a:cubicBezTo>
                  <a:lnTo>
                    <a:pt x="1342" y="259"/>
                  </a:lnTo>
                  <a:lnTo>
                    <a:pt x="4488" y="310"/>
                  </a:lnTo>
                  <a:lnTo>
                    <a:pt x="15212" y="412"/>
                  </a:lnTo>
                  <a:lnTo>
                    <a:pt x="15212" y="412"/>
                  </a:lnTo>
                  <a:cubicBezTo>
                    <a:pt x="15167" y="1741"/>
                    <a:pt x="15167" y="3118"/>
                    <a:pt x="15167" y="4540"/>
                  </a:cubicBezTo>
                  <a:cubicBezTo>
                    <a:pt x="15219" y="6088"/>
                    <a:pt x="14806" y="7584"/>
                    <a:pt x="13981" y="8822"/>
                  </a:cubicBezTo>
                  <a:cubicBezTo>
                    <a:pt x="13155" y="10164"/>
                    <a:pt x="11865" y="11195"/>
                    <a:pt x="10369" y="11763"/>
                  </a:cubicBezTo>
                  <a:cubicBezTo>
                    <a:pt x="9699" y="12021"/>
                    <a:pt x="8925" y="12175"/>
                    <a:pt x="8203" y="12227"/>
                  </a:cubicBezTo>
                  <a:cubicBezTo>
                    <a:pt x="8032" y="12239"/>
                    <a:pt x="7862" y="12246"/>
                    <a:pt x="7691" y="12246"/>
                  </a:cubicBezTo>
                  <a:cubicBezTo>
                    <a:pt x="7140" y="12246"/>
                    <a:pt x="6588" y="12178"/>
                    <a:pt x="6036" y="12021"/>
                  </a:cubicBezTo>
                  <a:cubicBezTo>
                    <a:pt x="4746" y="11711"/>
                    <a:pt x="3560" y="11092"/>
                    <a:pt x="2580" y="10164"/>
                  </a:cubicBezTo>
                  <a:cubicBezTo>
                    <a:pt x="1754" y="9338"/>
                    <a:pt x="1084" y="8306"/>
                    <a:pt x="723" y="7223"/>
                  </a:cubicBezTo>
                  <a:cubicBezTo>
                    <a:pt x="413" y="6294"/>
                    <a:pt x="258" y="5314"/>
                    <a:pt x="310" y="4334"/>
                  </a:cubicBezTo>
                  <a:cubicBezTo>
                    <a:pt x="258" y="3509"/>
                    <a:pt x="258" y="2786"/>
                    <a:pt x="258" y="2167"/>
                  </a:cubicBezTo>
                  <a:cubicBezTo>
                    <a:pt x="258" y="1600"/>
                    <a:pt x="207" y="1084"/>
                    <a:pt x="207" y="723"/>
                  </a:cubicBezTo>
                  <a:cubicBezTo>
                    <a:pt x="207" y="568"/>
                    <a:pt x="207" y="362"/>
                    <a:pt x="155" y="207"/>
                  </a:cubicBezTo>
                  <a:cubicBezTo>
                    <a:pt x="155" y="362"/>
                    <a:pt x="155" y="517"/>
                    <a:pt x="155" y="671"/>
                  </a:cubicBezTo>
                  <a:cubicBezTo>
                    <a:pt x="155" y="1033"/>
                    <a:pt x="103" y="1497"/>
                    <a:pt x="103" y="2064"/>
                  </a:cubicBezTo>
                  <a:cubicBezTo>
                    <a:pt x="103" y="2735"/>
                    <a:pt x="52" y="3457"/>
                    <a:pt x="52" y="4334"/>
                  </a:cubicBezTo>
                  <a:cubicBezTo>
                    <a:pt x="0" y="5314"/>
                    <a:pt x="103" y="6346"/>
                    <a:pt x="413" y="7326"/>
                  </a:cubicBezTo>
                  <a:cubicBezTo>
                    <a:pt x="826" y="8461"/>
                    <a:pt x="1445" y="9545"/>
                    <a:pt x="2322" y="10370"/>
                  </a:cubicBezTo>
                  <a:cubicBezTo>
                    <a:pt x="3302" y="11402"/>
                    <a:pt x="4592" y="12072"/>
                    <a:pt x="5933" y="12433"/>
                  </a:cubicBezTo>
                  <a:cubicBezTo>
                    <a:pt x="6524" y="12591"/>
                    <a:pt x="7085" y="12658"/>
                    <a:pt x="7662" y="12658"/>
                  </a:cubicBezTo>
                  <a:cubicBezTo>
                    <a:pt x="7840" y="12658"/>
                    <a:pt x="8020" y="12652"/>
                    <a:pt x="8203" y="12640"/>
                  </a:cubicBezTo>
                  <a:cubicBezTo>
                    <a:pt x="9028" y="12640"/>
                    <a:pt x="9802" y="12433"/>
                    <a:pt x="10524" y="12175"/>
                  </a:cubicBezTo>
                  <a:cubicBezTo>
                    <a:pt x="12123" y="11556"/>
                    <a:pt x="13465" y="10473"/>
                    <a:pt x="14393" y="9080"/>
                  </a:cubicBezTo>
                  <a:cubicBezTo>
                    <a:pt x="15219" y="7739"/>
                    <a:pt x="15683" y="6140"/>
                    <a:pt x="15631" y="4540"/>
                  </a:cubicBezTo>
                  <a:cubicBezTo>
                    <a:pt x="15631" y="3044"/>
                    <a:pt x="15580" y="1600"/>
                    <a:pt x="15580" y="207"/>
                  </a:cubicBezTo>
                  <a:lnTo>
                    <a:pt x="1558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2"/>
            <p:cNvSpPr/>
            <p:nvPr/>
          </p:nvSpPr>
          <p:spPr>
            <a:xfrm>
              <a:off x="2745325" y="1170575"/>
              <a:ext cx="392100" cy="316325"/>
            </a:xfrm>
            <a:custGeom>
              <a:avLst/>
              <a:gdLst/>
              <a:ahLst/>
              <a:cxnLst/>
              <a:rect l="l" t="t" r="r" b="b"/>
              <a:pathLst>
                <a:path w="15684" h="12653" extrusionOk="0">
                  <a:moveTo>
                    <a:pt x="15426" y="0"/>
                  </a:moveTo>
                  <a:lnTo>
                    <a:pt x="4386" y="103"/>
                  </a:lnTo>
                  <a:lnTo>
                    <a:pt x="1290" y="155"/>
                  </a:lnTo>
                  <a:cubicBezTo>
                    <a:pt x="929" y="155"/>
                    <a:pt x="568" y="155"/>
                    <a:pt x="207" y="206"/>
                  </a:cubicBezTo>
                  <a:lnTo>
                    <a:pt x="517" y="206"/>
                  </a:lnTo>
                  <a:lnTo>
                    <a:pt x="1342" y="258"/>
                  </a:lnTo>
                  <a:lnTo>
                    <a:pt x="4540" y="310"/>
                  </a:lnTo>
                  <a:lnTo>
                    <a:pt x="15219" y="411"/>
                  </a:lnTo>
                  <a:lnTo>
                    <a:pt x="15219" y="411"/>
                  </a:lnTo>
                  <a:cubicBezTo>
                    <a:pt x="15219" y="1699"/>
                    <a:pt x="15219" y="3119"/>
                    <a:pt x="15219" y="4540"/>
                  </a:cubicBezTo>
                  <a:cubicBezTo>
                    <a:pt x="15219" y="6036"/>
                    <a:pt x="14858" y="7532"/>
                    <a:pt x="14033" y="8822"/>
                  </a:cubicBezTo>
                  <a:cubicBezTo>
                    <a:pt x="13156" y="10163"/>
                    <a:pt x="11866" y="11195"/>
                    <a:pt x="10421" y="11762"/>
                  </a:cubicBezTo>
                  <a:cubicBezTo>
                    <a:pt x="9699" y="12020"/>
                    <a:pt x="8977" y="12175"/>
                    <a:pt x="8203" y="12226"/>
                  </a:cubicBezTo>
                  <a:cubicBezTo>
                    <a:pt x="8075" y="12236"/>
                    <a:pt x="7947" y="12240"/>
                    <a:pt x="7819" y="12240"/>
                  </a:cubicBezTo>
                  <a:cubicBezTo>
                    <a:pt x="7225" y="12240"/>
                    <a:pt x="6631" y="12147"/>
                    <a:pt x="6037" y="12020"/>
                  </a:cubicBezTo>
                  <a:cubicBezTo>
                    <a:pt x="4747" y="11710"/>
                    <a:pt x="3560" y="11040"/>
                    <a:pt x="2580" y="10111"/>
                  </a:cubicBezTo>
                  <a:cubicBezTo>
                    <a:pt x="1755" y="9286"/>
                    <a:pt x="1136" y="8306"/>
                    <a:pt x="723" y="7171"/>
                  </a:cubicBezTo>
                  <a:cubicBezTo>
                    <a:pt x="413" y="6242"/>
                    <a:pt x="310" y="5314"/>
                    <a:pt x="310" y="4333"/>
                  </a:cubicBezTo>
                  <a:cubicBezTo>
                    <a:pt x="310" y="3508"/>
                    <a:pt x="259" y="2734"/>
                    <a:pt x="259" y="2115"/>
                  </a:cubicBezTo>
                  <a:cubicBezTo>
                    <a:pt x="259" y="1548"/>
                    <a:pt x="259" y="1083"/>
                    <a:pt x="207" y="722"/>
                  </a:cubicBezTo>
                  <a:cubicBezTo>
                    <a:pt x="207" y="516"/>
                    <a:pt x="207" y="361"/>
                    <a:pt x="207" y="206"/>
                  </a:cubicBezTo>
                  <a:cubicBezTo>
                    <a:pt x="156" y="361"/>
                    <a:pt x="156" y="516"/>
                    <a:pt x="156" y="671"/>
                  </a:cubicBezTo>
                  <a:cubicBezTo>
                    <a:pt x="156" y="1032"/>
                    <a:pt x="156" y="1496"/>
                    <a:pt x="104" y="2064"/>
                  </a:cubicBezTo>
                  <a:cubicBezTo>
                    <a:pt x="104" y="2683"/>
                    <a:pt x="104" y="3456"/>
                    <a:pt x="52" y="4333"/>
                  </a:cubicBezTo>
                  <a:cubicBezTo>
                    <a:pt x="1" y="5314"/>
                    <a:pt x="156" y="6345"/>
                    <a:pt x="465" y="7274"/>
                  </a:cubicBezTo>
                  <a:cubicBezTo>
                    <a:pt x="826" y="8460"/>
                    <a:pt x="1497" y="9492"/>
                    <a:pt x="2322" y="10369"/>
                  </a:cubicBezTo>
                  <a:cubicBezTo>
                    <a:pt x="3354" y="11349"/>
                    <a:pt x="4592" y="12072"/>
                    <a:pt x="5985" y="12433"/>
                  </a:cubicBezTo>
                  <a:cubicBezTo>
                    <a:pt x="6579" y="12560"/>
                    <a:pt x="7208" y="12652"/>
                    <a:pt x="7815" y="12652"/>
                  </a:cubicBezTo>
                  <a:cubicBezTo>
                    <a:pt x="7946" y="12652"/>
                    <a:pt x="8075" y="12648"/>
                    <a:pt x="8203" y="12639"/>
                  </a:cubicBezTo>
                  <a:cubicBezTo>
                    <a:pt x="9029" y="12587"/>
                    <a:pt x="9802" y="12433"/>
                    <a:pt x="10525" y="12175"/>
                  </a:cubicBezTo>
                  <a:cubicBezTo>
                    <a:pt x="12124" y="11556"/>
                    <a:pt x="13465" y="10472"/>
                    <a:pt x="14394" y="9080"/>
                  </a:cubicBezTo>
                  <a:cubicBezTo>
                    <a:pt x="15271" y="7687"/>
                    <a:pt x="15683" y="6139"/>
                    <a:pt x="15632" y="4540"/>
                  </a:cubicBezTo>
                  <a:cubicBezTo>
                    <a:pt x="15632" y="3044"/>
                    <a:pt x="15632" y="1599"/>
                    <a:pt x="15632" y="206"/>
                  </a:cubicBezTo>
                  <a:lnTo>
                    <a:pt x="156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2"/>
            <p:cNvSpPr/>
            <p:nvPr/>
          </p:nvSpPr>
          <p:spPr>
            <a:xfrm>
              <a:off x="3124500" y="1196350"/>
              <a:ext cx="144475" cy="10350"/>
            </a:xfrm>
            <a:custGeom>
              <a:avLst/>
              <a:gdLst/>
              <a:ahLst/>
              <a:cxnLst/>
              <a:rect l="l" t="t" r="r" b="b"/>
              <a:pathLst>
                <a:path w="5779" h="414" extrusionOk="0">
                  <a:moveTo>
                    <a:pt x="2889" y="1"/>
                  </a:moveTo>
                  <a:cubicBezTo>
                    <a:pt x="1290" y="1"/>
                    <a:pt x="1" y="104"/>
                    <a:pt x="1" y="207"/>
                  </a:cubicBezTo>
                  <a:cubicBezTo>
                    <a:pt x="1" y="310"/>
                    <a:pt x="1290" y="414"/>
                    <a:pt x="2889" y="414"/>
                  </a:cubicBezTo>
                  <a:cubicBezTo>
                    <a:pt x="4489" y="414"/>
                    <a:pt x="5778" y="310"/>
                    <a:pt x="5778" y="207"/>
                  </a:cubicBezTo>
                  <a:cubicBezTo>
                    <a:pt x="5778" y="104"/>
                    <a:pt x="4489" y="1"/>
                    <a:pt x="28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2349400" y="1197650"/>
              <a:ext cx="401125" cy="11625"/>
            </a:xfrm>
            <a:custGeom>
              <a:avLst/>
              <a:gdLst/>
              <a:ahLst/>
              <a:cxnLst/>
              <a:rect l="l" t="t" r="r" b="b"/>
              <a:pathLst>
                <a:path w="16045" h="465" extrusionOk="0">
                  <a:moveTo>
                    <a:pt x="7996" y="0"/>
                  </a:moveTo>
                  <a:cubicBezTo>
                    <a:pt x="3560" y="52"/>
                    <a:pt x="0" y="155"/>
                    <a:pt x="0" y="258"/>
                  </a:cubicBezTo>
                  <a:cubicBezTo>
                    <a:pt x="0" y="362"/>
                    <a:pt x="3560" y="465"/>
                    <a:pt x="7996" y="465"/>
                  </a:cubicBezTo>
                  <a:cubicBezTo>
                    <a:pt x="12433" y="465"/>
                    <a:pt x="16044" y="362"/>
                    <a:pt x="16044" y="207"/>
                  </a:cubicBezTo>
                  <a:cubicBezTo>
                    <a:pt x="16044" y="104"/>
                    <a:pt x="12433" y="0"/>
                    <a:pt x="79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2649900" y="3651950"/>
              <a:ext cx="4503625" cy="1799150"/>
            </a:xfrm>
            <a:custGeom>
              <a:avLst/>
              <a:gdLst/>
              <a:ahLst/>
              <a:cxnLst/>
              <a:rect l="l" t="t" r="r" b="b"/>
              <a:pathLst>
                <a:path w="180145" h="71966" extrusionOk="0">
                  <a:moveTo>
                    <a:pt x="78053" y="0"/>
                  </a:moveTo>
                  <a:lnTo>
                    <a:pt x="50195" y="68870"/>
                  </a:lnTo>
                  <a:lnTo>
                    <a:pt x="0" y="68870"/>
                  </a:lnTo>
                  <a:lnTo>
                    <a:pt x="0" y="71965"/>
                  </a:lnTo>
                  <a:lnTo>
                    <a:pt x="149553" y="71965"/>
                  </a:lnTo>
                  <a:lnTo>
                    <a:pt x="1801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5403400" y="4473500"/>
              <a:ext cx="287625" cy="321125"/>
            </a:xfrm>
            <a:custGeom>
              <a:avLst/>
              <a:gdLst/>
              <a:ahLst/>
              <a:cxnLst/>
              <a:rect l="l" t="t" r="r" b="b"/>
              <a:pathLst>
                <a:path w="11505" h="12845" extrusionOk="0">
                  <a:moveTo>
                    <a:pt x="6510" y="0"/>
                  </a:moveTo>
                  <a:cubicBezTo>
                    <a:pt x="4197" y="0"/>
                    <a:pt x="1880" y="2064"/>
                    <a:pt x="1032" y="5055"/>
                  </a:cubicBezTo>
                  <a:cubicBezTo>
                    <a:pt x="0" y="8512"/>
                    <a:pt x="1290" y="11916"/>
                    <a:pt x="3921" y="12690"/>
                  </a:cubicBezTo>
                  <a:cubicBezTo>
                    <a:pt x="4275" y="12794"/>
                    <a:pt x="4635" y="12844"/>
                    <a:pt x="4995" y="12844"/>
                  </a:cubicBezTo>
                  <a:cubicBezTo>
                    <a:pt x="7308" y="12844"/>
                    <a:pt x="9624" y="10780"/>
                    <a:pt x="10473" y="7789"/>
                  </a:cubicBezTo>
                  <a:cubicBezTo>
                    <a:pt x="11504" y="4333"/>
                    <a:pt x="10215" y="928"/>
                    <a:pt x="7584" y="154"/>
                  </a:cubicBezTo>
                  <a:cubicBezTo>
                    <a:pt x="7229" y="50"/>
                    <a:pt x="6870" y="0"/>
                    <a:pt x="651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1285</Words>
  <Application>Microsoft Office PowerPoint</Application>
  <PresentationFormat>On-screen Show (16:9)</PresentationFormat>
  <Paragraphs>62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Lilita One</vt:lpstr>
      <vt:lpstr>Arial</vt:lpstr>
      <vt:lpstr>Josefin Sans</vt:lpstr>
      <vt:lpstr>Project research</vt:lpstr>
      <vt:lpstr>MIES  TERM PROJECT</vt:lpstr>
      <vt:lpstr>TABLE OF CONTENTS</vt:lpstr>
      <vt:lpstr>Our Team </vt:lpstr>
      <vt:lpstr>Problem Statement</vt:lpstr>
      <vt:lpstr> Introduction</vt:lpstr>
      <vt:lpstr>PowerPoint Presentation</vt:lpstr>
      <vt:lpstr>PowerPoint Presentation</vt:lpstr>
      <vt:lpstr>Hierarchy of mouse actions</vt:lpstr>
      <vt:lpstr>Proposed verification framework</vt:lpstr>
      <vt:lpstr>PowerPoint Presentation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MIES  TERM PROJECT</dc:title>
  <cp:lastModifiedBy>NISHANTH PRAKASH</cp:lastModifiedBy>
  <cp:revision>4</cp:revision>
  <dcterms:modified xsi:type="dcterms:W3CDTF">2020-12-18T08:53:10Z</dcterms:modified>
</cp:coreProperties>
</file>