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9"/>
  </p:notesMasterIdLst>
  <p:sldIdLst>
    <p:sldId id="256" r:id="rId2"/>
    <p:sldId id="258" r:id="rId3"/>
    <p:sldId id="300" r:id="rId4"/>
    <p:sldId id="301" r:id="rId5"/>
    <p:sldId id="304" r:id="rId6"/>
    <p:sldId id="259" r:id="rId7"/>
    <p:sldId id="305" r:id="rId8"/>
    <p:sldId id="263" r:id="rId9"/>
    <p:sldId id="262" r:id="rId10"/>
    <p:sldId id="264" r:id="rId11"/>
    <p:sldId id="265" r:id="rId12"/>
    <p:sldId id="261" r:id="rId13"/>
    <p:sldId id="302" r:id="rId14"/>
    <p:sldId id="277" r:id="rId15"/>
    <p:sldId id="278" r:id="rId16"/>
    <p:sldId id="303" r:id="rId17"/>
    <p:sldId id="279" r:id="rId18"/>
  </p:sldIdLst>
  <p:sldSz cx="9144000" cy="5143500" type="screen16x9"/>
  <p:notesSz cx="6858000" cy="9144000"/>
  <p:embeddedFontLst>
    <p:embeddedFont>
      <p:font typeface="Palanquin Dark" panose="020B0604020202020204" charset="0"/>
      <p:regular r:id="rId20"/>
      <p:bold r:id="rId21"/>
    </p:embeddedFont>
    <p:embeddedFont>
      <p:font typeface="Poppins" panose="00000500000000000000" pitchFamily="2" charset="0"/>
      <p:regular r:id="rId22"/>
      <p:bold r:id="rId23"/>
      <p:italic r:id="rId24"/>
      <p:boldItalic r:id="rId25"/>
    </p:embeddedFont>
    <p:embeddedFont>
      <p:font typeface="Poppins Black" panose="00000A00000000000000" pitchFamily="2" charset="0"/>
      <p:bold r:id="rId26"/>
      <p:boldItalic r:id="rId27"/>
    </p:embeddedFont>
    <p:embeddedFont>
      <p:font typeface="Ubuntu" panose="020B0504030602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B8CD96-E0B8-4AB1-88C9-29A464B2F81C}">
  <a:tblStyle styleId="{DDB8CD96-E0B8-4AB1-88C9-29A464B2F8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4b3b7ab8f_0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4b3b7ab8f_0_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102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a4b3b7ab8f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a4b3b7ab8f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a4b3b7ab8f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a4b3b7ab8f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87f4a3d1b6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87f4a3d1b6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a4b3b7ab8f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a4b3b7ab8f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4b3b7ab8f_0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4b3b7ab8f_0_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451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4b3b7ab8f_0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4b3b7ab8f_0_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4b3b7ab8f_0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4b3b7ab8f_0_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152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4b3b7ab8f_0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4b3b7ab8f_0_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707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4b3b7ab8f_0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4b3b7ab8f_0_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777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4b3b7ab8f_0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4b3b7ab8f_0_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253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4b3b7ab8f_0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4b3b7ab8f_0_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339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rafiki/" TargetMode="External"/><Relationship Id="rId4" Type="http://schemas.openxmlformats.org/officeDocument/2006/relationships/hyperlink" Target="https://www.freep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720000" y="1509750"/>
            <a:ext cx="3852000" cy="30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/>
          <p:nvPr/>
        </p:nvSpPr>
        <p:spPr>
          <a:xfrm rot="-8581717" flipH="1">
            <a:off x="6085519" y="-1496329"/>
            <a:ext cx="4402909" cy="323431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2"/>
          </p:nvPr>
        </p:nvSpPr>
        <p:spPr>
          <a:xfrm>
            <a:off x="4572000" y="1509750"/>
            <a:ext cx="3852000" cy="30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829809" y="-197483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99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 hasCustomPrompt="1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1"/>
          </p:nvPr>
        </p:nvSpPr>
        <p:spPr>
          <a:xfrm>
            <a:off x="1759875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2"/>
          </p:nvPr>
        </p:nvSpPr>
        <p:spPr>
          <a:xfrm>
            <a:off x="1759875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 idx="3" hasCustomPrompt="1"/>
          </p:nvPr>
        </p:nvSpPr>
        <p:spPr>
          <a:xfrm>
            <a:off x="764102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4"/>
          </p:nvPr>
        </p:nvSpPr>
        <p:spPr>
          <a:xfrm>
            <a:off x="1759875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5"/>
          </p:nvPr>
        </p:nvSpPr>
        <p:spPr>
          <a:xfrm>
            <a:off x="1759875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/>
          <p:nvPr/>
        </p:nvSpPr>
        <p:spPr>
          <a:xfrm rot="-9542052">
            <a:off x="7466404" y="-1156051"/>
            <a:ext cx="4039911" cy="2967664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1"/>
          <p:cNvSpPr/>
          <p:nvPr/>
        </p:nvSpPr>
        <p:spPr>
          <a:xfrm rot="3055103">
            <a:off x="-1997717" y="3749245"/>
            <a:ext cx="4039950" cy="2967693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title" idx="7" hasCustomPrompt="1"/>
          </p:nvPr>
        </p:nvSpPr>
        <p:spPr>
          <a:xfrm>
            <a:off x="4746900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8"/>
          </p:nvPr>
        </p:nvSpPr>
        <p:spPr>
          <a:xfrm>
            <a:off x="5742673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9"/>
          </p:nvPr>
        </p:nvSpPr>
        <p:spPr>
          <a:xfrm>
            <a:off x="5742673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13" hasCustomPrompt="1"/>
          </p:nvPr>
        </p:nvSpPr>
        <p:spPr>
          <a:xfrm>
            <a:off x="4746900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14"/>
          </p:nvPr>
        </p:nvSpPr>
        <p:spPr>
          <a:xfrm>
            <a:off x="5742673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15"/>
          </p:nvPr>
        </p:nvSpPr>
        <p:spPr>
          <a:xfrm>
            <a:off x="5742673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366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 and body 2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720000" y="2075500"/>
            <a:ext cx="5250900" cy="19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/>
          <p:nvPr/>
        </p:nvSpPr>
        <p:spPr>
          <a:xfrm rot="-3678890" flipH="1">
            <a:off x="6399760" y="2305526"/>
            <a:ext cx="4402922" cy="323432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54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subTitle" idx="1"/>
          </p:nvPr>
        </p:nvSpPr>
        <p:spPr>
          <a:xfrm>
            <a:off x="720000" y="2548727"/>
            <a:ext cx="3261300" cy="12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720000" y="1360990"/>
            <a:ext cx="32613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/>
          <p:nvPr/>
        </p:nvSpPr>
        <p:spPr>
          <a:xfrm rot="-1956016">
            <a:off x="4873532" y="2411499"/>
            <a:ext cx="5697651" cy="418541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/>
          <p:nvPr/>
        </p:nvSpPr>
        <p:spPr>
          <a:xfrm rot="8978585">
            <a:off x="-1778153" y="-1236583"/>
            <a:ext cx="4040147" cy="296783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985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 flipH="1">
            <a:off x="5169810" y="2548727"/>
            <a:ext cx="3261300" cy="12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 flipH="1">
            <a:off x="5169810" y="1360990"/>
            <a:ext cx="32613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/>
          <p:nvPr/>
        </p:nvSpPr>
        <p:spPr>
          <a:xfrm rot="1956016" flipH="1">
            <a:off x="-1420073" y="2411499"/>
            <a:ext cx="5697651" cy="418541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-8978585" flipH="1">
            <a:off x="6889116" y="-1236583"/>
            <a:ext cx="4040147" cy="296783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39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4769400" y="1432250"/>
            <a:ext cx="36546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4769400" y="3515998"/>
            <a:ext cx="36546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1"/>
          </p:nvPr>
        </p:nvSpPr>
        <p:spPr>
          <a:xfrm>
            <a:off x="4769400" y="2380376"/>
            <a:ext cx="36546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454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1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hyperlink" Target="https://nishanthsaravanamurali.github.io/robotics.github.io/MainPage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26"/>
          <p:cNvGrpSpPr/>
          <p:nvPr/>
        </p:nvGrpSpPr>
        <p:grpSpPr>
          <a:xfrm>
            <a:off x="4572000" y="166927"/>
            <a:ext cx="5011568" cy="4809645"/>
            <a:chOff x="3512637" y="-432878"/>
            <a:chExt cx="5312241" cy="5098203"/>
          </a:xfrm>
        </p:grpSpPr>
        <p:sp>
          <p:nvSpPr>
            <p:cNvPr id="169" name="Google Shape;169;p26"/>
            <p:cNvSpPr/>
            <p:nvPr/>
          </p:nvSpPr>
          <p:spPr>
            <a:xfrm rot="2240827">
              <a:off x="4027772" y="543484"/>
              <a:ext cx="4281972" cy="3145479"/>
            </a:xfrm>
            <a:custGeom>
              <a:avLst/>
              <a:gdLst/>
              <a:ahLst/>
              <a:cxnLst/>
              <a:rect l="l" t="t" r="r" b="b"/>
              <a:pathLst>
                <a:path w="151443" h="111248" extrusionOk="0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4157823" y="4337661"/>
              <a:ext cx="4571587" cy="266944"/>
            </a:xfrm>
            <a:custGeom>
              <a:avLst/>
              <a:gdLst/>
              <a:ahLst/>
              <a:cxnLst/>
              <a:rect l="l" t="t" r="r" b="b"/>
              <a:pathLst>
                <a:path w="161683" h="9441" extrusionOk="0">
                  <a:moveTo>
                    <a:pt x="80825" y="1"/>
                  </a:moveTo>
                  <a:cubicBezTo>
                    <a:pt x="36193" y="1"/>
                    <a:pt x="1" y="2136"/>
                    <a:pt x="1" y="4738"/>
                  </a:cubicBezTo>
                  <a:cubicBezTo>
                    <a:pt x="1" y="7339"/>
                    <a:pt x="36193" y="9441"/>
                    <a:pt x="80859" y="9441"/>
                  </a:cubicBezTo>
                  <a:cubicBezTo>
                    <a:pt x="125490" y="9441"/>
                    <a:pt x="161683" y="7339"/>
                    <a:pt x="161683" y="4738"/>
                  </a:cubicBezTo>
                  <a:cubicBezTo>
                    <a:pt x="161683" y="2136"/>
                    <a:pt x="125490" y="1"/>
                    <a:pt x="80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5291538" y="3104107"/>
              <a:ext cx="343343" cy="559053"/>
            </a:xfrm>
            <a:custGeom>
              <a:avLst/>
              <a:gdLst/>
              <a:ahLst/>
              <a:cxnLst/>
              <a:rect l="l" t="t" r="r" b="b"/>
              <a:pathLst>
                <a:path w="12143" h="19772" extrusionOk="0">
                  <a:moveTo>
                    <a:pt x="4570" y="1"/>
                  </a:moveTo>
                  <a:cubicBezTo>
                    <a:pt x="4250" y="1"/>
                    <a:pt x="3936" y="42"/>
                    <a:pt x="3636" y="130"/>
                  </a:cubicBezTo>
                  <a:cubicBezTo>
                    <a:pt x="1468" y="797"/>
                    <a:pt x="0" y="3799"/>
                    <a:pt x="767" y="6334"/>
                  </a:cubicBezTo>
                  <a:cubicBezTo>
                    <a:pt x="2731" y="12857"/>
                    <a:pt x="6557" y="19771"/>
                    <a:pt x="9166" y="19771"/>
                  </a:cubicBezTo>
                  <a:cubicBezTo>
                    <a:pt x="9306" y="19771"/>
                    <a:pt x="9442" y="19751"/>
                    <a:pt x="9574" y="19711"/>
                  </a:cubicBezTo>
                  <a:cubicBezTo>
                    <a:pt x="12142" y="18944"/>
                    <a:pt x="11542" y="10638"/>
                    <a:pt x="9440" y="3799"/>
                  </a:cubicBezTo>
                  <a:cubicBezTo>
                    <a:pt x="8779" y="1615"/>
                    <a:pt x="6558" y="1"/>
                    <a:pt x="4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4559639" y="2937992"/>
              <a:ext cx="1007325" cy="1317643"/>
            </a:xfrm>
            <a:custGeom>
              <a:avLst/>
              <a:gdLst/>
              <a:ahLst/>
              <a:cxnLst/>
              <a:rect l="l" t="t" r="r" b="b"/>
              <a:pathLst>
                <a:path w="35626" h="46601" extrusionOk="0">
                  <a:moveTo>
                    <a:pt x="17813" y="1"/>
                  </a:moveTo>
                  <a:cubicBezTo>
                    <a:pt x="8906" y="1"/>
                    <a:pt x="0" y="5571"/>
                    <a:pt x="0" y="11609"/>
                  </a:cubicBezTo>
                  <a:cubicBezTo>
                    <a:pt x="0" y="27921"/>
                    <a:pt x="7239" y="46601"/>
                    <a:pt x="17813" y="46601"/>
                  </a:cubicBezTo>
                  <a:cubicBezTo>
                    <a:pt x="28420" y="46601"/>
                    <a:pt x="35625" y="27921"/>
                    <a:pt x="35625" y="11609"/>
                  </a:cubicBezTo>
                  <a:cubicBezTo>
                    <a:pt x="35625" y="5571"/>
                    <a:pt x="26719" y="1"/>
                    <a:pt x="178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4869929" y="2937992"/>
              <a:ext cx="436707" cy="65174"/>
            </a:xfrm>
            <a:custGeom>
              <a:avLst/>
              <a:gdLst/>
              <a:ahLst/>
              <a:cxnLst/>
              <a:rect l="l" t="t" r="r" b="b"/>
              <a:pathLst>
                <a:path w="15445" h="2305" extrusionOk="0">
                  <a:moveTo>
                    <a:pt x="6839" y="1"/>
                  </a:moveTo>
                  <a:cubicBezTo>
                    <a:pt x="4537" y="1"/>
                    <a:pt x="2202" y="368"/>
                    <a:pt x="1" y="1068"/>
                  </a:cubicBezTo>
                  <a:cubicBezTo>
                    <a:pt x="2799" y="1872"/>
                    <a:pt x="5721" y="2304"/>
                    <a:pt x="8648" y="2304"/>
                  </a:cubicBezTo>
                  <a:cubicBezTo>
                    <a:pt x="8756" y="2304"/>
                    <a:pt x="8865" y="2304"/>
                    <a:pt x="8974" y="2302"/>
                  </a:cubicBezTo>
                  <a:cubicBezTo>
                    <a:pt x="11142" y="2302"/>
                    <a:pt x="13310" y="2102"/>
                    <a:pt x="15445" y="1702"/>
                  </a:cubicBezTo>
                  <a:cubicBezTo>
                    <a:pt x="12710" y="601"/>
                    <a:pt x="9774" y="1"/>
                    <a:pt x="6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4559639" y="3148329"/>
              <a:ext cx="208443" cy="510279"/>
            </a:xfrm>
            <a:custGeom>
              <a:avLst/>
              <a:gdLst/>
              <a:ahLst/>
              <a:cxnLst/>
              <a:rect l="l" t="t" r="r" b="b"/>
              <a:pathLst>
                <a:path w="7372" h="18047" extrusionOk="0">
                  <a:moveTo>
                    <a:pt x="3903" y="0"/>
                  </a:moveTo>
                  <a:lnTo>
                    <a:pt x="0" y="4170"/>
                  </a:lnTo>
                  <a:cubicBezTo>
                    <a:pt x="0" y="8840"/>
                    <a:pt x="567" y="13477"/>
                    <a:pt x="1635" y="18047"/>
                  </a:cubicBezTo>
                  <a:cubicBezTo>
                    <a:pt x="4003" y="15578"/>
                    <a:pt x="6471" y="10808"/>
                    <a:pt x="6905" y="6138"/>
                  </a:cubicBezTo>
                  <a:cubicBezTo>
                    <a:pt x="7372" y="1168"/>
                    <a:pt x="6104" y="634"/>
                    <a:pt x="3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4423806" y="3092458"/>
              <a:ext cx="424464" cy="523851"/>
            </a:xfrm>
            <a:custGeom>
              <a:avLst/>
              <a:gdLst/>
              <a:ahLst/>
              <a:cxnLst/>
              <a:rect l="l" t="t" r="r" b="b"/>
              <a:pathLst>
                <a:path w="15012" h="18527" extrusionOk="0">
                  <a:moveTo>
                    <a:pt x="10410" y="1"/>
                  </a:moveTo>
                  <a:cubicBezTo>
                    <a:pt x="8656" y="1"/>
                    <a:pt x="6727" y="1011"/>
                    <a:pt x="5805" y="2710"/>
                  </a:cubicBezTo>
                  <a:cubicBezTo>
                    <a:pt x="2336" y="8948"/>
                    <a:pt x="1" y="17054"/>
                    <a:pt x="2369" y="18355"/>
                  </a:cubicBezTo>
                  <a:cubicBezTo>
                    <a:pt x="2581" y="18471"/>
                    <a:pt x="2819" y="18527"/>
                    <a:pt x="3078" y="18527"/>
                  </a:cubicBezTo>
                  <a:cubicBezTo>
                    <a:pt x="5712" y="18527"/>
                    <a:pt x="10585" y="12790"/>
                    <a:pt x="13744" y="7080"/>
                  </a:cubicBezTo>
                  <a:cubicBezTo>
                    <a:pt x="15011" y="4778"/>
                    <a:pt x="14211" y="1543"/>
                    <a:pt x="12243" y="442"/>
                  </a:cubicBezTo>
                  <a:cubicBezTo>
                    <a:pt x="11698" y="142"/>
                    <a:pt x="11066" y="1"/>
                    <a:pt x="10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4756744" y="3097406"/>
              <a:ext cx="766846" cy="998843"/>
            </a:xfrm>
            <a:custGeom>
              <a:avLst/>
              <a:gdLst/>
              <a:ahLst/>
              <a:cxnLst/>
              <a:rect l="l" t="t" r="r" b="b"/>
              <a:pathLst>
                <a:path w="27121" h="35326" extrusionOk="0">
                  <a:moveTo>
                    <a:pt x="13544" y="467"/>
                  </a:moveTo>
                  <a:cubicBezTo>
                    <a:pt x="20148" y="467"/>
                    <a:pt x="26620" y="4670"/>
                    <a:pt x="26620" y="8940"/>
                  </a:cubicBezTo>
                  <a:cubicBezTo>
                    <a:pt x="26620" y="21182"/>
                    <a:pt x="21249" y="34825"/>
                    <a:pt x="13544" y="34825"/>
                  </a:cubicBezTo>
                  <a:cubicBezTo>
                    <a:pt x="5838" y="34825"/>
                    <a:pt x="468" y="21182"/>
                    <a:pt x="468" y="8940"/>
                  </a:cubicBezTo>
                  <a:cubicBezTo>
                    <a:pt x="468" y="4637"/>
                    <a:pt x="6939" y="467"/>
                    <a:pt x="13544" y="467"/>
                  </a:cubicBezTo>
                  <a:close/>
                  <a:moveTo>
                    <a:pt x="13544" y="0"/>
                  </a:moveTo>
                  <a:cubicBezTo>
                    <a:pt x="6572" y="0"/>
                    <a:pt x="1" y="4337"/>
                    <a:pt x="1" y="8940"/>
                  </a:cubicBezTo>
                  <a:cubicBezTo>
                    <a:pt x="1" y="21415"/>
                    <a:pt x="5571" y="35325"/>
                    <a:pt x="13544" y="35325"/>
                  </a:cubicBezTo>
                  <a:cubicBezTo>
                    <a:pt x="21549" y="35325"/>
                    <a:pt x="27120" y="21415"/>
                    <a:pt x="27120" y="8940"/>
                  </a:cubicBezTo>
                  <a:cubicBezTo>
                    <a:pt x="27120" y="4337"/>
                    <a:pt x="20515" y="0"/>
                    <a:pt x="13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5133084" y="3099272"/>
              <a:ext cx="100942" cy="991321"/>
            </a:xfrm>
            <a:custGeom>
              <a:avLst/>
              <a:gdLst/>
              <a:ahLst/>
              <a:cxnLst/>
              <a:rect l="l" t="t" r="r" b="b"/>
              <a:pathLst>
                <a:path w="3570" h="35060" extrusionOk="0">
                  <a:moveTo>
                    <a:pt x="434" y="1"/>
                  </a:moveTo>
                  <a:lnTo>
                    <a:pt x="67" y="368"/>
                  </a:lnTo>
                  <a:cubicBezTo>
                    <a:pt x="2369" y="2636"/>
                    <a:pt x="3202" y="21316"/>
                    <a:pt x="0" y="34959"/>
                  </a:cubicBezTo>
                  <a:lnTo>
                    <a:pt x="501" y="35059"/>
                  </a:lnTo>
                  <a:cubicBezTo>
                    <a:pt x="3569" y="21917"/>
                    <a:pt x="3069" y="2669"/>
                    <a:pt x="4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4926507" y="3866090"/>
              <a:ext cx="27398" cy="29745"/>
            </a:xfrm>
            <a:custGeom>
              <a:avLst/>
              <a:gdLst/>
              <a:ahLst/>
              <a:cxnLst/>
              <a:rect l="l" t="t" r="r" b="b"/>
              <a:pathLst>
                <a:path w="969" h="1052" extrusionOk="0">
                  <a:moveTo>
                    <a:pt x="276" y="0"/>
                  </a:moveTo>
                  <a:cubicBezTo>
                    <a:pt x="235" y="0"/>
                    <a:pt x="198" y="11"/>
                    <a:pt x="168" y="34"/>
                  </a:cubicBezTo>
                  <a:cubicBezTo>
                    <a:pt x="1" y="134"/>
                    <a:pt x="34" y="434"/>
                    <a:pt x="201" y="701"/>
                  </a:cubicBezTo>
                  <a:cubicBezTo>
                    <a:pt x="367" y="922"/>
                    <a:pt x="578" y="1051"/>
                    <a:pt x="722" y="1051"/>
                  </a:cubicBezTo>
                  <a:cubicBezTo>
                    <a:pt x="752" y="1051"/>
                    <a:pt x="779" y="1046"/>
                    <a:pt x="802" y="1034"/>
                  </a:cubicBezTo>
                  <a:cubicBezTo>
                    <a:pt x="968" y="934"/>
                    <a:pt x="935" y="601"/>
                    <a:pt x="768" y="334"/>
                  </a:cubicBezTo>
                  <a:cubicBezTo>
                    <a:pt x="613" y="127"/>
                    <a:pt x="418" y="0"/>
                    <a:pt x="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4953877" y="3906665"/>
              <a:ext cx="26437" cy="30085"/>
            </a:xfrm>
            <a:custGeom>
              <a:avLst/>
              <a:gdLst/>
              <a:ahLst/>
              <a:cxnLst/>
              <a:rect l="l" t="t" r="r" b="b"/>
              <a:pathLst>
                <a:path w="935" h="1064" extrusionOk="0">
                  <a:moveTo>
                    <a:pt x="257" y="0"/>
                  </a:moveTo>
                  <a:cubicBezTo>
                    <a:pt x="212" y="0"/>
                    <a:pt x="171" y="11"/>
                    <a:pt x="134" y="33"/>
                  </a:cubicBezTo>
                  <a:cubicBezTo>
                    <a:pt x="0" y="133"/>
                    <a:pt x="34" y="433"/>
                    <a:pt x="200" y="700"/>
                  </a:cubicBezTo>
                  <a:cubicBezTo>
                    <a:pt x="334" y="914"/>
                    <a:pt x="531" y="1063"/>
                    <a:pt x="690" y="1063"/>
                  </a:cubicBezTo>
                  <a:cubicBezTo>
                    <a:pt x="730" y="1063"/>
                    <a:pt x="768" y="1054"/>
                    <a:pt x="801" y="1034"/>
                  </a:cubicBezTo>
                  <a:cubicBezTo>
                    <a:pt x="934" y="934"/>
                    <a:pt x="934" y="633"/>
                    <a:pt x="734" y="367"/>
                  </a:cubicBezTo>
                  <a:cubicBezTo>
                    <a:pt x="604" y="133"/>
                    <a:pt x="414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4968976" y="3867985"/>
              <a:ext cx="26437" cy="29236"/>
            </a:xfrm>
            <a:custGeom>
              <a:avLst/>
              <a:gdLst/>
              <a:ahLst/>
              <a:cxnLst/>
              <a:rect l="l" t="t" r="r" b="b"/>
              <a:pathLst>
                <a:path w="935" h="1034" extrusionOk="0">
                  <a:moveTo>
                    <a:pt x="259" y="0"/>
                  </a:moveTo>
                  <a:cubicBezTo>
                    <a:pt x="214" y="0"/>
                    <a:pt x="171" y="11"/>
                    <a:pt x="133" y="33"/>
                  </a:cubicBezTo>
                  <a:cubicBezTo>
                    <a:pt x="0" y="133"/>
                    <a:pt x="0" y="434"/>
                    <a:pt x="200" y="700"/>
                  </a:cubicBezTo>
                  <a:cubicBezTo>
                    <a:pt x="329" y="907"/>
                    <a:pt x="519" y="1034"/>
                    <a:pt x="675" y="1034"/>
                  </a:cubicBezTo>
                  <a:cubicBezTo>
                    <a:pt x="720" y="1034"/>
                    <a:pt x="763" y="1023"/>
                    <a:pt x="801" y="1001"/>
                  </a:cubicBezTo>
                  <a:cubicBezTo>
                    <a:pt x="934" y="901"/>
                    <a:pt x="934" y="600"/>
                    <a:pt x="734" y="334"/>
                  </a:cubicBezTo>
                  <a:cubicBezTo>
                    <a:pt x="605" y="127"/>
                    <a:pt x="415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4996318" y="3908531"/>
              <a:ext cx="26437" cy="30085"/>
            </a:xfrm>
            <a:custGeom>
              <a:avLst/>
              <a:gdLst/>
              <a:ahLst/>
              <a:cxnLst/>
              <a:rect l="l" t="t" r="r" b="b"/>
              <a:pathLst>
                <a:path w="935" h="1064" extrusionOk="0">
                  <a:moveTo>
                    <a:pt x="255" y="0"/>
                  </a:moveTo>
                  <a:cubicBezTo>
                    <a:pt x="212" y="0"/>
                    <a:pt x="171" y="11"/>
                    <a:pt x="134" y="34"/>
                  </a:cubicBezTo>
                  <a:cubicBezTo>
                    <a:pt x="0" y="134"/>
                    <a:pt x="34" y="434"/>
                    <a:pt x="201" y="701"/>
                  </a:cubicBezTo>
                  <a:cubicBezTo>
                    <a:pt x="334" y="914"/>
                    <a:pt x="531" y="1064"/>
                    <a:pt x="690" y="1064"/>
                  </a:cubicBezTo>
                  <a:cubicBezTo>
                    <a:pt x="730" y="1064"/>
                    <a:pt x="768" y="1054"/>
                    <a:pt x="801" y="1034"/>
                  </a:cubicBezTo>
                  <a:cubicBezTo>
                    <a:pt x="934" y="934"/>
                    <a:pt x="901" y="634"/>
                    <a:pt x="734" y="334"/>
                  </a:cubicBezTo>
                  <a:cubicBezTo>
                    <a:pt x="579" y="127"/>
                    <a:pt x="404" y="0"/>
                    <a:pt x="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4980286" y="3947296"/>
              <a:ext cx="27370" cy="30085"/>
            </a:xfrm>
            <a:custGeom>
              <a:avLst/>
              <a:gdLst/>
              <a:ahLst/>
              <a:cxnLst/>
              <a:rect l="l" t="t" r="r" b="b"/>
              <a:pathLst>
                <a:path w="968" h="1064" extrusionOk="0">
                  <a:moveTo>
                    <a:pt x="244" y="1"/>
                  </a:moveTo>
                  <a:cubicBezTo>
                    <a:pt x="204" y="1"/>
                    <a:pt x="167" y="10"/>
                    <a:pt x="134" y="30"/>
                  </a:cubicBezTo>
                  <a:cubicBezTo>
                    <a:pt x="0" y="130"/>
                    <a:pt x="34" y="431"/>
                    <a:pt x="200" y="697"/>
                  </a:cubicBezTo>
                  <a:cubicBezTo>
                    <a:pt x="330" y="931"/>
                    <a:pt x="521" y="1064"/>
                    <a:pt x="678" y="1064"/>
                  </a:cubicBezTo>
                  <a:cubicBezTo>
                    <a:pt x="722" y="1064"/>
                    <a:pt x="764" y="1053"/>
                    <a:pt x="801" y="1031"/>
                  </a:cubicBezTo>
                  <a:cubicBezTo>
                    <a:pt x="968" y="931"/>
                    <a:pt x="934" y="631"/>
                    <a:pt x="734" y="364"/>
                  </a:cubicBezTo>
                  <a:cubicBezTo>
                    <a:pt x="601" y="150"/>
                    <a:pt x="403" y="1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5248135" y="1603412"/>
              <a:ext cx="479176" cy="607432"/>
            </a:xfrm>
            <a:custGeom>
              <a:avLst/>
              <a:gdLst/>
              <a:ahLst/>
              <a:cxnLst/>
              <a:rect l="l" t="t" r="r" b="b"/>
              <a:pathLst>
                <a:path w="16947" h="21483" extrusionOk="0">
                  <a:moveTo>
                    <a:pt x="13477" y="0"/>
                  </a:moveTo>
                  <a:cubicBezTo>
                    <a:pt x="13477" y="0"/>
                    <a:pt x="12676" y="934"/>
                    <a:pt x="11442" y="2502"/>
                  </a:cubicBezTo>
                  <a:cubicBezTo>
                    <a:pt x="8607" y="6038"/>
                    <a:pt x="3570" y="12876"/>
                    <a:pt x="835" y="19347"/>
                  </a:cubicBezTo>
                  <a:cubicBezTo>
                    <a:pt x="534" y="20081"/>
                    <a:pt x="268" y="20782"/>
                    <a:pt x="1" y="21482"/>
                  </a:cubicBezTo>
                  <a:cubicBezTo>
                    <a:pt x="601" y="21082"/>
                    <a:pt x="1202" y="20615"/>
                    <a:pt x="1802" y="20115"/>
                  </a:cubicBezTo>
                  <a:cubicBezTo>
                    <a:pt x="7306" y="15678"/>
                    <a:pt x="12476" y="8940"/>
                    <a:pt x="15112" y="5237"/>
                  </a:cubicBezTo>
                  <a:cubicBezTo>
                    <a:pt x="16246" y="3636"/>
                    <a:pt x="16946" y="2602"/>
                    <a:pt x="16946" y="2602"/>
                  </a:cubicBezTo>
                  <a:lnTo>
                    <a:pt x="16012" y="234"/>
                  </a:lnTo>
                  <a:lnTo>
                    <a:pt x="134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5261340" y="1706219"/>
              <a:ext cx="599882" cy="793227"/>
            </a:xfrm>
            <a:custGeom>
              <a:avLst/>
              <a:gdLst/>
              <a:ahLst/>
              <a:cxnLst/>
              <a:rect l="l" t="t" r="r" b="b"/>
              <a:pathLst>
                <a:path w="21216" h="28054" extrusionOk="0">
                  <a:moveTo>
                    <a:pt x="16412" y="0"/>
                  </a:moveTo>
                  <a:lnTo>
                    <a:pt x="11075" y="1935"/>
                  </a:lnTo>
                  <a:lnTo>
                    <a:pt x="14778" y="9140"/>
                  </a:lnTo>
                  <a:cubicBezTo>
                    <a:pt x="14778" y="9140"/>
                    <a:pt x="7673" y="21182"/>
                    <a:pt x="1" y="28054"/>
                  </a:cubicBezTo>
                  <a:lnTo>
                    <a:pt x="1" y="28054"/>
                  </a:lnTo>
                  <a:cubicBezTo>
                    <a:pt x="10808" y="24751"/>
                    <a:pt x="21216" y="10007"/>
                    <a:pt x="21216" y="10007"/>
                  </a:cubicBezTo>
                  <a:lnTo>
                    <a:pt x="164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4508688" y="2138827"/>
              <a:ext cx="1196909" cy="701757"/>
            </a:xfrm>
            <a:custGeom>
              <a:avLst/>
              <a:gdLst/>
              <a:ahLst/>
              <a:cxnLst/>
              <a:rect l="l" t="t" r="r" b="b"/>
              <a:pathLst>
                <a:path w="42331" h="24819" extrusionOk="0">
                  <a:moveTo>
                    <a:pt x="15003" y="1"/>
                  </a:moveTo>
                  <a:cubicBezTo>
                    <a:pt x="8288" y="1"/>
                    <a:pt x="2639" y="1793"/>
                    <a:pt x="2102" y="3847"/>
                  </a:cubicBezTo>
                  <a:cubicBezTo>
                    <a:pt x="1" y="11820"/>
                    <a:pt x="6205" y="20759"/>
                    <a:pt x="17947" y="23862"/>
                  </a:cubicBezTo>
                  <a:cubicBezTo>
                    <a:pt x="20415" y="24514"/>
                    <a:pt x="22797" y="24818"/>
                    <a:pt x="25039" y="24818"/>
                  </a:cubicBezTo>
                  <a:cubicBezTo>
                    <a:pt x="33459" y="24818"/>
                    <a:pt x="39904" y="20525"/>
                    <a:pt x="41564" y="14255"/>
                  </a:cubicBezTo>
                  <a:cubicBezTo>
                    <a:pt x="42331" y="11286"/>
                    <a:pt x="33792" y="3680"/>
                    <a:pt x="23918" y="1112"/>
                  </a:cubicBezTo>
                  <a:cubicBezTo>
                    <a:pt x="20963" y="331"/>
                    <a:pt x="17885" y="1"/>
                    <a:pt x="15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4604907" y="2195207"/>
              <a:ext cx="1003565" cy="589223"/>
            </a:xfrm>
            <a:custGeom>
              <a:avLst/>
              <a:gdLst/>
              <a:ahLst/>
              <a:cxnLst/>
              <a:rect l="l" t="t" r="r" b="b"/>
              <a:pathLst>
                <a:path w="35493" h="20839" extrusionOk="0">
                  <a:moveTo>
                    <a:pt x="12620" y="1"/>
                  </a:moveTo>
                  <a:cubicBezTo>
                    <a:pt x="6952" y="1"/>
                    <a:pt x="2180" y="1521"/>
                    <a:pt x="1735" y="3254"/>
                  </a:cubicBezTo>
                  <a:cubicBezTo>
                    <a:pt x="0" y="9959"/>
                    <a:pt x="5171" y="17464"/>
                    <a:pt x="15011" y="20033"/>
                  </a:cubicBezTo>
                  <a:cubicBezTo>
                    <a:pt x="17080" y="20582"/>
                    <a:pt x="19079" y="20838"/>
                    <a:pt x="20962" y="20838"/>
                  </a:cubicBezTo>
                  <a:cubicBezTo>
                    <a:pt x="28006" y="20838"/>
                    <a:pt x="33430" y="17251"/>
                    <a:pt x="34825" y="11961"/>
                  </a:cubicBezTo>
                  <a:cubicBezTo>
                    <a:pt x="35492" y="9492"/>
                    <a:pt x="28354" y="3121"/>
                    <a:pt x="20048" y="919"/>
                  </a:cubicBezTo>
                  <a:cubicBezTo>
                    <a:pt x="17585" y="274"/>
                    <a:pt x="15022" y="1"/>
                    <a:pt x="12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4717131" y="2261371"/>
              <a:ext cx="295248" cy="336529"/>
            </a:xfrm>
            <a:custGeom>
              <a:avLst/>
              <a:gdLst/>
              <a:ahLst/>
              <a:cxnLst/>
              <a:rect l="l" t="t" r="r" b="b"/>
              <a:pathLst>
                <a:path w="10442" h="11902" extrusionOk="0">
                  <a:moveTo>
                    <a:pt x="5866" y="1"/>
                  </a:moveTo>
                  <a:cubicBezTo>
                    <a:pt x="3729" y="1"/>
                    <a:pt x="1598" y="1966"/>
                    <a:pt x="835" y="4784"/>
                  </a:cubicBezTo>
                  <a:cubicBezTo>
                    <a:pt x="1" y="8019"/>
                    <a:pt x="1268" y="11155"/>
                    <a:pt x="3670" y="11789"/>
                  </a:cubicBezTo>
                  <a:cubicBezTo>
                    <a:pt x="3962" y="11865"/>
                    <a:pt x="4258" y="11901"/>
                    <a:pt x="4552" y="11901"/>
                  </a:cubicBezTo>
                  <a:cubicBezTo>
                    <a:pt x="6712" y="11901"/>
                    <a:pt x="8840" y="9932"/>
                    <a:pt x="9574" y="7085"/>
                  </a:cubicBezTo>
                  <a:cubicBezTo>
                    <a:pt x="10441" y="3883"/>
                    <a:pt x="9174" y="747"/>
                    <a:pt x="6739" y="114"/>
                  </a:cubicBezTo>
                  <a:cubicBezTo>
                    <a:pt x="6450" y="38"/>
                    <a:pt x="6158" y="1"/>
                    <a:pt x="58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4572844" y="2230551"/>
              <a:ext cx="127351" cy="228349"/>
            </a:xfrm>
            <a:custGeom>
              <a:avLst/>
              <a:gdLst/>
              <a:ahLst/>
              <a:cxnLst/>
              <a:rect l="l" t="t" r="r" b="b"/>
              <a:pathLst>
                <a:path w="4504" h="8076" extrusionOk="0">
                  <a:moveTo>
                    <a:pt x="2068" y="403"/>
                  </a:moveTo>
                  <a:cubicBezTo>
                    <a:pt x="2435" y="403"/>
                    <a:pt x="2869" y="737"/>
                    <a:pt x="3202" y="1304"/>
                  </a:cubicBezTo>
                  <a:cubicBezTo>
                    <a:pt x="3669" y="2104"/>
                    <a:pt x="3903" y="2972"/>
                    <a:pt x="3970" y="3872"/>
                  </a:cubicBezTo>
                  <a:cubicBezTo>
                    <a:pt x="4070" y="4773"/>
                    <a:pt x="3970" y="5707"/>
                    <a:pt x="3703" y="6541"/>
                  </a:cubicBezTo>
                  <a:cubicBezTo>
                    <a:pt x="3436" y="7208"/>
                    <a:pt x="3036" y="7642"/>
                    <a:pt x="2669" y="7675"/>
                  </a:cubicBezTo>
                  <a:cubicBezTo>
                    <a:pt x="2650" y="7677"/>
                    <a:pt x="2632" y="7677"/>
                    <a:pt x="2613" y="7677"/>
                  </a:cubicBezTo>
                  <a:cubicBezTo>
                    <a:pt x="2226" y="7677"/>
                    <a:pt x="1785" y="7347"/>
                    <a:pt x="1434" y="6774"/>
                  </a:cubicBezTo>
                  <a:cubicBezTo>
                    <a:pt x="600" y="5140"/>
                    <a:pt x="400" y="3238"/>
                    <a:pt x="967" y="1504"/>
                  </a:cubicBezTo>
                  <a:cubicBezTo>
                    <a:pt x="1201" y="837"/>
                    <a:pt x="1568" y="436"/>
                    <a:pt x="2001" y="403"/>
                  </a:cubicBezTo>
                  <a:close/>
                  <a:moveTo>
                    <a:pt x="2039" y="1"/>
                  </a:moveTo>
                  <a:cubicBezTo>
                    <a:pt x="2015" y="1"/>
                    <a:pt x="1992" y="1"/>
                    <a:pt x="1968" y="3"/>
                  </a:cubicBezTo>
                  <a:cubicBezTo>
                    <a:pt x="1401" y="70"/>
                    <a:pt x="901" y="537"/>
                    <a:pt x="600" y="1370"/>
                  </a:cubicBezTo>
                  <a:cubicBezTo>
                    <a:pt x="0" y="3238"/>
                    <a:pt x="167" y="5240"/>
                    <a:pt x="1101" y="6974"/>
                  </a:cubicBezTo>
                  <a:cubicBezTo>
                    <a:pt x="1534" y="7675"/>
                    <a:pt x="2068" y="8075"/>
                    <a:pt x="2602" y="8075"/>
                  </a:cubicBezTo>
                  <a:lnTo>
                    <a:pt x="2702" y="8075"/>
                  </a:lnTo>
                  <a:cubicBezTo>
                    <a:pt x="3302" y="8009"/>
                    <a:pt x="3769" y="7542"/>
                    <a:pt x="4103" y="6708"/>
                  </a:cubicBezTo>
                  <a:cubicBezTo>
                    <a:pt x="4403" y="5774"/>
                    <a:pt x="4503" y="4806"/>
                    <a:pt x="4403" y="3839"/>
                  </a:cubicBezTo>
                  <a:cubicBezTo>
                    <a:pt x="4336" y="2872"/>
                    <a:pt x="4036" y="1938"/>
                    <a:pt x="3569" y="1104"/>
                  </a:cubicBezTo>
                  <a:cubicBezTo>
                    <a:pt x="3122" y="368"/>
                    <a:pt x="2582" y="1"/>
                    <a:pt x="2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5482988" y="2491020"/>
              <a:ext cx="175475" cy="199904"/>
            </a:xfrm>
            <a:custGeom>
              <a:avLst/>
              <a:gdLst/>
              <a:ahLst/>
              <a:cxnLst/>
              <a:rect l="l" t="t" r="r" b="b"/>
              <a:pathLst>
                <a:path w="6206" h="7070" extrusionOk="0">
                  <a:moveTo>
                    <a:pt x="4837" y="398"/>
                  </a:moveTo>
                  <a:cubicBezTo>
                    <a:pt x="5004" y="398"/>
                    <a:pt x="5171" y="431"/>
                    <a:pt x="5338" y="531"/>
                  </a:cubicBezTo>
                  <a:cubicBezTo>
                    <a:pt x="5671" y="765"/>
                    <a:pt x="5805" y="1332"/>
                    <a:pt x="5671" y="2032"/>
                  </a:cubicBezTo>
                  <a:cubicBezTo>
                    <a:pt x="5304" y="3800"/>
                    <a:pt x="4204" y="5368"/>
                    <a:pt x="2669" y="6369"/>
                  </a:cubicBezTo>
                  <a:cubicBezTo>
                    <a:pt x="2308" y="6570"/>
                    <a:pt x="1958" y="6674"/>
                    <a:pt x="1664" y="6674"/>
                  </a:cubicBezTo>
                  <a:cubicBezTo>
                    <a:pt x="1470" y="6674"/>
                    <a:pt x="1301" y="6628"/>
                    <a:pt x="1168" y="6535"/>
                  </a:cubicBezTo>
                  <a:cubicBezTo>
                    <a:pt x="434" y="6035"/>
                    <a:pt x="768" y="4234"/>
                    <a:pt x="1902" y="2599"/>
                  </a:cubicBezTo>
                  <a:cubicBezTo>
                    <a:pt x="2402" y="1832"/>
                    <a:pt x="3036" y="1198"/>
                    <a:pt x="3803" y="731"/>
                  </a:cubicBezTo>
                  <a:cubicBezTo>
                    <a:pt x="4137" y="531"/>
                    <a:pt x="4471" y="431"/>
                    <a:pt x="4837" y="398"/>
                  </a:cubicBezTo>
                  <a:close/>
                  <a:moveTo>
                    <a:pt x="4827" y="1"/>
                  </a:moveTo>
                  <a:cubicBezTo>
                    <a:pt x="4471" y="1"/>
                    <a:pt x="4058" y="118"/>
                    <a:pt x="3603" y="364"/>
                  </a:cubicBezTo>
                  <a:cubicBezTo>
                    <a:pt x="2803" y="865"/>
                    <a:pt x="2102" y="1565"/>
                    <a:pt x="1568" y="2366"/>
                  </a:cubicBezTo>
                  <a:cubicBezTo>
                    <a:pt x="268" y="4234"/>
                    <a:pt x="1" y="6202"/>
                    <a:pt x="935" y="6869"/>
                  </a:cubicBezTo>
                  <a:cubicBezTo>
                    <a:pt x="1135" y="7002"/>
                    <a:pt x="1402" y="7069"/>
                    <a:pt x="1669" y="7069"/>
                  </a:cubicBezTo>
                  <a:cubicBezTo>
                    <a:pt x="2102" y="7069"/>
                    <a:pt x="2502" y="6936"/>
                    <a:pt x="2869" y="6702"/>
                  </a:cubicBezTo>
                  <a:cubicBezTo>
                    <a:pt x="4537" y="5668"/>
                    <a:pt x="5671" y="4000"/>
                    <a:pt x="6072" y="2099"/>
                  </a:cubicBezTo>
                  <a:cubicBezTo>
                    <a:pt x="6205" y="1198"/>
                    <a:pt x="6038" y="531"/>
                    <a:pt x="5538" y="198"/>
                  </a:cubicBezTo>
                  <a:cubicBezTo>
                    <a:pt x="5336" y="68"/>
                    <a:pt x="5098" y="1"/>
                    <a:pt x="48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4797319" y="2331097"/>
              <a:ext cx="184890" cy="209998"/>
            </a:xfrm>
            <a:custGeom>
              <a:avLst/>
              <a:gdLst/>
              <a:ahLst/>
              <a:cxnLst/>
              <a:rect l="l" t="t" r="r" b="b"/>
              <a:pathLst>
                <a:path w="6539" h="7427" extrusionOk="0">
                  <a:moveTo>
                    <a:pt x="3624" y="1"/>
                  </a:moveTo>
                  <a:cubicBezTo>
                    <a:pt x="2302" y="1"/>
                    <a:pt x="999" y="1239"/>
                    <a:pt x="534" y="2985"/>
                  </a:cubicBezTo>
                  <a:cubicBezTo>
                    <a:pt x="0" y="5020"/>
                    <a:pt x="801" y="6954"/>
                    <a:pt x="2302" y="7355"/>
                  </a:cubicBezTo>
                  <a:cubicBezTo>
                    <a:pt x="2485" y="7403"/>
                    <a:pt x="2670" y="7427"/>
                    <a:pt x="2854" y="7427"/>
                  </a:cubicBezTo>
                  <a:cubicBezTo>
                    <a:pt x="4185" y="7427"/>
                    <a:pt x="5502" y="6206"/>
                    <a:pt x="5971" y="4419"/>
                  </a:cubicBezTo>
                  <a:cubicBezTo>
                    <a:pt x="6538" y="2418"/>
                    <a:pt x="5704" y="483"/>
                    <a:pt x="4203" y="83"/>
                  </a:cubicBezTo>
                  <a:cubicBezTo>
                    <a:pt x="4011" y="27"/>
                    <a:pt x="3817" y="1"/>
                    <a:pt x="3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5188730" y="2385583"/>
              <a:ext cx="295248" cy="336812"/>
            </a:xfrm>
            <a:custGeom>
              <a:avLst/>
              <a:gdLst/>
              <a:ahLst/>
              <a:cxnLst/>
              <a:rect l="l" t="t" r="r" b="b"/>
              <a:pathLst>
                <a:path w="10442" h="11912" extrusionOk="0">
                  <a:moveTo>
                    <a:pt x="5862" y="0"/>
                  </a:moveTo>
                  <a:cubicBezTo>
                    <a:pt x="3731" y="0"/>
                    <a:pt x="1597" y="1963"/>
                    <a:pt x="868" y="4794"/>
                  </a:cubicBezTo>
                  <a:cubicBezTo>
                    <a:pt x="0" y="8030"/>
                    <a:pt x="1268" y="11165"/>
                    <a:pt x="3703" y="11799"/>
                  </a:cubicBezTo>
                  <a:cubicBezTo>
                    <a:pt x="3991" y="11875"/>
                    <a:pt x="4283" y="11912"/>
                    <a:pt x="4576" y="11912"/>
                  </a:cubicBezTo>
                  <a:cubicBezTo>
                    <a:pt x="6719" y="11912"/>
                    <a:pt x="8873" y="9943"/>
                    <a:pt x="9607" y="7096"/>
                  </a:cubicBezTo>
                  <a:cubicBezTo>
                    <a:pt x="10441" y="3860"/>
                    <a:pt x="9173" y="758"/>
                    <a:pt x="6772" y="124"/>
                  </a:cubicBezTo>
                  <a:cubicBezTo>
                    <a:pt x="6471" y="40"/>
                    <a:pt x="6167" y="0"/>
                    <a:pt x="58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5219860" y="2442670"/>
              <a:ext cx="183929" cy="209687"/>
            </a:xfrm>
            <a:custGeom>
              <a:avLst/>
              <a:gdLst/>
              <a:ahLst/>
              <a:cxnLst/>
              <a:rect l="l" t="t" r="r" b="b"/>
              <a:pathLst>
                <a:path w="6505" h="7416" extrusionOk="0">
                  <a:moveTo>
                    <a:pt x="3648" y="1"/>
                  </a:moveTo>
                  <a:cubicBezTo>
                    <a:pt x="2312" y="1"/>
                    <a:pt x="973" y="1218"/>
                    <a:pt x="534" y="2975"/>
                  </a:cubicBezTo>
                  <a:cubicBezTo>
                    <a:pt x="0" y="4976"/>
                    <a:pt x="767" y="6945"/>
                    <a:pt x="2302" y="7345"/>
                  </a:cubicBezTo>
                  <a:cubicBezTo>
                    <a:pt x="2481" y="7393"/>
                    <a:pt x="2663" y="7416"/>
                    <a:pt x="2845" y="7416"/>
                  </a:cubicBezTo>
                  <a:cubicBezTo>
                    <a:pt x="4179" y="7416"/>
                    <a:pt x="5501" y="6171"/>
                    <a:pt x="5971" y="4409"/>
                  </a:cubicBezTo>
                  <a:cubicBezTo>
                    <a:pt x="6505" y="2408"/>
                    <a:pt x="5704" y="473"/>
                    <a:pt x="4203" y="73"/>
                  </a:cubicBezTo>
                  <a:cubicBezTo>
                    <a:pt x="4020" y="24"/>
                    <a:pt x="3834" y="1"/>
                    <a:pt x="3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4965187" y="1552488"/>
              <a:ext cx="630080" cy="720588"/>
            </a:xfrm>
            <a:custGeom>
              <a:avLst/>
              <a:gdLst/>
              <a:ahLst/>
              <a:cxnLst/>
              <a:rect l="l" t="t" r="r" b="b"/>
              <a:pathLst>
                <a:path w="22284" h="25485" extrusionOk="0">
                  <a:moveTo>
                    <a:pt x="11309" y="0"/>
                  </a:moveTo>
                  <a:cubicBezTo>
                    <a:pt x="11309" y="0"/>
                    <a:pt x="101" y="14177"/>
                    <a:pt x="1" y="25485"/>
                  </a:cubicBezTo>
                  <a:cubicBezTo>
                    <a:pt x="4404" y="16145"/>
                    <a:pt x="13944" y="5971"/>
                    <a:pt x="13944" y="5971"/>
                  </a:cubicBezTo>
                  <a:lnTo>
                    <a:pt x="21883" y="7439"/>
                  </a:lnTo>
                  <a:lnTo>
                    <a:pt x="22283" y="1768"/>
                  </a:lnTo>
                  <a:lnTo>
                    <a:pt x="11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5507502" y="1379728"/>
              <a:ext cx="501796" cy="457263"/>
            </a:xfrm>
            <a:custGeom>
              <a:avLst/>
              <a:gdLst/>
              <a:ahLst/>
              <a:cxnLst/>
              <a:rect l="l" t="t" r="r" b="b"/>
              <a:pathLst>
                <a:path w="17747" h="16172" extrusionOk="0">
                  <a:moveTo>
                    <a:pt x="11439" y="0"/>
                  </a:moveTo>
                  <a:cubicBezTo>
                    <a:pt x="10829" y="0"/>
                    <a:pt x="10212" y="211"/>
                    <a:pt x="9708" y="639"/>
                  </a:cubicBezTo>
                  <a:lnTo>
                    <a:pt x="2403" y="7011"/>
                  </a:lnTo>
                  <a:cubicBezTo>
                    <a:pt x="234" y="8912"/>
                    <a:pt x="1" y="12214"/>
                    <a:pt x="1902" y="14383"/>
                  </a:cubicBezTo>
                  <a:cubicBezTo>
                    <a:pt x="2920" y="15564"/>
                    <a:pt x="4364" y="16171"/>
                    <a:pt x="5819" y="16171"/>
                  </a:cubicBezTo>
                  <a:cubicBezTo>
                    <a:pt x="7033" y="16171"/>
                    <a:pt x="8254" y="15748"/>
                    <a:pt x="9241" y="14883"/>
                  </a:cubicBezTo>
                  <a:lnTo>
                    <a:pt x="16579" y="8512"/>
                  </a:lnTo>
                  <a:cubicBezTo>
                    <a:pt x="17647" y="7544"/>
                    <a:pt x="17747" y="5943"/>
                    <a:pt x="16846" y="4842"/>
                  </a:cubicBezTo>
                  <a:lnTo>
                    <a:pt x="13377" y="873"/>
                  </a:lnTo>
                  <a:cubicBezTo>
                    <a:pt x="12871" y="295"/>
                    <a:pt x="12160" y="0"/>
                    <a:pt x="11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5711252" y="1316562"/>
              <a:ext cx="369752" cy="343372"/>
            </a:xfrm>
            <a:custGeom>
              <a:avLst/>
              <a:gdLst/>
              <a:ahLst/>
              <a:cxnLst/>
              <a:rect l="l" t="t" r="r" b="b"/>
              <a:pathLst>
                <a:path w="13077" h="12144" extrusionOk="0">
                  <a:moveTo>
                    <a:pt x="7346" y="1"/>
                  </a:moveTo>
                  <a:cubicBezTo>
                    <a:pt x="6867" y="1"/>
                    <a:pt x="6387" y="169"/>
                    <a:pt x="6004" y="505"/>
                  </a:cubicBezTo>
                  <a:lnTo>
                    <a:pt x="1868" y="4108"/>
                  </a:lnTo>
                  <a:cubicBezTo>
                    <a:pt x="167" y="5575"/>
                    <a:pt x="0" y="8144"/>
                    <a:pt x="1468" y="9845"/>
                  </a:cubicBezTo>
                  <a:lnTo>
                    <a:pt x="2268" y="10746"/>
                  </a:lnTo>
                  <a:cubicBezTo>
                    <a:pt x="3068" y="11672"/>
                    <a:pt x="4194" y="12144"/>
                    <a:pt x="5328" y="12144"/>
                  </a:cubicBezTo>
                  <a:cubicBezTo>
                    <a:pt x="6277" y="12144"/>
                    <a:pt x="7231" y="11814"/>
                    <a:pt x="8006" y="11146"/>
                  </a:cubicBezTo>
                  <a:lnTo>
                    <a:pt x="12142" y="7510"/>
                  </a:lnTo>
                  <a:cubicBezTo>
                    <a:pt x="12976" y="6776"/>
                    <a:pt x="13076" y="5509"/>
                    <a:pt x="12342" y="4675"/>
                  </a:cubicBezTo>
                  <a:lnTo>
                    <a:pt x="8873" y="705"/>
                  </a:lnTo>
                  <a:cubicBezTo>
                    <a:pt x="8476" y="235"/>
                    <a:pt x="7912" y="1"/>
                    <a:pt x="73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5726322" y="982182"/>
              <a:ext cx="903584" cy="688864"/>
            </a:xfrm>
            <a:custGeom>
              <a:avLst/>
              <a:gdLst/>
              <a:ahLst/>
              <a:cxnLst/>
              <a:rect l="l" t="t" r="r" b="b"/>
              <a:pathLst>
                <a:path w="31957" h="24363" extrusionOk="0">
                  <a:moveTo>
                    <a:pt x="23130" y="1"/>
                  </a:moveTo>
                  <a:cubicBezTo>
                    <a:pt x="22500" y="1"/>
                    <a:pt x="21859" y="136"/>
                    <a:pt x="21249" y="423"/>
                  </a:cubicBezTo>
                  <a:lnTo>
                    <a:pt x="6339" y="7461"/>
                  </a:lnTo>
                  <a:cubicBezTo>
                    <a:pt x="1902" y="9596"/>
                    <a:pt x="1" y="14866"/>
                    <a:pt x="2102" y="19303"/>
                  </a:cubicBezTo>
                  <a:cubicBezTo>
                    <a:pt x="3622" y="22487"/>
                    <a:pt x="6816" y="24363"/>
                    <a:pt x="10146" y="24363"/>
                  </a:cubicBezTo>
                  <a:cubicBezTo>
                    <a:pt x="11421" y="24363"/>
                    <a:pt x="12716" y="24088"/>
                    <a:pt x="13944" y="23506"/>
                  </a:cubicBezTo>
                  <a:lnTo>
                    <a:pt x="28855" y="16434"/>
                  </a:lnTo>
                  <a:cubicBezTo>
                    <a:pt x="31056" y="15400"/>
                    <a:pt x="31957" y="12765"/>
                    <a:pt x="30956" y="10563"/>
                  </a:cubicBezTo>
                  <a:lnTo>
                    <a:pt x="27120" y="2491"/>
                  </a:lnTo>
                  <a:cubicBezTo>
                    <a:pt x="26348" y="923"/>
                    <a:pt x="24775" y="1"/>
                    <a:pt x="23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6154519" y="760308"/>
              <a:ext cx="801738" cy="728251"/>
            </a:xfrm>
            <a:custGeom>
              <a:avLst/>
              <a:gdLst/>
              <a:ahLst/>
              <a:cxnLst/>
              <a:rect l="l" t="t" r="r" b="b"/>
              <a:pathLst>
                <a:path w="28355" h="25756" extrusionOk="0">
                  <a:moveTo>
                    <a:pt x="14179" y="1"/>
                  </a:moveTo>
                  <a:cubicBezTo>
                    <a:pt x="8379" y="1"/>
                    <a:pt x="3120" y="3949"/>
                    <a:pt x="1669" y="9837"/>
                  </a:cubicBezTo>
                  <a:cubicBezTo>
                    <a:pt x="1" y="16742"/>
                    <a:pt x="4237" y="23714"/>
                    <a:pt x="11142" y="25382"/>
                  </a:cubicBezTo>
                  <a:cubicBezTo>
                    <a:pt x="12169" y="25635"/>
                    <a:pt x="13196" y="25756"/>
                    <a:pt x="14208" y="25756"/>
                  </a:cubicBezTo>
                  <a:cubicBezTo>
                    <a:pt x="20002" y="25756"/>
                    <a:pt x="25267" y="21787"/>
                    <a:pt x="26687" y="15908"/>
                  </a:cubicBezTo>
                  <a:cubicBezTo>
                    <a:pt x="28355" y="9003"/>
                    <a:pt x="24118" y="2065"/>
                    <a:pt x="17213" y="364"/>
                  </a:cubicBezTo>
                  <a:cubicBezTo>
                    <a:pt x="16197" y="118"/>
                    <a:pt x="15180" y="1"/>
                    <a:pt x="14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444083" y="847677"/>
              <a:ext cx="465972" cy="583398"/>
            </a:xfrm>
            <a:custGeom>
              <a:avLst/>
              <a:gdLst/>
              <a:ahLst/>
              <a:cxnLst/>
              <a:rect l="l" t="t" r="r" b="b"/>
              <a:pathLst>
                <a:path w="16480" h="20633" extrusionOk="0">
                  <a:moveTo>
                    <a:pt x="8441" y="0"/>
                  </a:moveTo>
                  <a:cubicBezTo>
                    <a:pt x="4181" y="0"/>
                    <a:pt x="560" y="4356"/>
                    <a:pt x="267" y="9916"/>
                  </a:cubicBezTo>
                  <a:cubicBezTo>
                    <a:pt x="1" y="15620"/>
                    <a:pt x="3303" y="20424"/>
                    <a:pt x="7706" y="20624"/>
                  </a:cubicBezTo>
                  <a:cubicBezTo>
                    <a:pt x="7816" y="20630"/>
                    <a:pt x="7926" y="20633"/>
                    <a:pt x="8036" y="20633"/>
                  </a:cubicBezTo>
                  <a:cubicBezTo>
                    <a:pt x="12266" y="20633"/>
                    <a:pt x="15886" y="16278"/>
                    <a:pt x="16179" y="10750"/>
                  </a:cubicBezTo>
                  <a:cubicBezTo>
                    <a:pt x="16479" y="5046"/>
                    <a:pt x="13143" y="243"/>
                    <a:pt x="8774" y="9"/>
                  </a:cubicBezTo>
                  <a:cubicBezTo>
                    <a:pt x="8662" y="3"/>
                    <a:pt x="8552" y="0"/>
                    <a:pt x="8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191305" y="1010909"/>
              <a:ext cx="409365" cy="420873"/>
            </a:xfrm>
            <a:custGeom>
              <a:avLst/>
              <a:gdLst/>
              <a:ahLst/>
              <a:cxnLst/>
              <a:rect l="l" t="t" r="r" b="b"/>
              <a:pathLst>
                <a:path w="14478" h="14885" extrusionOk="0">
                  <a:moveTo>
                    <a:pt x="5273" y="304"/>
                  </a:moveTo>
                  <a:cubicBezTo>
                    <a:pt x="5328" y="304"/>
                    <a:pt x="5383" y="305"/>
                    <a:pt x="5438" y="307"/>
                  </a:cubicBezTo>
                  <a:cubicBezTo>
                    <a:pt x="7740" y="307"/>
                    <a:pt x="10308" y="1908"/>
                    <a:pt x="11943" y="4577"/>
                  </a:cubicBezTo>
                  <a:cubicBezTo>
                    <a:pt x="14144" y="8213"/>
                    <a:pt x="13811" y="12416"/>
                    <a:pt x="11242" y="13984"/>
                  </a:cubicBezTo>
                  <a:cubicBezTo>
                    <a:pt x="10572" y="14390"/>
                    <a:pt x="9817" y="14590"/>
                    <a:pt x="9013" y="14590"/>
                  </a:cubicBezTo>
                  <a:cubicBezTo>
                    <a:pt x="8297" y="14590"/>
                    <a:pt x="7542" y="14431"/>
                    <a:pt x="6772" y="14117"/>
                  </a:cubicBezTo>
                  <a:cubicBezTo>
                    <a:pt x="5004" y="13316"/>
                    <a:pt x="3537" y="11982"/>
                    <a:pt x="2536" y="10314"/>
                  </a:cubicBezTo>
                  <a:cubicBezTo>
                    <a:pt x="334" y="6678"/>
                    <a:pt x="668" y="2475"/>
                    <a:pt x="3237" y="874"/>
                  </a:cubicBezTo>
                  <a:cubicBezTo>
                    <a:pt x="3856" y="503"/>
                    <a:pt x="4561" y="304"/>
                    <a:pt x="5273" y="304"/>
                  </a:cubicBezTo>
                  <a:close/>
                  <a:moveTo>
                    <a:pt x="5458" y="0"/>
                  </a:moveTo>
                  <a:cubicBezTo>
                    <a:pt x="4620" y="0"/>
                    <a:pt x="3816" y="206"/>
                    <a:pt x="3103" y="641"/>
                  </a:cubicBezTo>
                  <a:cubicBezTo>
                    <a:pt x="368" y="2309"/>
                    <a:pt x="1" y="6712"/>
                    <a:pt x="2303" y="10448"/>
                  </a:cubicBezTo>
                  <a:cubicBezTo>
                    <a:pt x="3303" y="12182"/>
                    <a:pt x="4838" y="13550"/>
                    <a:pt x="6672" y="14384"/>
                  </a:cubicBezTo>
                  <a:cubicBezTo>
                    <a:pt x="7406" y="14717"/>
                    <a:pt x="8207" y="14884"/>
                    <a:pt x="9041" y="14884"/>
                  </a:cubicBezTo>
                  <a:cubicBezTo>
                    <a:pt x="9841" y="14884"/>
                    <a:pt x="10675" y="14684"/>
                    <a:pt x="11376" y="14250"/>
                  </a:cubicBezTo>
                  <a:cubicBezTo>
                    <a:pt x="14111" y="12583"/>
                    <a:pt x="14478" y="8179"/>
                    <a:pt x="12176" y="4443"/>
                  </a:cubicBezTo>
                  <a:cubicBezTo>
                    <a:pt x="10499" y="1657"/>
                    <a:pt x="7837" y="0"/>
                    <a:pt x="5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291285" y="1052190"/>
              <a:ext cx="8511" cy="7974"/>
            </a:xfrm>
            <a:custGeom>
              <a:avLst/>
              <a:gdLst/>
              <a:ahLst/>
              <a:cxnLst/>
              <a:rect l="l" t="t" r="r" b="b"/>
              <a:pathLst>
                <a:path w="301" h="282" extrusionOk="0">
                  <a:moveTo>
                    <a:pt x="149" y="1"/>
                  </a:moveTo>
                  <a:cubicBezTo>
                    <a:pt x="112" y="1"/>
                    <a:pt x="81" y="24"/>
                    <a:pt x="34" y="48"/>
                  </a:cubicBezTo>
                  <a:cubicBezTo>
                    <a:pt x="1" y="115"/>
                    <a:pt x="1" y="181"/>
                    <a:pt x="34" y="248"/>
                  </a:cubicBezTo>
                  <a:cubicBezTo>
                    <a:pt x="67" y="282"/>
                    <a:pt x="101" y="282"/>
                    <a:pt x="134" y="282"/>
                  </a:cubicBezTo>
                  <a:lnTo>
                    <a:pt x="201" y="282"/>
                  </a:lnTo>
                  <a:cubicBezTo>
                    <a:pt x="234" y="282"/>
                    <a:pt x="234" y="248"/>
                    <a:pt x="268" y="248"/>
                  </a:cubicBezTo>
                  <a:cubicBezTo>
                    <a:pt x="301" y="181"/>
                    <a:pt x="301" y="115"/>
                    <a:pt x="268" y="48"/>
                  </a:cubicBezTo>
                  <a:cubicBezTo>
                    <a:pt x="234" y="15"/>
                    <a:pt x="234" y="15"/>
                    <a:pt x="201" y="15"/>
                  </a:cubicBezTo>
                  <a:cubicBezTo>
                    <a:pt x="181" y="5"/>
                    <a:pt x="165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313933" y="1038449"/>
              <a:ext cx="182996" cy="98114"/>
            </a:xfrm>
            <a:custGeom>
              <a:avLst/>
              <a:gdLst/>
              <a:ahLst/>
              <a:cxnLst/>
              <a:rect l="l" t="t" r="r" b="b"/>
              <a:pathLst>
                <a:path w="6472" h="3470" extrusionOk="0">
                  <a:moveTo>
                    <a:pt x="1068" y="0"/>
                  </a:moveTo>
                  <a:cubicBezTo>
                    <a:pt x="1001" y="0"/>
                    <a:pt x="934" y="67"/>
                    <a:pt x="934" y="134"/>
                  </a:cubicBezTo>
                  <a:lnTo>
                    <a:pt x="934" y="167"/>
                  </a:lnTo>
                  <a:cubicBezTo>
                    <a:pt x="934" y="234"/>
                    <a:pt x="1001" y="267"/>
                    <a:pt x="1068" y="301"/>
                  </a:cubicBezTo>
                  <a:cubicBezTo>
                    <a:pt x="1134" y="301"/>
                    <a:pt x="1201" y="234"/>
                    <a:pt x="1201" y="134"/>
                  </a:cubicBezTo>
                  <a:cubicBezTo>
                    <a:pt x="1201" y="67"/>
                    <a:pt x="1134" y="0"/>
                    <a:pt x="1068" y="0"/>
                  </a:cubicBezTo>
                  <a:close/>
                  <a:moveTo>
                    <a:pt x="1950" y="92"/>
                  </a:moveTo>
                  <a:cubicBezTo>
                    <a:pt x="1879" y="92"/>
                    <a:pt x="1835" y="146"/>
                    <a:pt x="1835" y="200"/>
                  </a:cubicBezTo>
                  <a:cubicBezTo>
                    <a:pt x="1802" y="267"/>
                    <a:pt x="1868" y="367"/>
                    <a:pt x="1935" y="367"/>
                  </a:cubicBezTo>
                  <a:lnTo>
                    <a:pt x="1968" y="367"/>
                  </a:lnTo>
                  <a:cubicBezTo>
                    <a:pt x="2035" y="367"/>
                    <a:pt x="2102" y="334"/>
                    <a:pt x="2102" y="267"/>
                  </a:cubicBezTo>
                  <a:cubicBezTo>
                    <a:pt x="2102" y="200"/>
                    <a:pt x="2068" y="100"/>
                    <a:pt x="2002" y="100"/>
                  </a:cubicBezTo>
                  <a:cubicBezTo>
                    <a:pt x="1983" y="94"/>
                    <a:pt x="1966" y="92"/>
                    <a:pt x="1950" y="92"/>
                  </a:cubicBezTo>
                  <a:close/>
                  <a:moveTo>
                    <a:pt x="188" y="121"/>
                  </a:moveTo>
                  <a:cubicBezTo>
                    <a:pt x="169" y="121"/>
                    <a:pt x="150" y="125"/>
                    <a:pt x="134" y="134"/>
                  </a:cubicBezTo>
                  <a:cubicBezTo>
                    <a:pt x="67" y="134"/>
                    <a:pt x="0" y="234"/>
                    <a:pt x="34" y="301"/>
                  </a:cubicBezTo>
                  <a:cubicBezTo>
                    <a:pt x="67" y="367"/>
                    <a:pt x="100" y="401"/>
                    <a:pt x="167" y="401"/>
                  </a:cubicBezTo>
                  <a:lnTo>
                    <a:pt x="200" y="401"/>
                  </a:lnTo>
                  <a:cubicBezTo>
                    <a:pt x="267" y="367"/>
                    <a:pt x="334" y="301"/>
                    <a:pt x="301" y="234"/>
                  </a:cubicBezTo>
                  <a:cubicBezTo>
                    <a:pt x="301" y="159"/>
                    <a:pt x="244" y="121"/>
                    <a:pt x="188" y="121"/>
                  </a:cubicBezTo>
                  <a:close/>
                  <a:moveTo>
                    <a:pt x="2816" y="354"/>
                  </a:moveTo>
                  <a:cubicBezTo>
                    <a:pt x="2769" y="354"/>
                    <a:pt x="2727" y="385"/>
                    <a:pt x="2702" y="434"/>
                  </a:cubicBezTo>
                  <a:cubicBezTo>
                    <a:pt x="2669" y="501"/>
                    <a:pt x="2702" y="601"/>
                    <a:pt x="2769" y="634"/>
                  </a:cubicBezTo>
                  <a:lnTo>
                    <a:pt x="2836" y="634"/>
                  </a:lnTo>
                  <a:cubicBezTo>
                    <a:pt x="2902" y="634"/>
                    <a:pt x="2936" y="601"/>
                    <a:pt x="2969" y="567"/>
                  </a:cubicBezTo>
                  <a:cubicBezTo>
                    <a:pt x="3002" y="467"/>
                    <a:pt x="2969" y="401"/>
                    <a:pt x="2869" y="367"/>
                  </a:cubicBezTo>
                  <a:cubicBezTo>
                    <a:pt x="2851" y="358"/>
                    <a:pt x="2833" y="354"/>
                    <a:pt x="2816" y="354"/>
                  </a:cubicBezTo>
                  <a:close/>
                  <a:moveTo>
                    <a:pt x="3631" y="748"/>
                  </a:moveTo>
                  <a:cubicBezTo>
                    <a:pt x="3592" y="748"/>
                    <a:pt x="3557" y="771"/>
                    <a:pt x="3536" y="834"/>
                  </a:cubicBezTo>
                  <a:cubicBezTo>
                    <a:pt x="3469" y="901"/>
                    <a:pt x="3503" y="968"/>
                    <a:pt x="3570" y="1001"/>
                  </a:cubicBezTo>
                  <a:lnTo>
                    <a:pt x="3570" y="1034"/>
                  </a:lnTo>
                  <a:lnTo>
                    <a:pt x="3636" y="1034"/>
                  </a:lnTo>
                  <a:cubicBezTo>
                    <a:pt x="3703" y="1034"/>
                    <a:pt x="3736" y="1001"/>
                    <a:pt x="3770" y="968"/>
                  </a:cubicBezTo>
                  <a:cubicBezTo>
                    <a:pt x="3803" y="901"/>
                    <a:pt x="3770" y="801"/>
                    <a:pt x="3703" y="768"/>
                  </a:cubicBezTo>
                  <a:cubicBezTo>
                    <a:pt x="3679" y="755"/>
                    <a:pt x="3654" y="748"/>
                    <a:pt x="3631" y="748"/>
                  </a:cubicBezTo>
                  <a:close/>
                  <a:moveTo>
                    <a:pt x="4411" y="1246"/>
                  </a:moveTo>
                  <a:cubicBezTo>
                    <a:pt x="4365" y="1246"/>
                    <a:pt x="4323" y="1262"/>
                    <a:pt x="4303" y="1301"/>
                  </a:cubicBezTo>
                  <a:cubicBezTo>
                    <a:pt x="4237" y="1368"/>
                    <a:pt x="4270" y="1435"/>
                    <a:pt x="4303" y="1501"/>
                  </a:cubicBezTo>
                  <a:lnTo>
                    <a:pt x="4337" y="1501"/>
                  </a:lnTo>
                  <a:cubicBezTo>
                    <a:pt x="4337" y="1535"/>
                    <a:pt x="4370" y="1535"/>
                    <a:pt x="4403" y="1535"/>
                  </a:cubicBezTo>
                  <a:cubicBezTo>
                    <a:pt x="4437" y="1535"/>
                    <a:pt x="4504" y="1501"/>
                    <a:pt x="4504" y="1468"/>
                  </a:cubicBezTo>
                  <a:cubicBezTo>
                    <a:pt x="4570" y="1401"/>
                    <a:pt x="4537" y="1301"/>
                    <a:pt x="4504" y="1268"/>
                  </a:cubicBezTo>
                  <a:cubicBezTo>
                    <a:pt x="4476" y="1254"/>
                    <a:pt x="4443" y="1246"/>
                    <a:pt x="4411" y="1246"/>
                  </a:cubicBezTo>
                  <a:close/>
                  <a:moveTo>
                    <a:pt x="5104" y="1818"/>
                  </a:moveTo>
                  <a:cubicBezTo>
                    <a:pt x="5071" y="1818"/>
                    <a:pt x="5037" y="1835"/>
                    <a:pt x="5004" y="1868"/>
                  </a:cubicBezTo>
                  <a:cubicBezTo>
                    <a:pt x="4937" y="1935"/>
                    <a:pt x="4937" y="2002"/>
                    <a:pt x="5004" y="2068"/>
                  </a:cubicBezTo>
                  <a:cubicBezTo>
                    <a:pt x="5037" y="2102"/>
                    <a:pt x="5071" y="2102"/>
                    <a:pt x="5104" y="2102"/>
                  </a:cubicBezTo>
                  <a:cubicBezTo>
                    <a:pt x="5137" y="2102"/>
                    <a:pt x="5171" y="2102"/>
                    <a:pt x="5204" y="2068"/>
                  </a:cubicBezTo>
                  <a:cubicBezTo>
                    <a:pt x="5271" y="2002"/>
                    <a:pt x="5271" y="1935"/>
                    <a:pt x="5204" y="1868"/>
                  </a:cubicBezTo>
                  <a:cubicBezTo>
                    <a:pt x="5171" y="1835"/>
                    <a:pt x="5137" y="1818"/>
                    <a:pt x="5104" y="1818"/>
                  </a:cubicBezTo>
                  <a:close/>
                  <a:moveTo>
                    <a:pt x="5738" y="2485"/>
                  </a:moveTo>
                  <a:cubicBezTo>
                    <a:pt x="5704" y="2485"/>
                    <a:pt x="5671" y="2502"/>
                    <a:pt x="5638" y="2535"/>
                  </a:cubicBezTo>
                  <a:cubicBezTo>
                    <a:pt x="5571" y="2569"/>
                    <a:pt x="5571" y="2669"/>
                    <a:pt x="5638" y="2736"/>
                  </a:cubicBezTo>
                  <a:cubicBezTo>
                    <a:pt x="5671" y="2736"/>
                    <a:pt x="5704" y="2769"/>
                    <a:pt x="5738" y="2769"/>
                  </a:cubicBezTo>
                  <a:cubicBezTo>
                    <a:pt x="5771" y="2769"/>
                    <a:pt x="5804" y="2736"/>
                    <a:pt x="5838" y="2736"/>
                  </a:cubicBezTo>
                  <a:cubicBezTo>
                    <a:pt x="5905" y="2669"/>
                    <a:pt x="5905" y="2569"/>
                    <a:pt x="5838" y="2535"/>
                  </a:cubicBezTo>
                  <a:cubicBezTo>
                    <a:pt x="5804" y="2502"/>
                    <a:pt x="5771" y="2485"/>
                    <a:pt x="5738" y="2485"/>
                  </a:cubicBezTo>
                  <a:close/>
                  <a:moveTo>
                    <a:pt x="6321" y="3181"/>
                  </a:moveTo>
                  <a:cubicBezTo>
                    <a:pt x="6293" y="3181"/>
                    <a:pt x="6266" y="3189"/>
                    <a:pt x="6238" y="3203"/>
                  </a:cubicBezTo>
                  <a:cubicBezTo>
                    <a:pt x="6171" y="3269"/>
                    <a:pt x="6138" y="3336"/>
                    <a:pt x="6205" y="3403"/>
                  </a:cubicBezTo>
                  <a:cubicBezTo>
                    <a:pt x="6238" y="3436"/>
                    <a:pt x="6271" y="3469"/>
                    <a:pt x="6305" y="3469"/>
                  </a:cubicBezTo>
                  <a:cubicBezTo>
                    <a:pt x="6338" y="3469"/>
                    <a:pt x="6372" y="3469"/>
                    <a:pt x="6405" y="3436"/>
                  </a:cubicBezTo>
                  <a:cubicBezTo>
                    <a:pt x="6472" y="3403"/>
                    <a:pt x="6472" y="3303"/>
                    <a:pt x="6438" y="3236"/>
                  </a:cubicBezTo>
                  <a:cubicBezTo>
                    <a:pt x="6399" y="3197"/>
                    <a:pt x="6360" y="3181"/>
                    <a:pt x="6321" y="3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502556" y="1150305"/>
              <a:ext cx="7578" cy="7945"/>
            </a:xfrm>
            <a:custGeom>
              <a:avLst/>
              <a:gdLst/>
              <a:ahLst/>
              <a:cxnLst/>
              <a:rect l="l" t="t" r="r" b="b"/>
              <a:pathLst>
                <a:path w="268" h="281" extrusionOk="0">
                  <a:moveTo>
                    <a:pt x="125" y="0"/>
                  </a:moveTo>
                  <a:cubicBezTo>
                    <a:pt x="107" y="0"/>
                    <a:pt x="87" y="4"/>
                    <a:pt x="67" y="14"/>
                  </a:cubicBezTo>
                  <a:lnTo>
                    <a:pt x="34" y="47"/>
                  </a:lnTo>
                  <a:cubicBezTo>
                    <a:pt x="34" y="47"/>
                    <a:pt x="1" y="81"/>
                    <a:pt x="1" y="81"/>
                  </a:cubicBezTo>
                  <a:cubicBezTo>
                    <a:pt x="1" y="114"/>
                    <a:pt x="1" y="114"/>
                    <a:pt x="1" y="147"/>
                  </a:cubicBezTo>
                  <a:cubicBezTo>
                    <a:pt x="1" y="147"/>
                    <a:pt x="1" y="181"/>
                    <a:pt x="1" y="214"/>
                  </a:cubicBezTo>
                  <a:lnTo>
                    <a:pt x="34" y="214"/>
                  </a:lnTo>
                  <a:cubicBezTo>
                    <a:pt x="67" y="247"/>
                    <a:pt x="101" y="281"/>
                    <a:pt x="168" y="281"/>
                  </a:cubicBezTo>
                  <a:cubicBezTo>
                    <a:pt x="168" y="281"/>
                    <a:pt x="201" y="247"/>
                    <a:pt x="234" y="247"/>
                  </a:cubicBezTo>
                  <a:cubicBezTo>
                    <a:pt x="234" y="214"/>
                    <a:pt x="268" y="214"/>
                    <a:pt x="268" y="214"/>
                  </a:cubicBezTo>
                  <a:cubicBezTo>
                    <a:pt x="268" y="181"/>
                    <a:pt x="268" y="147"/>
                    <a:pt x="268" y="147"/>
                  </a:cubicBezTo>
                  <a:cubicBezTo>
                    <a:pt x="268" y="114"/>
                    <a:pt x="268" y="114"/>
                    <a:pt x="268" y="81"/>
                  </a:cubicBezTo>
                  <a:cubicBezTo>
                    <a:pt x="268" y="81"/>
                    <a:pt x="234" y="47"/>
                    <a:pt x="234" y="47"/>
                  </a:cubicBezTo>
                  <a:cubicBezTo>
                    <a:pt x="211" y="24"/>
                    <a:pt x="170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619529" y="889496"/>
              <a:ext cx="1295928" cy="925215"/>
            </a:xfrm>
            <a:custGeom>
              <a:avLst/>
              <a:gdLst/>
              <a:ahLst/>
              <a:cxnLst/>
              <a:rect l="l" t="t" r="r" b="b"/>
              <a:pathLst>
                <a:path w="45833" h="32722" extrusionOk="0">
                  <a:moveTo>
                    <a:pt x="12402" y="1"/>
                  </a:moveTo>
                  <a:cubicBezTo>
                    <a:pt x="8087" y="1"/>
                    <a:pt x="4109" y="641"/>
                    <a:pt x="1268" y="1966"/>
                  </a:cubicBezTo>
                  <a:cubicBezTo>
                    <a:pt x="334" y="2400"/>
                    <a:pt x="0" y="3500"/>
                    <a:pt x="500" y="4368"/>
                  </a:cubicBezTo>
                  <a:cubicBezTo>
                    <a:pt x="2068" y="7003"/>
                    <a:pt x="3002" y="11940"/>
                    <a:pt x="2435" y="15175"/>
                  </a:cubicBezTo>
                  <a:cubicBezTo>
                    <a:pt x="2268" y="16176"/>
                    <a:pt x="3002" y="17110"/>
                    <a:pt x="4003" y="17177"/>
                  </a:cubicBezTo>
                  <a:cubicBezTo>
                    <a:pt x="14677" y="18178"/>
                    <a:pt x="23684" y="23715"/>
                    <a:pt x="29288" y="32721"/>
                  </a:cubicBezTo>
                  <a:cubicBezTo>
                    <a:pt x="29521" y="25416"/>
                    <a:pt x="40662" y="19278"/>
                    <a:pt x="45833" y="13741"/>
                  </a:cubicBezTo>
                  <a:cubicBezTo>
                    <a:pt x="41763" y="7904"/>
                    <a:pt x="27853" y="1833"/>
                    <a:pt x="19848" y="598"/>
                  </a:cubicBezTo>
                  <a:cubicBezTo>
                    <a:pt x="17353" y="203"/>
                    <a:pt x="14825" y="1"/>
                    <a:pt x="12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376875" y="4046230"/>
              <a:ext cx="964913" cy="425397"/>
            </a:xfrm>
            <a:custGeom>
              <a:avLst/>
              <a:gdLst/>
              <a:ahLst/>
              <a:cxnLst/>
              <a:rect l="l" t="t" r="r" b="b"/>
              <a:pathLst>
                <a:path w="34126" h="15045" extrusionOk="0">
                  <a:moveTo>
                    <a:pt x="8907" y="0"/>
                  </a:moveTo>
                  <a:cubicBezTo>
                    <a:pt x="1" y="0"/>
                    <a:pt x="2436" y="15045"/>
                    <a:pt x="2436" y="15045"/>
                  </a:cubicBezTo>
                  <a:lnTo>
                    <a:pt x="30222" y="15045"/>
                  </a:lnTo>
                  <a:cubicBezTo>
                    <a:pt x="33091" y="15045"/>
                    <a:pt x="34125" y="11242"/>
                    <a:pt x="31623" y="9807"/>
                  </a:cubicBezTo>
                  <a:cubicBezTo>
                    <a:pt x="23985" y="5471"/>
                    <a:pt x="13477" y="0"/>
                    <a:pt x="8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7365565" y="4127351"/>
              <a:ext cx="434841" cy="299008"/>
            </a:xfrm>
            <a:custGeom>
              <a:avLst/>
              <a:gdLst/>
              <a:ahLst/>
              <a:cxnLst/>
              <a:rect l="l" t="t" r="r" b="b"/>
              <a:pathLst>
                <a:path w="15379" h="10575" extrusionOk="0">
                  <a:moveTo>
                    <a:pt x="15378" y="0"/>
                  </a:moveTo>
                  <a:lnTo>
                    <a:pt x="468" y="601"/>
                  </a:lnTo>
                  <a:lnTo>
                    <a:pt x="1" y="10574"/>
                  </a:lnTo>
                  <a:cubicBezTo>
                    <a:pt x="13043" y="8440"/>
                    <a:pt x="15378" y="0"/>
                    <a:pt x="1537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802497" y="2904995"/>
              <a:ext cx="1337436" cy="1338397"/>
            </a:xfrm>
            <a:custGeom>
              <a:avLst/>
              <a:gdLst/>
              <a:ahLst/>
              <a:cxnLst/>
              <a:rect l="l" t="t" r="r" b="b"/>
              <a:pathLst>
                <a:path w="47301" h="47335" extrusionOk="0">
                  <a:moveTo>
                    <a:pt x="23651" y="0"/>
                  </a:moveTo>
                  <a:cubicBezTo>
                    <a:pt x="10575" y="0"/>
                    <a:pt x="0" y="10608"/>
                    <a:pt x="0" y="23684"/>
                  </a:cubicBezTo>
                  <a:cubicBezTo>
                    <a:pt x="0" y="36727"/>
                    <a:pt x="10575" y="47334"/>
                    <a:pt x="23651" y="47334"/>
                  </a:cubicBezTo>
                  <a:cubicBezTo>
                    <a:pt x="36727" y="47334"/>
                    <a:pt x="47301" y="36727"/>
                    <a:pt x="47301" y="23684"/>
                  </a:cubicBezTo>
                  <a:cubicBezTo>
                    <a:pt x="47301" y="10608"/>
                    <a:pt x="36727" y="0"/>
                    <a:pt x="23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7092033" y="3233296"/>
              <a:ext cx="1033762" cy="967542"/>
            </a:xfrm>
            <a:custGeom>
              <a:avLst/>
              <a:gdLst/>
              <a:ahLst/>
              <a:cxnLst/>
              <a:rect l="l" t="t" r="r" b="b"/>
              <a:pathLst>
                <a:path w="36561" h="34219" extrusionOk="0">
                  <a:moveTo>
                    <a:pt x="20996" y="1"/>
                  </a:moveTo>
                  <a:cubicBezTo>
                    <a:pt x="15866" y="1"/>
                    <a:pt x="10414" y="2496"/>
                    <a:pt x="6472" y="7169"/>
                  </a:cubicBezTo>
                  <a:cubicBezTo>
                    <a:pt x="1" y="14875"/>
                    <a:pt x="34" y="25583"/>
                    <a:pt x="6572" y="31053"/>
                  </a:cubicBezTo>
                  <a:cubicBezTo>
                    <a:pt x="9115" y="33191"/>
                    <a:pt x="12274" y="34219"/>
                    <a:pt x="15565" y="34219"/>
                  </a:cubicBezTo>
                  <a:cubicBezTo>
                    <a:pt x="20695" y="34219"/>
                    <a:pt x="26147" y="31724"/>
                    <a:pt x="30089" y="27050"/>
                  </a:cubicBezTo>
                  <a:cubicBezTo>
                    <a:pt x="36560" y="19345"/>
                    <a:pt x="36527" y="8637"/>
                    <a:pt x="29989" y="3166"/>
                  </a:cubicBezTo>
                  <a:cubicBezTo>
                    <a:pt x="27447" y="1028"/>
                    <a:pt x="24288" y="1"/>
                    <a:pt x="20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828906" y="3162467"/>
              <a:ext cx="453701" cy="825319"/>
            </a:xfrm>
            <a:custGeom>
              <a:avLst/>
              <a:gdLst/>
              <a:ahLst/>
              <a:cxnLst/>
              <a:rect l="l" t="t" r="r" b="b"/>
              <a:pathLst>
                <a:path w="16046" h="29189" extrusionOk="0">
                  <a:moveTo>
                    <a:pt x="8006" y="401"/>
                  </a:moveTo>
                  <a:lnTo>
                    <a:pt x="8006" y="434"/>
                  </a:lnTo>
                  <a:cubicBezTo>
                    <a:pt x="12209" y="434"/>
                    <a:pt x="15578" y="6739"/>
                    <a:pt x="15578" y="14545"/>
                  </a:cubicBezTo>
                  <a:cubicBezTo>
                    <a:pt x="15578" y="22350"/>
                    <a:pt x="12209" y="28688"/>
                    <a:pt x="8006" y="28688"/>
                  </a:cubicBezTo>
                  <a:cubicBezTo>
                    <a:pt x="3836" y="28688"/>
                    <a:pt x="467" y="22350"/>
                    <a:pt x="467" y="14545"/>
                  </a:cubicBezTo>
                  <a:cubicBezTo>
                    <a:pt x="467" y="6739"/>
                    <a:pt x="3836" y="401"/>
                    <a:pt x="8006" y="401"/>
                  </a:cubicBezTo>
                  <a:close/>
                  <a:moveTo>
                    <a:pt x="8006" y="1"/>
                  </a:moveTo>
                  <a:cubicBezTo>
                    <a:pt x="3603" y="1"/>
                    <a:pt x="0" y="6539"/>
                    <a:pt x="0" y="14578"/>
                  </a:cubicBezTo>
                  <a:cubicBezTo>
                    <a:pt x="0" y="22617"/>
                    <a:pt x="3603" y="29188"/>
                    <a:pt x="8006" y="29188"/>
                  </a:cubicBezTo>
                  <a:cubicBezTo>
                    <a:pt x="12443" y="29188"/>
                    <a:pt x="16045" y="22617"/>
                    <a:pt x="16045" y="14578"/>
                  </a:cubicBezTo>
                  <a:cubicBezTo>
                    <a:pt x="16045" y="6539"/>
                    <a:pt x="12443" y="1"/>
                    <a:pt x="8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7048659" y="3212711"/>
              <a:ext cx="13233" cy="12978"/>
            </a:xfrm>
            <a:custGeom>
              <a:avLst/>
              <a:gdLst/>
              <a:ahLst/>
              <a:cxnLst/>
              <a:rect l="l" t="t" r="r" b="b"/>
              <a:pathLst>
                <a:path w="468" h="459" extrusionOk="0">
                  <a:moveTo>
                    <a:pt x="238" y="0"/>
                  </a:moveTo>
                  <a:cubicBezTo>
                    <a:pt x="209" y="0"/>
                    <a:pt x="184" y="8"/>
                    <a:pt x="167" y="25"/>
                  </a:cubicBezTo>
                  <a:cubicBezTo>
                    <a:pt x="134" y="25"/>
                    <a:pt x="101" y="58"/>
                    <a:pt x="101" y="92"/>
                  </a:cubicBezTo>
                  <a:cubicBezTo>
                    <a:pt x="67" y="92"/>
                    <a:pt x="34" y="125"/>
                    <a:pt x="34" y="158"/>
                  </a:cubicBezTo>
                  <a:cubicBezTo>
                    <a:pt x="1" y="192"/>
                    <a:pt x="1" y="259"/>
                    <a:pt x="34" y="325"/>
                  </a:cubicBezTo>
                  <a:cubicBezTo>
                    <a:pt x="67" y="392"/>
                    <a:pt x="101" y="425"/>
                    <a:pt x="167" y="459"/>
                  </a:cubicBezTo>
                  <a:lnTo>
                    <a:pt x="334" y="459"/>
                  </a:lnTo>
                  <a:cubicBezTo>
                    <a:pt x="367" y="425"/>
                    <a:pt x="401" y="425"/>
                    <a:pt x="401" y="392"/>
                  </a:cubicBezTo>
                  <a:cubicBezTo>
                    <a:pt x="434" y="392"/>
                    <a:pt x="434" y="359"/>
                    <a:pt x="468" y="325"/>
                  </a:cubicBezTo>
                  <a:cubicBezTo>
                    <a:pt x="468" y="259"/>
                    <a:pt x="468" y="192"/>
                    <a:pt x="468" y="158"/>
                  </a:cubicBezTo>
                  <a:cubicBezTo>
                    <a:pt x="434" y="92"/>
                    <a:pt x="401" y="58"/>
                    <a:pt x="334" y="25"/>
                  </a:cubicBezTo>
                  <a:cubicBezTo>
                    <a:pt x="301" y="8"/>
                    <a:pt x="267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7086378" y="3220600"/>
              <a:ext cx="153788" cy="321063"/>
            </a:xfrm>
            <a:custGeom>
              <a:avLst/>
              <a:gdLst/>
              <a:ahLst/>
              <a:cxnLst/>
              <a:rect l="l" t="t" r="r" b="b"/>
              <a:pathLst>
                <a:path w="5439" h="11355" extrusionOk="0">
                  <a:moveTo>
                    <a:pt x="275" y="1"/>
                  </a:moveTo>
                  <a:cubicBezTo>
                    <a:pt x="177" y="1"/>
                    <a:pt x="93" y="44"/>
                    <a:pt x="68" y="146"/>
                  </a:cubicBezTo>
                  <a:cubicBezTo>
                    <a:pt x="1" y="246"/>
                    <a:pt x="68" y="380"/>
                    <a:pt x="168" y="447"/>
                  </a:cubicBezTo>
                  <a:lnTo>
                    <a:pt x="268" y="447"/>
                  </a:lnTo>
                  <a:cubicBezTo>
                    <a:pt x="368" y="447"/>
                    <a:pt x="434" y="413"/>
                    <a:pt x="468" y="313"/>
                  </a:cubicBezTo>
                  <a:cubicBezTo>
                    <a:pt x="535" y="213"/>
                    <a:pt x="468" y="80"/>
                    <a:pt x="368" y="13"/>
                  </a:cubicBezTo>
                  <a:cubicBezTo>
                    <a:pt x="336" y="5"/>
                    <a:pt x="305" y="1"/>
                    <a:pt x="275" y="1"/>
                  </a:cubicBezTo>
                  <a:close/>
                  <a:moveTo>
                    <a:pt x="1423" y="734"/>
                  </a:moveTo>
                  <a:cubicBezTo>
                    <a:pt x="1362" y="734"/>
                    <a:pt x="1305" y="758"/>
                    <a:pt x="1268" y="813"/>
                  </a:cubicBezTo>
                  <a:cubicBezTo>
                    <a:pt x="1168" y="914"/>
                    <a:pt x="1168" y="1047"/>
                    <a:pt x="1268" y="1147"/>
                  </a:cubicBezTo>
                  <a:cubicBezTo>
                    <a:pt x="1302" y="1180"/>
                    <a:pt x="1368" y="1180"/>
                    <a:pt x="1402" y="1214"/>
                  </a:cubicBezTo>
                  <a:cubicBezTo>
                    <a:pt x="1469" y="1180"/>
                    <a:pt x="1535" y="1180"/>
                    <a:pt x="1569" y="1114"/>
                  </a:cubicBezTo>
                  <a:cubicBezTo>
                    <a:pt x="1669" y="1014"/>
                    <a:pt x="1669" y="880"/>
                    <a:pt x="1569" y="780"/>
                  </a:cubicBezTo>
                  <a:cubicBezTo>
                    <a:pt x="1524" y="750"/>
                    <a:pt x="1472" y="734"/>
                    <a:pt x="1423" y="734"/>
                  </a:cubicBezTo>
                  <a:close/>
                  <a:moveTo>
                    <a:pt x="2352" y="1746"/>
                  </a:moveTo>
                  <a:cubicBezTo>
                    <a:pt x="2311" y="1746"/>
                    <a:pt x="2271" y="1757"/>
                    <a:pt x="2236" y="1781"/>
                  </a:cubicBezTo>
                  <a:cubicBezTo>
                    <a:pt x="2136" y="1881"/>
                    <a:pt x="2102" y="2014"/>
                    <a:pt x="2202" y="2114"/>
                  </a:cubicBezTo>
                  <a:cubicBezTo>
                    <a:pt x="2236" y="2181"/>
                    <a:pt x="2302" y="2214"/>
                    <a:pt x="2369" y="2214"/>
                  </a:cubicBezTo>
                  <a:cubicBezTo>
                    <a:pt x="2436" y="2214"/>
                    <a:pt x="2469" y="2181"/>
                    <a:pt x="2503" y="2148"/>
                  </a:cubicBezTo>
                  <a:cubicBezTo>
                    <a:pt x="2603" y="2081"/>
                    <a:pt x="2636" y="1948"/>
                    <a:pt x="2569" y="1848"/>
                  </a:cubicBezTo>
                  <a:cubicBezTo>
                    <a:pt x="2505" y="1783"/>
                    <a:pt x="2426" y="1746"/>
                    <a:pt x="2352" y="1746"/>
                  </a:cubicBezTo>
                  <a:close/>
                  <a:moveTo>
                    <a:pt x="3116" y="2902"/>
                  </a:moveTo>
                  <a:cubicBezTo>
                    <a:pt x="3088" y="2902"/>
                    <a:pt x="3061" y="2907"/>
                    <a:pt x="3036" y="2915"/>
                  </a:cubicBezTo>
                  <a:cubicBezTo>
                    <a:pt x="2903" y="2982"/>
                    <a:pt x="2870" y="3148"/>
                    <a:pt x="2936" y="3249"/>
                  </a:cubicBezTo>
                  <a:cubicBezTo>
                    <a:pt x="2970" y="3315"/>
                    <a:pt x="3036" y="3349"/>
                    <a:pt x="3136" y="3349"/>
                  </a:cubicBezTo>
                  <a:cubicBezTo>
                    <a:pt x="3170" y="3349"/>
                    <a:pt x="3203" y="3349"/>
                    <a:pt x="3236" y="3315"/>
                  </a:cubicBezTo>
                  <a:cubicBezTo>
                    <a:pt x="3370" y="3282"/>
                    <a:pt x="3403" y="3115"/>
                    <a:pt x="3337" y="3015"/>
                  </a:cubicBezTo>
                  <a:cubicBezTo>
                    <a:pt x="3287" y="2940"/>
                    <a:pt x="3199" y="2902"/>
                    <a:pt x="3116" y="2902"/>
                  </a:cubicBezTo>
                  <a:close/>
                  <a:moveTo>
                    <a:pt x="3726" y="4141"/>
                  </a:moveTo>
                  <a:cubicBezTo>
                    <a:pt x="3707" y="4141"/>
                    <a:pt x="3688" y="4143"/>
                    <a:pt x="3670" y="4149"/>
                  </a:cubicBezTo>
                  <a:cubicBezTo>
                    <a:pt x="3537" y="4216"/>
                    <a:pt x="3503" y="4349"/>
                    <a:pt x="3537" y="4449"/>
                  </a:cubicBezTo>
                  <a:cubicBezTo>
                    <a:pt x="3570" y="4549"/>
                    <a:pt x="3670" y="4583"/>
                    <a:pt x="3737" y="4583"/>
                  </a:cubicBezTo>
                  <a:lnTo>
                    <a:pt x="3837" y="4583"/>
                  </a:lnTo>
                  <a:cubicBezTo>
                    <a:pt x="3937" y="4549"/>
                    <a:pt x="4004" y="4416"/>
                    <a:pt x="3970" y="4283"/>
                  </a:cubicBezTo>
                  <a:cubicBezTo>
                    <a:pt x="3915" y="4200"/>
                    <a:pt x="3815" y="4141"/>
                    <a:pt x="3726" y="4141"/>
                  </a:cubicBezTo>
                  <a:close/>
                  <a:moveTo>
                    <a:pt x="4224" y="5442"/>
                  </a:moveTo>
                  <a:cubicBezTo>
                    <a:pt x="4206" y="5442"/>
                    <a:pt x="4188" y="5444"/>
                    <a:pt x="4170" y="5450"/>
                  </a:cubicBezTo>
                  <a:cubicBezTo>
                    <a:pt x="4037" y="5483"/>
                    <a:pt x="3970" y="5617"/>
                    <a:pt x="4004" y="5750"/>
                  </a:cubicBezTo>
                  <a:cubicBezTo>
                    <a:pt x="4037" y="5850"/>
                    <a:pt x="4137" y="5884"/>
                    <a:pt x="4237" y="5884"/>
                  </a:cubicBezTo>
                  <a:lnTo>
                    <a:pt x="4304" y="5884"/>
                  </a:lnTo>
                  <a:cubicBezTo>
                    <a:pt x="4437" y="5850"/>
                    <a:pt x="4504" y="5717"/>
                    <a:pt x="4437" y="5617"/>
                  </a:cubicBezTo>
                  <a:cubicBezTo>
                    <a:pt x="4410" y="5506"/>
                    <a:pt x="4313" y="5442"/>
                    <a:pt x="4224" y="5442"/>
                  </a:cubicBezTo>
                  <a:close/>
                  <a:moveTo>
                    <a:pt x="4625" y="6776"/>
                  </a:moveTo>
                  <a:cubicBezTo>
                    <a:pt x="4606" y="6776"/>
                    <a:pt x="4588" y="6779"/>
                    <a:pt x="4571" y="6784"/>
                  </a:cubicBezTo>
                  <a:cubicBezTo>
                    <a:pt x="4437" y="6818"/>
                    <a:pt x="4371" y="6951"/>
                    <a:pt x="4404" y="7051"/>
                  </a:cubicBezTo>
                  <a:cubicBezTo>
                    <a:pt x="4404" y="7151"/>
                    <a:pt x="4504" y="7218"/>
                    <a:pt x="4604" y="7218"/>
                  </a:cubicBezTo>
                  <a:lnTo>
                    <a:pt x="4671" y="7218"/>
                  </a:lnTo>
                  <a:cubicBezTo>
                    <a:pt x="4771" y="7185"/>
                    <a:pt x="4871" y="7085"/>
                    <a:pt x="4838" y="6951"/>
                  </a:cubicBezTo>
                  <a:cubicBezTo>
                    <a:pt x="4810" y="6841"/>
                    <a:pt x="4714" y="6776"/>
                    <a:pt x="4625" y="6776"/>
                  </a:cubicBezTo>
                  <a:close/>
                  <a:moveTo>
                    <a:pt x="4925" y="8144"/>
                  </a:moveTo>
                  <a:cubicBezTo>
                    <a:pt x="4906" y="8144"/>
                    <a:pt x="4888" y="8146"/>
                    <a:pt x="4871" y="8152"/>
                  </a:cubicBezTo>
                  <a:cubicBezTo>
                    <a:pt x="4738" y="8152"/>
                    <a:pt x="4637" y="8286"/>
                    <a:pt x="4671" y="8419"/>
                  </a:cubicBezTo>
                  <a:cubicBezTo>
                    <a:pt x="4704" y="8519"/>
                    <a:pt x="4804" y="8586"/>
                    <a:pt x="4904" y="8586"/>
                  </a:cubicBezTo>
                  <a:lnTo>
                    <a:pt x="4938" y="8586"/>
                  </a:lnTo>
                  <a:cubicBezTo>
                    <a:pt x="5071" y="8552"/>
                    <a:pt x="5138" y="8452"/>
                    <a:pt x="5138" y="8319"/>
                  </a:cubicBezTo>
                  <a:cubicBezTo>
                    <a:pt x="5110" y="8208"/>
                    <a:pt x="5014" y="8144"/>
                    <a:pt x="4925" y="8144"/>
                  </a:cubicBezTo>
                  <a:close/>
                  <a:moveTo>
                    <a:pt x="5122" y="9513"/>
                  </a:moveTo>
                  <a:cubicBezTo>
                    <a:pt x="5106" y="9513"/>
                    <a:pt x="5089" y="9515"/>
                    <a:pt x="5071" y="9520"/>
                  </a:cubicBezTo>
                  <a:cubicBezTo>
                    <a:pt x="4938" y="9520"/>
                    <a:pt x="4871" y="9620"/>
                    <a:pt x="4871" y="9753"/>
                  </a:cubicBezTo>
                  <a:cubicBezTo>
                    <a:pt x="4871" y="9887"/>
                    <a:pt x="4971" y="9953"/>
                    <a:pt x="5104" y="9953"/>
                  </a:cubicBezTo>
                  <a:lnTo>
                    <a:pt x="5138" y="9953"/>
                  </a:lnTo>
                  <a:cubicBezTo>
                    <a:pt x="5238" y="9953"/>
                    <a:pt x="5338" y="9820"/>
                    <a:pt x="5338" y="9720"/>
                  </a:cubicBezTo>
                  <a:cubicBezTo>
                    <a:pt x="5309" y="9604"/>
                    <a:pt x="5230" y="9513"/>
                    <a:pt x="5122" y="9513"/>
                  </a:cubicBezTo>
                  <a:close/>
                  <a:moveTo>
                    <a:pt x="5205" y="10887"/>
                  </a:moveTo>
                  <a:cubicBezTo>
                    <a:pt x="5071" y="10887"/>
                    <a:pt x="4971" y="10987"/>
                    <a:pt x="4971" y="11121"/>
                  </a:cubicBezTo>
                  <a:cubicBezTo>
                    <a:pt x="5004" y="11254"/>
                    <a:pt x="5104" y="11354"/>
                    <a:pt x="5238" y="11354"/>
                  </a:cubicBezTo>
                  <a:cubicBezTo>
                    <a:pt x="5338" y="11321"/>
                    <a:pt x="5438" y="11221"/>
                    <a:pt x="5438" y="11121"/>
                  </a:cubicBezTo>
                  <a:cubicBezTo>
                    <a:pt x="5438" y="10987"/>
                    <a:pt x="5338" y="10887"/>
                    <a:pt x="5205" y="108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7227866" y="3568270"/>
              <a:ext cx="13233" cy="13007"/>
            </a:xfrm>
            <a:custGeom>
              <a:avLst/>
              <a:gdLst/>
              <a:ahLst/>
              <a:cxnLst/>
              <a:rect l="l" t="t" r="r" b="b"/>
              <a:pathLst>
                <a:path w="468" h="460" extrusionOk="0">
                  <a:moveTo>
                    <a:pt x="238" y="1"/>
                  </a:moveTo>
                  <a:cubicBezTo>
                    <a:pt x="209" y="1"/>
                    <a:pt x="184" y="9"/>
                    <a:pt x="167" y="26"/>
                  </a:cubicBezTo>
                  <a:cubicBezTo>
                    <a:pt x="134" y="26"/>
                    <a:pt x="100" y="59"/>
                    <a:pt x="100" y="59"/>
                  </a:cubicBezTo>
                  <a:cubicBezTo>
                    <a:pt x="67" y="92"/>
                    <a:pt x="34" y="126"/>
                    <a:pt x="34" y="159"/>
                  </a:cubicBezTo>
                  <a:cubicBezTo>
                    <a:pt x="34" y="159"/>
                    <a:pt x="34" y="193"/>
                    <a:pt x="34" y="226"/>
                  </a:cubicBezTo>
                  <a:cubicBezTo>
                    <a:pt x="0" y="259"/>
                    <a:pt x="34" y="293"/>
                    <a:pt x="34" y="326"/>
                  </a:cubicBezTo>
                  <a:cubicBezTo>
                    <a:pt x="34" y="359"/>
                    <a:pt x="67" y="359"/>
                    <a:pt x="100" y="393"/>
                  </a:cubicBezTo>
                  <a:cubicBezTo>
                    <a:pt x="100" y="426"/>
                    <a:pt x="134" y="426"/>
                    <a:pt x="167" y="459"/>
                  </a:cubicBezTo>
                  <a:lnTo>
                    <a:pt x="234" y="459"/>
                  </a:lnTo>
                  <a:cubicBezTo>
                    <a:pt x="301" y="459"/>
                    <a:pt x="367" y="426"/>
                    <a:pt x="401" y="393"/>
                  </a:cubicBezTo>
                  <a:cubicBezTo>
                    <a:pt x="434" y="359"/>
                    <a:pt x="434" y="359"/>
                    <a:pt x="467" y="326"/>
                  </a:cubicBezTo>
                  <a:cubicBezTo>
                    <a:pt x="467" y="259"/>
                    <a:pt x="467" y="193"/>
                    <a:pt x="467" y="159"/>
                  </a:cubicBezTo>
                  <a:cubicBezTo>
                    <a:pt x="434" y="126"/>
                    <a:pt x="434" y="92"/>
                    <a:pt x="401" y="59"/>
                  </a:cubicBezTo>
                  <a:cubicBezTo>
                    <a:pt x="401" y="59"/>
                    <a:pt x="367" y="26"/>
                    <a:pt x="334" y="26"/>
                  </a:cubicBezTo>
                  <a:cubicBezTo>
                    <a:pt x="301" y="9"/>
                    <a:pt x="267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601603" y="4046230"/>
              <a:ext cx="963951" cy="425397"/>
            </a:xfrm>
            <a:custGeom>
              <a:avLst/>
              <a:gdLst/>
              <a:ahLst/>
              <a:cxnLst/>
              <a:rect l="l" t="t" r="r" b="b"/>
              <a:pathLst>
                <a:path w="34092" h="15045" extrusionOk="0">
                  <a:moveTo>
                    <a:pt x="25185" y="0"/>
                  </a:moveTo>
                  <a:cubicBezTo>
                    <a:pt x="20615" y="0"/>
                    <a:pt x="10107" y="5471"/>
                    <a:pt x="2469" y="9807"/>
                  </a:cubicBezTo>
                  <a:cubicBezTo>
                    <a:pt x="0" y="11242"/>
                    <a:pt x="1001" y="15045"/>
                    <a:pt x="3870" y="15045"/>
                  </a:cubicBezTo>
                  <a:lnTo>
                    <a:pt x="31656" y="15045"/>
                  </a:lnTo>
                  <a:cubicBezTo>
                    <a:pt x="31656" y="15045"/>
                    <a:pt x="34091" y="0"/>
                    <a:pt x="25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7234454" y="1161077"/>
              <a:ext cx="1130915" cy="996524"/>
            </a:xfrm>
            <a:custGeom>
              <a:avLst/>
              <a:gdLst/>
              <a:ahLst/>
              <a:cxnLst/>
              <a:rect l="l" t="t" r="r" b="b"/>
              <a:pathLst>
                <a:path w="39997" h="35244" extrusionOk="0">
                  <a:moveTo>
                    <a:pt x="20030" y="0"/>
                  </a:moveTo>
                  <a:cubicBezTo>
                    <a:pt x="13102" y="0"/>
                    <a:pt x="6534" y="4095"/>
                    <a:pt x="3737" y="10874"/>
                  </a:cubicBezTo>
                  <a:cubicBezTo>
                    <a:pt x="1" y="19881"/>
                    <a:pt x="4271" y="30188"/>
                    <a:pt x="13277" y="33891"/>
                  </a:cubicBezTo>
                  <a:cubicBezTo>
                    <a:pt x="15481" y="34808"/>
                    <a:pt x="17766" y="35243"/>
                    <a:pt x="20014" y="35243"/>
                  </a:cubicBezTo>
                  <a:cubicBezTo>
                    <a:pt x="26918" y="35243"/>
                    <a:pt x="33475" y="31145"/>
                    <a:pt x="36293" y="24351"/>
                  </a:cubicBezTo>
                  <a:cubicBezTo>
                    <a:pt x="39996" y="15377"/>
                    <a:pt x="35726" y="5070"/>
                    <a:pt x="26753" y="1334"/>
                  </a:cubicBezTo>
                  <a:cubicBezTo>
                    <a:pt x="24552" y="429"/>
                    <a:pt x="22272" y="0"/>
                    <a:pt x="20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7477817" y="1449822"/>
              <a:ext cx="834735" cy="693671"/>
            </a:xfrm>
            <a:custGeom>
              <a:avLst/>
              <a:gdLst/>
              <a:ahLst/>
              <a:cxnLst/>
              <a:rect l="l" t="t" r="r" b="b"/>
              <a:pathLst>
                <a:path w="29522" h="24533" extrusionOk="0">
                  <a:moveTo>
                    <a:pt x="17978" y="1"/>
                  </a:moveTo>
                  <a:cubicBezTo>
                    <a:pt x="14682" y="1"/>
                    <a:pt x="11059" y="1261"/>
                    <a:pt x="7939" y="3764"/>
                  </a:cubicBezTo>
                  <a:cubicBezTo>
                    <a:pt x="1868" y="8668"/>
                    <a:pt x="0" y="16440"/>
                    <a:pt x="3769" y="21110"/>
                  </a:cubicBezTo>
                  <a:cubicBezTo>
                    <a:pt x="5602" y="23397"/>
                    <a:pt x="8427" y="24532"/>
                    <a:pt x="11545" y="24532"/>
                  </a:cubicBezTo>
                  <a:cubicBezTo>
                    <a:pt x="14840" y="24532"/>
                    <a:pt x="18462" y="23263"/>
                    <a:pt x="21582" y="20743"/>
                  </a:cubicBezTo>
                  <a:cubicBezTo>
                    <a:pt x="27653" y="15840"/>
                    <a:pt x="29521" y="8101"/>
                    <a:pt x="25752" y="3398"/>
                  </a:cubicBezTo>
                  <a:cubicBezTo>
                    <a:pt x="23920" y="1128"/>
                    <a:pt x="21095" y="1"/>
                    <a:pt x="179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7317470" y="1283141"/>
              <a:ext cx="502729" cy="604180"/>
            </a:xfrm>
            <a:custGeom>
              <a:avLst/>
              <a:gdLst/>
              <a:ahLst/>
              <a:cxnLst/>
              <a:rect l="l" t="t" r="r" b="b"/>
              <a:pathLst>
                <a:path w="17780" h="21368" extrusionOk="0">
                  <a:moveTo>
                    <a:pt x="9907" y="386"/>
                  </a:moveTo>
                  <a:cubicBezTo>
                    <a:pt x="10408" y="386"/>
                    <a:pt x="10941" y="486"/>
                    <a:pt x="11475" y="653"/>
                  </a:cubicBezTo>
                  <a:cubicBezTo>
                    <a:pt x="15445" y="1854"/>
                    <a:pt x="17313" y="7324"/>
                    <a:pt x="15645" y="12862"/>
                  </a:cubicBezTo>
                  <a:cubicBezTo>
                    <a:pt x="14911" y="15430"/>
                    <a:pt x="13410" y="17699"/>
                    <a:pt x="11342" y="19366"/>
                  </a:cubicBezTo>
                  <a:cubicBezTo>
                    <a:pt x="9944" y="20427"/>
                    <a:pt x="8441" y="20982"/>
                    <a:pt x="6998" y="20982"/>
                  </a:cubicBezTo>
                  <a:cubicBezTo>
                    <a:pt x="6444" y="20982"/>
                    <a:pt x="5898" y="20901"/>
                    <a:pt x="5371" y="20734"/>
                  </a:cubicBezTo>
                  <a:cubicBezTo>
                    <a:pt x="3503" y="20167"/>
                    <a:pt x="2002" y="18566"/>
                    <a:pt x="1201" y="16298"/>
                  </a:cubicBezTo>
                  <a:cubicBezTo>
                    <a:pt x="401" y="13762"/>
                    <a:pt x="434" y="11027"/>
                    <a:pt x="1235" y="8492"/>
                  </a:cubicBezTo>
                  <a:cubicBezTo>
                    <a:pt x="2702" y="3688"/>
                    <a:pt x="6372" y="386"/>
                    <a:pt x="9907" y="386"/>
                  </a:cubicBezTo>
                  <a:close/>
                  <a:moveTo>
                    <a:pt x="9901" y="1"/>
                  </a:moveTo>
                  <a:cubicBezTo>
                    <a:pt x="6195" y="1"/>
                    <a:pt x="2369" y="3396"/>
                    <a:pt x="868" y="8392"/>
                  </a:cubicBezTo>
                  <a:cubicBezTo>
                    <a:pt x="34" y="10994"/>
                    <a:pt x="0" y="13796"/>
                    <a:pt x="834" y="16398"/>
                  </a:cubicBezTo>
                  <a:cubicBezTo>
                    <a:pt x="1668" y="18833"/>
                    <a:pt x="3236" y="20501"/>
                    <a:pt x="5271" y="21134"/>
                  </a:cubicBezTo>
                  <a:cubicBezTo>
                    <a:pt x="5838" y="21301"/>
                    <a:pt x="6438" y="21368"/>
                    <a:pt x="7005" y="21368"/>
                  </a:cubicBezTo>
                  <a:cubicBezTo>
                    <a:pt x="8673" y="21334"/>
                    <a:pt x="10308" y="20734"/>
                    <a:pt x="11609" y="19667"/>
                  </a:cubicBezTo>
                  <a:cubicBezTo>
                    <a:pt x="13743" y="17932"/>
                    <a:pt x="15278" y="15630"/>
                    <a:pt x="16012" y="12995"/>
                  </a:cubicBezTo>
                  <a:cubicBezTo>
                    <a:pt x="17780" y="7224"/>
                    <a:pt x="15778" y="1520"/>
                    <a:pt x="11609" y="253"/>
                  </a:cubicBezTo>
                  <a:cubicBezTo>
                    <a:pt x="11048" y="82"/>
                    <a:pt x="10476" y="1"/>
                    <a:pt x="99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7627759" y="1326656"/>
              <a:ext cx="10405" cy="10801"/>
            </a:xfrm>
            <a:custGeom>
              <a:avLst/>
              <a:gdLst/>
              <a:ahLst/>
              <a:cxnLst/>
              <a:rect l="l" t="t" r="r" b="b"/>
              <a:pathLst>
                <a:path w="368" h="382" extrusionOk="0">
                  <a:moveTo>
                    <a:pt x="166" y="1"/>
                  </a:moveTo>
                  <a:cubicBezTo>
                    <a:pt x="143" y="1"/>
                    <a:pt x="120" y="5"/>
                    <a:pt x="101" y="15"/>
                  </a:cubicBezTo>
                  <a:cubicBezTo>
                    <a:pt x="68" y="15"/>
                    <a:pt x="34" y="48"/>
                    <a:pt x="34" y="48"/>
                  </a:cubicBezTo>
                  <a:cubicBezTo>
                    <a:pt x="1" y="81"/>
                    <a:pt x="1" y="81"/>
                    <a:pt x="1" y="115"/>
                  </a:cubicBezTo>
                  <a:cubicBezTo>
                    <a:pt x="1" y="148"/>
                    <a:pt x="1" y="181"/>
                    <a:pt x="1" y="181"/>
                  </a:cubicBezTo>
                  <a:cubicBezTo>
                    <a:pt x="1" y="248"/>
                    <a:pt x="1" y="281"/>
                    <a:pt x="34" y="348"/>
                  </a:cubicBezTo>
                  <a:cubicBezTo>
                    <a:pt x="68" y="382"/>
                    <a:pt x="134" y="382"/>
                    <a:pt x="201" y="382"/>
                  </a:cubicBezTo>
                  <a:lnTo>
                    <a:pt x="234" y="382"/>
                  </a:lnTo>
                  <a:cubicBezTo>
                    <a:pt x="268" y="348"/>
                    <a:pt x="268" y="348"/>
                    <a:pt x="301" y="348"/>
                  </a:cubicBezTo>
                  <a:cubicBezTo>
                    <a:pt x="334" y="281"/>
                    <a:pt x="368" y="248"/>
                    <a:pt x="368" y="181"/>
                  </a:cubicBezTo>
                  <a:cubicBezTo>
                    <a:pt x="368" y="181"/>
                    <a:pt x="368" y="148"/>
                    <a:pt x="368" y="115"/>
                  </a:cubicBezTo>
                  <a:cubicBezTo>
                    <a:pt x="334" y="81"/>
                    <a:pt x="334" y="81"/>
                    <a:pt x="301" y="48"/>
                  </a:cubicBezTo>
                  <a:cubicBezTo>
                    <a:pt x="277" y="24"/>
                    <a:pt x="221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7657957" y="1341104"/>
              <a:ext cx="90565" cy="267057"/>
            </a:xfrm>
            <a:custGeom>
              <a:avLst/>
              <a:gdLst/>
              <a:ahLst/>
              <a:cxnLst/>
              <a:rect l="l" t="t" r="r" b="b"/>
              <a:pathLst>
                <a:path w="3203" h="9445" extrusionOk="0">
                  <a:moveTo>
                    <a:pt x="221" y="1"/>
                  </a:moveTo>
                  <a:cubicBezTo>
                    <a:pt x="162" y="1"/>
                    <a:pt x="108" y="29"/>
                    <a:pt x="67" y="71"/>
                  </a:cubicBezTo>
                  <a:cubicBezTo>
                    <a:pt x="0" y="171"/>
                    <a:pt x="34" y="304"/>
                    <a:pt x="134" y="371"/>
                  </a:cubicBezTo>
                  <a:cubicBezTo>
                    <a:pt x="167" y="371"/>
                    <a:pt x="200" y="404"/>
                    <a:pt x="234" y="404"/>
                  </a:cubicBezTo>
                  <a:cubicBezTo>
                    <a:pt x="300" y="371"/>
                    <a:pt x="367" y="371"/>
                    <a:pt x="401" y="304"/>
                  </a:cubicBezTo>
                  <a:cubicBezTo>
                    <a:pt x="434" y="204"/>
                    <a:pt x="434" y="104"/>
                    <a:pt x="334" y="37"/>
                  </a:cubicBezTo>
                  <a:cubicBezTo>
                    <a:pt x="296" y="12"/>
                    <a:pt x="257" y="1"/>
                    <a:pt x="221" y="1"/>
                  </a:cubicBezTo>
                  <a:close/>
                  <a:moveTo>
                    <a:pt x="1168" y="796"/>
                  </a:moveTo>
                  <a:cubicBezTo>
                    <a:pt x="1118" y="796"/>
                    <a:pt x="1068" y="821"/>
                    <a:pt x="1034" y="871"/>
                  </a:cubicBezTo>
                  <a:cubicBezTo>
                    <a:pt x="934" y="938"/>
                    <a:pt x="934" y="1038"/>
                    <a:pt x="1034" y="1138"/>
                  </a:cubicBezTo>
                  <a:cubicBezTo>
                    <a:pt x="1058" y="1162"/>
                    <a:pt x="1098" y="1185"/>
                    <a:pt x="1132" y="1185"/>
                  </a:cubicBezTo>
                  <a:cubicBezTo>
                    <a:pt x="1145" y="1185"/>
                    <a:pt x="1158" y="1181"/>
                    <a:pt x="1168" y="1171"/>
                  </a:cubicBezTo>
                  <a:cubicBezTo>
                    <a:pt x="1234" y="1171"/>
                    <a:pt x="1268" y="1171"/>
                    <a:pt x="1301" y="1138"/>
                  </a:cubicBezTo>
                  <a:cubicBezTo>
                    <a:pt x="1368" y="1071"/>
                    <a:pt x="1368" y="938"/>
                    <a:pt x="1301" y="871"/>
                  </a:cubicBezTo>
                  <a:cubicBezTo>
                    <a:pt x="1268" y="821"/>
                    <a:pt x="1218" y="796"/>
                    <a:pt x="1168" y="796"/>
                  </a:cubicBezTo>
                  <a:close/>
                  <a:moveTo>
                    <a:pt x="1906" y="1804"/>
                  </a:moveTo>
                  <a:cubicBezTo>
                    <a:pt x="1872" y="1804"/>
                    <a:pt x="1837" y="1815"/>
                    <a:pt x="1802" y="1839"/>
                  </a:cubicBezTo>
                  <a:cubicBezTo>
                    <a:pt x="1701" y="1872"/>
                    <a:pt x="1668" y="2005"/>
                    <a:pt x="1735" y="2105"/>
                  </a:cubicBezTo>
                  <a:cubicBezTo>
                    <a:pt x="1768" y="2172"/>
                    <a:pt x="1835" y="2206"/>
                    <a:pt x="1902" y="2206"/>
                  </a:cubicBezTo>
                  <a:cubicBezTo>
                    <a:pt x="1935" y="2206"/>
                    <a:pt x="1968" y="2172"/>
                    <a:pt x="2002" y="2172"/>
                  </a:cubicBezTo>
                  <a:cubicBezTo>
                    <a:pt x="2068" y="2105"/>
                    <a:pt x="2102" y="2005"/>
                    <a:pt x="2068" y="1905"/>
                  </a:cubicBezTo>
                  <a:cubicBezTo>
                    <a:pt x="2025" y="1841"/>
                    <a:pt x="1968" y="1804"/>
                    <a:pt x="1906" y="1804"/>
                  </a:cubicBezTo>
                  <a:close/>
                  <a:moveTo>
                    <a:pt x="2410" y="2927"/>
                  </a:moveTo>
                  <a:cubicBezTo>
                    <a:pt x="2384" y="2927"/>
                    <a:pt x="2359" y="2932"/>
                    <a:pt x="2335" y="2939"/>
                  </a:cubicBezTo>
                  <a:cubicBezTo>
                    <a:pt x="2235" y="2973"/>
                    <a:pt x="2202" y="3106"/>
                    <a:pt x="2235" y="3206"/>
                  </a:cubicBezTo>
                  <a:cubicBezTo>
                    <a:pt x="2269" y="3273"/>
                    <a:pt x="2335" y="3306"/>
                    <a:pt x="2402" y="3306"/>
                  </a:cubicBezTo>
                  <a:lnTo>
                    <a:pt x="2469" y="3306"/>
                  </a:lnTo>
                  <a:cubicBezTo>
                    <a:pt x="2569" y="3273"/>
                    <a:pt x="2635" y="3173"/>
                    <a:pt x="2602" y="3073"/>
                  </a:cubicBezTo>
                  <a:cubicBezTo>
                    <a:pt x="2577" y="2971"/>
                    <a:pt x="2493" y="2927"/>
                    <a:pt x="2410" y="2927"/>
                  </a:cubicBezTo>
                  <a:close/>
                  <a:moveTo>
                    <a:pt x="2770" y="4132"/>
                  </a:moveTo>
                  <a:cubicBezTo>
                    <a:pt x="2748" y="4132"/>
                    <a:pt x="2726" y="4134"/>
                    <a:pt x="2702" y="4140"/>
                  </a:cubicBezTo>
                  <a:cubicBezTo>
                    <a:pt x="2602" y="4140"/>
                    <a:pt x="2535" y="4240"/>
                    <a:pt x="2569" y="4374"/>
                  </a:cubicBezTo>
                  <a:cubicBezTo>
                    <a:pt x="2602" y="4440"/>
                    <a:pt x="2669" y="4507"/>
                    <a:pt x="2769" y="4507"/>
                  </a:cubicBezTo>
                  <a:lnTo>
                    <a:pt x="2802" y="4507"/>
                  </a:lnTo>
                  <a:cubicBezTo>
                    <a:pt x="2902" y="4474"/>
                    <a:pt x="2969" y="4374"/>
                    <a:pt x="2936" y="4274"/>
                  </a:cubicBezTo>
                  <a:cubicBezTo>
                    <a:pt x="2936" y="4191"/>
                    <a:pt x="2868" y="4132"/>
                    <a:pt x="2770" y="4132"/>
                  </a:cubicBezTo>
                  <a:close/>
                  <a:moveTo>
                    <a:pt x="2936" y="5341"/>
                  </a:moveTo>
                  <a:cubicBezTo>
                    <a:pt x="2802" y="5375"/>
                    <a:pt x="2736" y="5441"/>
                    <a:pt x="2736" y="5575"/>
                  </a:cubicBezTo>
                  <a:cubicBezTo>
                    <a:pt x="2769" y="5675"/>
                    <a:pt x="2869" y="5741"/>
                    <a:pt x="2969" y="5741"/>
                  </a:cubicBezTo>
                  <a:cubicBezTo>
                    <a:pt x="3069" y="5741"/>
                    <a:pt x="3136" y="5641"/>
                    <a:pt x="3136" y="5541"/>
                  </a:cubicBezTo>
                  <a:cubicBezTo>
                    <a:pt x="3136" y="5408"/>
                    <a:pt x="3036" y="5341"/>
                    <a:pt x="2936" y="5341"/>
                  </a:cubicBezTo>
                  <a:close/>
                  <a:moveTo>
                    <a:pt x="3002" y="6575"/>
                  </a:moveTo>
                  <a:cubicBezTo>
                    <a:pt x="2902" y="6575"/>
                    <a:pt x="2802" y="6675"/>
                    <a:pt x="2802" y="6776"/>
                  </a:cubicBezTo>
                  <a:cubicBezTo>
                    <a:pt x="2802" y="6876"/>
                    <a:pt x="2869" y="6976"/>
                    <a:pt x="3002" y="6976"/>
                  </a:cubicBezTo>
                  <a:cubicBezTo>
                    <a:pt x="3102" y="6976"/>
                    <a:pt x="3169" y="6876"/>
                    <a:pt x="3203" y="6776"/>
                  </a:cubicBezTo>
                  <a:cubicBezTo>
                    <a:pt x="3203" y="6675"/>
                    <a:pt x="3102" y="6575"/>
                    <a:pt x="3002" y="6575"/>
                  </a:cubicBezTo>
                  <a:close/>
                  <a:moveTo>
                    <a:pt x="2896" y="7836"/>
                  </a:moveTo>
                  <a:cubicBezTo>
                    <a:pt x="2810" y="7836"/>
                    <a:pt x="2731" y="7923"/>
                    <a:pt x="2702" y="8010"/>
                  </a:cubicBezTo>
                  <a:cubicBezTo>
                    <a:pt x="2702" y="8110"/>
                    <a:pt x="2769" y="8210"/>
                    <a:pt x="2902" y="8210"/>
                  </a:cubicBezTo>
                  <a:lnTo>
                    <a:pt x="2902" y="8243"/>
                  </a:lnTo>
                  <a:cubicBezTo>
                    <a:pt x="3002" y="8210"/>
                    <a:pt x="3102" y="8143"/>
                    <a:pt x="3102" y="8043"/>
                  </a:cubicBezTo>
                  <a:cubicBezTo>
                    <a:pt x="3102" y="7943"/>
                    <a:pt x="3036" y="7843"/>
                    <a:pt x="2936" y="7843"/>
                  </a:cubicBezTo>
                  <a:cubicBezTo>
                    <a:pt x="2922" y="7838"/>
                    <a:pt x="2909" y="7836"/>
                    <a:pt x="2896" y="7836"/>
                  </a:cubicBezTo>
                  <a:close/>
                  <a:moveTo>
                    <a:pt x="2702" y="9068"/>
                  </a:moveTo>
                  <a:cubicBezTo>
                    <a:pt x="2603" y="9068"/>
                    <a:pt x="2535" y="9128"/>
                    <a:pt x="2535" y="9211"/>
                  </a:cubicBezTo>
                  <a:cubicBezTo>
                    <a:pt x="2502" y="9311"/>
                    <a:pt x="2569" y="9411"/>
                    <a:pt x="2669" y="9444"/>
                  </a:cubicBezTo>
                  <a:lnTo>
                    <a:pt x="2702" y="9444"/>
                  </a:lnTo>
                  <a:cubicBezTo>
                    <a:pt x="2802" y="9444"/>
                    <a:pt x="2869" y="9377"/>
                    <a:pt x="2902" y="9311"/>
                  </a:cubicBezTo>
                  <a:cubicBezTo>
                    <a:pt x="2936" y="9177"/>
                    <a:pt x="2869" y="9077"/>
                    <a:pt x="2769" y="9077"/>
                  </a:cubicBezTo>
                  <a:cubicBezTo>
                    <a:pt x="2745" y="9071"/>
                    <a:pt x="2723" y="9068"/>
                    <a:pt x="2702" y="90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7720190" y="1631319"/>
              <a:ext cx="11367" cy="10773"/>
            </a:xfrm>
            <a:custGeom>
              <a:avLst/>
              <a:gdLst/>
              <a:ahLst/>
              <a:cxnLst/>
              <a:rect l="l" t="t" r="r" b="b"/>
              <a:pathLst>
                <a:path w="402" h="381" extrusionOk="0">
                  <a:moveTo>
                    <a:pt x="199" y="0"/>
                  </a:moveTo>
                  <a:cubicBezTo>
                    <a:pt x="176" y="0"/>
                    <a:pt x="154" y="4"/>
                    <a:pt x="134" y="14"/>
                  </a:cubicBezTo>
                  <a:cubicBezTo>
                    <a:pt x="101" y="14"/>
                    <a:pt x="101" y="47"/>
                    <a:pt x="68" y="47"/>
                  </a:cubicBezTo>
                  <a:cubicBezTo>
                    <a:pt x="34" y="81"/>
                    <a:pt x="34" y="81"/>
                    <a:pt x="34" y="114"/>
                  </a:cubicBezTo>
                  <a:cubicBezTo>
                    <a:pt x="34" y="147"/>
                    <a:pt x="34" y="181"/>
                    <a:pt x="34" y="181"/>
                  </a:cubicBezTo>
                  <a:cubicBezTo>
                    <a:pt x="1" y="214"/>
                    <a:pt x="1" y="248"/>
                    <a:pt x="34" y="281"/>
                  </a:cubicBezTo>
                  <a:cubicBezTo>
                    <a:pt x="34" y="281"/>
                    <a:pt x="34" y="314"/>
                    <a:pt x="68" y="348"/>
                  </a:cubicBezTo>
                  <a:cubicBezTo>
                    <a:pt x="101" y="381"/>
                    <a:pt x="168" y="381"/>
                    <a:pt x="201" y="381"/>
                  </a:cubicBezTo>
                  <a:lnTo>
                    <a:pt x="268" y="381"/>
                  </a:lnTo>
                  <a:cubicBezTo>
                    <a:pt x="301" y="381"/>
                    <a:pt x="334" y="348"/>
                    <a:pt x="334" y="348"/>
                  </a:cubicBezTo>
                  <a:cubicBezTo>
                    <a:pt x="368" y="281"/>
                    <a:pt x="401" y="248"/>
                    <a:pt x="401" y="181"/>
                  </a:cubicBezTo>
                  <a:cubicBezTo>
                    <a:pt x="401" y="147"/>
                    <a:pt x="368" y="81"/>
                    <a:pt x="334" y="47"/>
                  </a:cubicBezTo>
                  <a:cubicBezTo>
                    <a:pt x="311" y="24"/>
                    <a:pt x="254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7190147" y="1752901"/>
              <a:ext cx="959569" cy="1688781"/>
            </a:xfrm>
            <a:custGeom>
              <a:avLst/>
              <a:gdLst/>
              <a:ahLst/>
              <a:cxnLst/>
              <a:rect l="l" t="t" r="r" b="b"/>
              <a:pathLst>
                <a:path w="33937" h="59727" extrusionOk="0">
                  <a:moveTo>
                    <a:pt x="26309" y="1"/>
                  </a:moveTo>
                  <a:cubicBezTo>
                    <a:pt x="24279" y="1"/>
                    <a:pt x="22389" y="704"/>
                    <a:pt x="21582" y="2185"/>
                  </a:cubicBezTo>
                  <a:cubicBezTo>
                    <a:pt x="19837" y="5389"/>
                    <a:pt x="13780" y="8349"/>
                    <a:pt x="10114" y="8349"/>
                  </a:cubicBezTo>
                  <a:cubicBezTo>
                    <a:pt x="9084" y="8349"/>
                    <a:pt x="8243" y="8116"/>
                    <a:pt x="7739" y="7589"/>
                  </a:cubicBezTo>
                  <a:cubicBezTo>
                    <a:pt x="3769" y="12226"/>
                    <a:pt x="601" y="32807"/>
                    <a:pt x="0" y="42948"/>
                  </a:cubicBezTo>
                  <a:cubicBezTo>
                    <a:pt x="3036" y="43582"/>
                    <a:pt x="9941" y="48418"/>
                    <a:pt x="10574" y="55824"/>
                  </a:cubicBezTo>
                  <a:cubicBezTo>
                    <a:pt x="13488" y="58663"/>
                    <a:pt x="17117" y="59727"/>
                    <a:pt x="20281" y="59727"/>
                  </a:cubicBezTo>
                  <a:cubicBezTo>
                    <a:pt x="24216" y="59727"/>
                    <a:pt x="27431" y="58080"/>
                    <a:pt x="27653" y="56157"/>
                  </a:cubicBezTo>
                  <a:cubicBezTo>
                    <a:pt x="28087" y="51387"/>
                    <a:pt x="26552" y="48252"/>
                    <a:pt x="22616" y="45049"/>
                  </a:cubicBezTo>
                  <a:cubicBezTo>
                    <a:pt x="23917" y="23501"/>
                    <a:pt x="32056" y="12426"/>
                    <a:pt x="33190" y="6188"/>
                  </a:cubicBezTo>
                  <a:cubicBezTo>
                    <a:pt x="33936" y="2203"/>
                    <a:pt x="29902" y="1"/>
                    <a:pt x="26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7434415" y="3018971"/>
              <a:ext cx="376029" cy="88840"/>
            </a:xfrm>
            <a:custGeom>
              <a:avLst/>
              <a:gdLst/>
              <a:ahLst/>
              <a:cxnLst/>
              <a:rect l="l" t="t" r="r" b="b"/>
              <a:pathLst>
                <a:path w="13299" h="3142" extrusionOk="0">
                  <a:moveTo>
                    <a:pt x="11828" y="0"/>
                  </a:moveTo>
                  <a:cubicBezTo>
                    <a:pt x="9277" y="0"/>
                    <a:pt x="3930" y="427"/>
                    <a:pt x="167" y="2741"/>
                  </a:cubicBezTo>
                  <a:cubicBezTo>
                    <a:pt x="1" y="2874"/>
                    <a:pt x="67" y="3141"/>
                    <a:pt x="301" y="3141"/>
                  </a:cubicBezTo>
                  <a:lnTo>
                    <a:pt x="401" y="3141"/>
                  </a:lnTo>
                  <a:cubicBezTo>
                    <a:pt x="4166" y="830"/>
                    <a:pt x="9542" y="447"/>
                    <a:pt x="11980" y="447"/>
                  </a:cubicBezTo>
                  <a:cubicBezTo>
                    <a:pt x="12392" y="447"/>
                    <a:pt x="12721" y="458"/>
                    <a:pt x="12943" y="472"/>
                  </a:cubicBezTo>
                  <a:cubicBezTo>
                    <a:pt x="12954" y="474"/>
                    <a:pt x="12964" y="474"/>
                    <a:pt x="12973" y="474"/>
                  </a:cubicBezTo>
                  <a:cubicBezTo>
                    <a:pt x="13248" y="474"/>
                    <a:pt x="13299" y="39"/>
                    <a:pt x="12977" y="39"/>
                  </a:cubicBezTo>
                  <a:cubicBezTo>
                    <a:pt x="12724" y="17"/>
                    <a:pt x="12330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5532978" y="1636776"/>
              <a:ext cx="173580" cy="179829"/>
            </a:xfrm>
            <a:custGeom>
              <a:avLst/>
              <a:gdLst/>
              <a:ahLst/>
              <a:cxnLst/>
              <a:rect l="l" t="t" r="r" b="b"/>
              <a:pathLst>
                <a:path w="6139" h="6360" extrusionOk="0">
                  <a:moveTo>
                    <a:pt x="1835" y="221"/>
                  </a:moveTo>
                  <a:cubicBezTo>
                    <a:pt x="2135" y="221"/>
                    <a:pt x="2469" y="288"/>
                    <a:pt x="2736" y="455"/>
                  </a:cubicBezTo>
                  <a:cubicBezTo>
                    <a:pt x="3503" y="788"/>
                    <a:pt x="4137" y="1355"/>
                    <a:pt x="4637" y="2056"/>
                  </a:cubicBezTo>
                  <a:cubicBezTo>
                    <a:pt x="5705" y="3557"/>
                    <a:pt x="5905" y="5292"/>
                    <a:pt x="5038" y="5892"/>
                  </a:cubicBezTo>
                  <a:cubicBezTo>
                    <a:pt x="4833" y="6047"/>
                    <a:pt x="4583" y="6120"/>
                    <a:pt x="4306" y="6120"/>
                  </a:cubicBezTo>
                  <a:cubicBezTo>
                    <a:pt x="3449" y="6120"/>
                    <a:pt x="2333" y="5424"/>
                    <a:pt x="1502" y="4291"/>
                  </a:cubicBezTo>
                  <a:cubicBezTo>
                    <a:pt x="434" y="2790"/>
                    <a:pt x="267" y="1055"/>
                    <a:pt x="1101" y="455"/>
                  </a:cubicBezTo>
                  <a:cubicBezTo>
                    <a:pt x="1302" y="288"/>
                    <a:pt x="1568" y="221"/>
                    <a:pt x="1835" y="221"/>
                  </a:cubicBezTo>
                  <a:close/>
                  <a:moveTo>
                    <a:pt x="1827" y="0"/>
                  </a:moveTo>
                  <a:cubicBezTo>
                    <a:pt x="1500" y="0"/>
                    <a:pt x="1208" y="83"/>
                    <a:pt x="968" y="255"/>
                  </a:cubicBezTo>
                  <a:cubicBezTo>
                    <a:pt x="1" y="955"/>
                    <a:pt x="167" y="2823"/>
                    <a:pt x="1335" y="4424"/>
                  </a:cubicBezTo>
                  <a:cubicBezTo>
                    <a:pt x="2202" y="5625"/>
                    <a:pt x="3403" y="6359"/>
                    <a:pt x="4337" y="6359"/>
                  </a:cubicBezTo>
                  <a:cubicBezTo>
                    <a:pt x="4637" y="6359"/>
                    <a:pt x="4937" y="6259"/>
                    <a:pt x="5204" y="6059"/>
                  </a:cubicBezTo>
                  <a:cubicBezTo>
                    <a:pt x="6138" y="5358"/>
                    <a:pt x="5972" y="3490"/>
                    <a:pt x="4804" y="1889"/>
                  </a:cubicBezTo>
                  <a:cubicBezTo>
                    <a:pt x="4304" y="1189"/>
                    <a:pt x="3637" y="588"/>
                    <a:pt x="2836" y="221"/>
                  </a:cubicBezTo>
                  <a:cubicBezTo>
                    <a:pt x="2479" y="75"/>
                    <a:pt x="2137" y="0"/>
                    <a:pt x="18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26"/>
          <p:cNvSpPr/>
          <p:nvPr/>
        </p:nvSpPr>
        <p:spPr>
          <a:xfrm>
            <a:off x="720000" y="1897395"/>
            <a:ext cx="28311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ctrTitle"/>
          </p:nvPr>
        </p:nvSpPr>
        <p:spPr>
          <a:xfrm>
            <a:off x="247172" y="846022"/>
            <a:ext cx="5656566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 dirty="0">
                <a:latin typeface="Poppins Black"/>
                <a:ea typeface="Poppins Black"/>
                <a:cs typeface="Poppins Black"/>
                <a:sym typeface="Poppins Black"/>
              </a:rPr>
              <a:t>5 Dof </a:t>
            </a:r>
            <a:r>
              <a:rPr lang="en-IN" sz="5000" b="0" dirty="0">
                <a:latin typeface="Poppins Black"/>
                <a:ea typeface="Poppins Black"/>
                <a:cs typeface="Poppins Black"/>
                <a:sym typeface="Poppins Black"/>
              </a:rPr>
              <a:t>Delta-type parallel robot</a:t>
            </a:r>
            <a:endParaRPr sz="5000" b="0" dirty="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24" name="Google Shape;224;p26"/>
          <p:cNvSpPr txBox="1">
            <a:spLocks noGrp="1"/>
          </p:cNvSpPr>
          <p:nvPr>
            <p:ph type="subTitle" idx="1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Poppins"/>
                <a:ea typeface="Poppins"/>
                <a:cs typeface="Poppins"/>
                <a:sym typeface="Poppins"/>
              </a:rPr>
              <a:t>Batch – 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– 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title" idx="6"/>
          </p:nvPr>
        </p:nvSpPr>
        <p:spPr>
          <a:xfrm>
            <a:off x="720000" y="42602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Relevance with our project  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C602D-EA54-59A5-1DEE-34CE91CA50F5}"/>
              </a:ext>
            </a:extLst>
          </p:cNvPr>
          <p:cNvSpPr txBox="1"/>
          <p:nvPr/>
        </p:nvSpPr>
        <p:spPr>
          <a:xfrm>
            <a:off x="3565391" y="1111627"/>
            <a:ext cx="557860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The image depicts the twist system for the chain PS2 in relation to the gripper frame.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There are three constraint wrenches (</a:t>
            </a:r>
            <a:r>
              <a:rPr lang="en-GB" sz="1600" dirty="0" err="1"/>
              <a:t>ζc</a:t>
            </a:r>
            <a:r>
              <a:rPr lang="en-GB" sz="1600" dirty="0"/>
              <a:t>, ζ1, ζ2) represented in this system, limiting the possible motions.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The wrench </a:t>
            </a:r>
            <a:r>
              <a:rPr lang="en-GB" sz="1600" dirty="0" err="1"/>
              <a:t>ζc</a:t>
            </a:r>
            <a:r>
              <a:rPr lang="en-GB" sz="1600" dirty="0"/>
              <a:t> is formulated as [0 0 0 aszlsz2 -aszlsy2], preventing rotational movement about axes orthogonal to the platform movement.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The constraint wrenches arise from the parallel nature of vectors s1 and s2, which gives s1xs2=0.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The expression for </a:t>
            </a:r>
            <a:r>
              <a:rPr lang="en-GB" sz="1600" dirty="0" err="1"/>
              <a:t>ζc</a:t>
            </a:r>
            <a:r>
              <a:rPr lang="en-GB" sz="1600" dirty="0"/>
              <a:t> utilizes the vector s2, indicating its role in restricting rotational motion around axes perpendicular to the platform's motion.</a:t>
            </a:r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04EEB5-3B92-97FD-34C5-166A0F49B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38" y="1215840"/>
            <a:ext cx="3152877" cy="360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62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title" idx="6"/>
          </p:nvPr>
        </p:nvSpPr>
        <p:spPr>
          <a:xfrm>
            <a:off x="720000" y="42602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Relevance with our project  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C602D-EA54-59A5-1DEE-34CE91CA50F5}"/>
              </a:ext>
            </a:extLst>
          </p:cNvPr>
          <p:cNvSpPr txBox="1"/>
          <p:nvPr/>
        </p:nvSpPr>
        <p:spPr>
          <a:xfrm>
            <a:off x="3565391" y="1111627"/>
            <a:ext cx="55786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The image shows the twist system for the end revolute joint, which rotates only around one axis.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The twist system is represented as ξ1 = [0 0 0 0 1], indicating that angular velocity is possible only along the z-axis.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The value 1 in the twist system signifies that there is angular velocity allowed about the z-axis.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This twist system is described as "straight-forward" since the joint revolves around a single axis.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The yellow line in the image visually represents the twist system along the z-axis for this revolute joint.</a:t>
            </a:r>
            <a:endParaRPr lang="en-IN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321992-E7D5-3622-E534-F9EFBF32A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69" y="1595975"/>
            <a:ext cx="3357202" cy="256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6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1"/>
          <p:cNvSpPr txBox="1">
            <a:spLocks noGrp="1"/>
          </p:cNvSpPr>
          <p:nvPr>
            <p:ph type="body" idx="1"/>
          </p:nvPr>
        </p:nvSpPr>
        <p:spPr>
          <a:xfrm>
            <a:off x="438613" y="1583473"/>
            <a:ext cx="6036527" cy="2683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Inverse kinematics involves determining the joint parameters that achieve a desired position and orientation of the robot's end-effector. It is often more complex than forward kinematics due to the possibility of multiple solutions or no solution at all.</a:t>
            </a:r>
          </a:p>
          <a:p>
            <a:pPr marL="139700" indent="0" algn="l">
              <a:buNone/>
            </a:pPr>
            <a:endParaRPr lang="en-US" dirty="0">
              <a:solidFill>
                <a:srgbClr val="333333"/>
              </a:solidFill>
              <a:highlight>
                <a:srgbClr val="FFFFFF"/>
              </a:highlight>
              <a:latin typeface="Poppins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Here we will be 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using analytical method for identifying height of the slider when the set of coordinates is given.</a:t>
            </a:r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Poppins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dirty="0"/>
          </a:p>
        </p:txBody>
      </p:sp>
      <p:sp>
        <p:nvSpPr>
          <p:cNvPr id="413" name="Google Shape;413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Inverse Kinematics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FAAA08-2007-6D02-CF1D-5C43497DA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44" y="1553703"/>
            <a:ext cx="2121391" cy="30819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BECB22-1EB6-2EB4-9167-EF74EC536A67}"/>
              </a:ext>
            </a:extLst>
          </p:cNvPr>
          <p:cNvSpPr txBox="1"/>
          <p:nvPr/>
        </p:nvSpPr>
        <p:spPr>
          <a:xfrm>
            <a:off x="2581508" y="2277224"/>
            <a:ext cx="52819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Thus, the inverse kinematics aims to find position h of the slider (point A) given a set of these coordinates.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1946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47"/>
          <p:cNvSpPr/>
          <p:nvPr/>
        </p:nvSpPr>
        <p:spPr>
          <a:xfrm>
            <a:off x="4573083" y="3761302"/>
            <a:ext cx="3504386" cy="309736"/>
          </a:xfrm>
          <a:custGeom>
            <a:avLst/>
            <a:gdLst/>
            <a:ahLst/>
            <a:cxnLst/>
            <a:rect l="l" t="t" r="r" b="b"/>
            <a:pathLst>
              <a:path w="161716" h="9441" extrusionOk="0">
                <a:moveTo>
                  <a:pt x="80858" y="1"/>
                </a:moveTo>
                <a:cubicBezTo>
                  <a:pt x="36193" y="1"/>
                  <a:pt x="0" y="2136"/>
                  <a:pt x="0" y="4738"/>
                </a:cubicBezTo>
                <a:cubicBezTo>
                  <a:pt x="0" y="7339"/>
                  <a:pt x="36193" y="9441"/>
                  <a:pt x="80858" y="9441"/>
                </a:cubicBezTo>
                <a:cubicBezTo>
                  <a:pt x="125523" y="9441"/>
                  <a:pt x="161716" y="7339"/>
                  <a:pt x="161716" y="4738"/>
                </a:cubicBezTo>
                <a:cubicBezTo>
                  <a:pt x="161716" y="2136"/>
                  <a:pt x="125523" y="1"/>
                  <a:pt x="808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8" name="Google Shape;1048;p47"/>
          <p:cNvGrpSpPr/>
          <p:nvPr/>
        </p:nvGrpSpPr>
        <p:grpSpPr>
          <a:xfrm>
            <a:off x="4573077" y="1072461"/>
            <a:ext cx="3551248" cy="2844279"/>
            <a:chOff x="5251825" y="1581500"/>
            <a:chExt cx="2706125" cy="2167400"/>
          </a:xfrm>
        </p:grpSpPr>
        <p:sp>
          <p:nvSpPr>
            <p:cNvPr id="1049" name="Google Shape;1049;p47"/>
            <p:cNvSpPr/>
            <p:nvPr/>
          </p:nvSpPr>
          <p:spPr>
            <a:xfrm>
              <a:off x="6230850" y="3040025"/>
              <a:ext cx="794775" cy="708875"/>
            </a:xfrm>
            <a:custGeom>
              <a:avLst/>
              <a:gdLst/>
              <a:ahLst/>
              <a:cxnLst/>
              <a:rect l="l" t="t" r="r" b="b"/>
              <a:pathLst>
                <a:path w="31791" h="28355" extrusionOk="0">
                  <a:moveTo>
                    <a:pt x="1" y="1"/>
                  </a:moveTo>
                  <a:cubicBezTo>
                    <a:pt x="5371" y="9208"/>
                    <a:pt x="6839" y="19148"/>
                    <a:pt x="4404" y="28355"/>
                  </a:cubicBezTo>
                  <a:lnTo>
                    <a:pt x="29355" y="28355"/>
                  </a:lnTo>
                  <a:cubicBezTo>
                    <a:pt x="31790" y="19148"/>
                    <a:pt x="30323" y="9208"/>
                    <a:pt x="24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7"/>
            <p:cNvSpPr/>
            <p:nvPr/>
          </p:nvSpPr>
          <p:spPr>
            <a:xfrm>
              <a:off x="6198325" y="3040025"/>
              <a:ext cx="794775" cy="708875"/>
            </a:xfrm>
            <a:custGeom>
              <a:avLst/>
              <a:gdLst/>
              <a:ahLst/>
              <a:cxnLst/>
              <a:rect l="l" t="t" r="r" b="b"/>
              <a:pathLst>
                <a:path w="31791" h="28355" extrusionOk="0">
                  <a:moveTo>
                    <a:pt x="1" y="1"/>
                  </a:moveTo>
                  <a:cubicBezTo>
                    <a:pt x="5371" y="9208"/>
                    <a:pt x="6839" y="19148"/>
                    <a:pt x="4404" y="28355"/>
                  </a:cubicBezTo>
                  <a:lnTo>
                    <a:pt x="29355" y="28355"/>
                  </a:lnTo>
                  <a:cubicBezTo>
                    <a:pt x="31790" y="19148"/>
                    <a:pt x="30356" y="9208"/>
                    <a:pt x="249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6199175" y="3040025"/>
              <a:ext cx="747225" cy="331100"/>
            </a:xfrm>
            <a:custGeom>
              <a:avLst/>
              <a:gdLst/>
              <a:ahLst/>
              <a:cxnLst/>
              <a:rect l="l" t="t" r="r" b="b"/>
              <a:pathLst>
                <a:path w="29889" h="13244" extrusionOk="0">
                  <a:moveTo>
                    <a:pt x="0" y="1"/>
                  </a:moveTo>
                  <a:cubicBezTo>
                    <a:pt x="2402" y="4104"/>
                    <a:pt x="4070" y="8574"/>
                    <a:pt x="4904" y="13244"/>
                  </a:cubicBezTo>
                  <a:lnTo>
                    <a:pt x="29888" y="13244"/>
                  </a:lnTo>
                  <a:cubicBezTo>
                    <a:pt x="29021" y="8574"/>
                    <a:pt x="27353" y="4104"/>
                    <a:pt x="249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7"/>
            <p:cNvSpPr/>
            <p:nvPr/>
          </p:nvSpPr>
          <p:spPr>
            <a:xfrm>
              <a:off x="5287675" y="1581500"/>
              <a:ext cx="2670275" cy="1702075"/>
            </a:xfrm>
            <a:custGeom>
              <a:avLst/>
              <a:gdLst/>
              <a:ahLst/>
              <a:cxnLst/>
              <a:rect l="l" t="t" r="r" b="b"/>
              <a:pathLst>
                <a:path w="106811" h="68083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lnTo>
                    <a:pt x="1" y="65113"/>
                  </a:lnTo>
                  <a:cubicBezTo>
                    <a:pt x="1" y="66748"/>
                    <a:pt x="1335" y="68082"/>
                    <a:pt x="3003" y="68082"/>
                  </a:cubicBezTo>
                  <a:lnTo>
                    <a:pt x="103808" y="68082"/>
                  </a:lnTo>
                  <a:cubicBezTo>
                    <a:pt x="105476" y="68082"/>
                    <a:pt x="106811" y="66748"/>
                    <a:pt x="106811" y="65113"/>
                  </a:cubicBezTo>
                  <a:lnTo>
                    <a:pt x="106811" y="3002"/>
                  </a:lnTo>
                  <a:cubicBezTo>
                    <a:pt x="106811" y="1334"/>
                    <a:pt x="105476" y="0"/>
                    <a:pt x="103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7"/>
            <p:cNvSpPr/>
            <p:nvPr/>
          </p:nvSpPr>
          <p:spPr>
            <a:xfrm>
              <a:off x="5287675" y="1581500"/>
              <a:ext cx="2670275" cy="1702075"/>
            </a:xfrm>
            <a:custGeom>
              <a:avLst/>
              <a:gdLst/>
              <a:ahLst/>
              <a:cxnLst/>
              <a:rect l="l" t="t" r="r" b="b"/>
              <a:pathLst>
                <a:path w="106811" h="68083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lnTo>
                    <a:pt x="1" y="65113"/>
                  </a:lnTo>
                  <a:cubicBezTo>
                    <a:pt x="1" y="66748"/>
                    <a:pt x="1335" y="68082"/>
                    <a:pt x="3003" y="68082"/>
                  </a:cubicBezTo>
                  <a:lnTo>
                    <a:pt x="103808" y="68082"/>
                  </a:lnTo>
                  <a:cubicBezTo>
                    <a:pt x="105476" y="68082"/>
                    <a:pt x="106811" y="66748"/>
                    <a:pt x="106811" y="65113"/>
                  </a:cubicBezTo>
                  <a:lnTo>
                    <a:pt x="106811" y="3002"/>
                  </a:lnTo>
                  <a:cubicBezTo>
                    <a:pt x="106811" y="1334"/>
                    <a:pt x="105476" y="0"/>
                    <a:pt x="103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7"/>
            <p:cNvSpPr/>
            <p:nvPr/>
          </p:nvSpPr>
          <p:spPr>
            <a:xfrm>
              <a:off x="5251825" y="1581500"/>
              <a:ext cx="2670275" cy="1702075"/>
            </a:xfrm>
            <a:custGeom>
              <a:avLst/>
              <a:gdLst/>
              <a:ahLst/>
              <a:cxnLst/>
              <a:rect l="l" t="t" r="r" b="b"/>
              <a:pathLst>
                <a:path w="106811" h="68083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lnTo>
                    <a:pt x="1" y="65113"/>
                  </a:lnTo>
                  <a:cubicBezTo>
                    <a:pt x="1" y="66748"/>
                    <a:pt x="1335" y="68082"/>
                    <a:pt x="3003" y="68082"/>
                  </a:cubicBezTo>
                  <a:lnTo>
                    <a:pt x="103841" y="68082"/>
                  </a:lnTo>
                  <a:cubicBezTo>
                    <a:pt x="105476" y="68082"/>
                    <a:pt x="106810" y="66748"/>
                    <a:pt x="106810" y="65113"/>
                  </a:cubicBezTo>
                  <a:lnTo>
                    <a:pt x="106810" y="3002"/>
                  </a:lnTo>
                  <a:cubicBezTo>
                    <a:pt x="106810" y="1334"/>
                    <a:pt x="105476" y="0"/>
                    <a:pt x="1038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5251825" y="1668225"/>
              <a:ext cx="2670275" cy="1371825"/>
            </a:xfrm>
            <a:custGeom>
              <a:avLst/>
              <a:gdLst/>
              <a:ahLst/>
              <a:cxnLst/>
              <a:rect l="l" t="t" r="r" b="b"/>
              <a:pathLst>
                <a:path w="106811" h="54873" extrusionOk="0">
                  <a:moveTo>
                    <a:pt x="1" y="0"/>
                  </a:moveTo>
                  <a:lnTo>
                    <a:pt x="1" y="54873"/>
                  </a:lnTo>
                  <a:lnTo>
                    <a:pt x="106810" y="54873"/>
                  </a:lnTo>
                  <a:lnTo>
                    <a:pt x="1068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6518575" y="3114250"/>
              <a:ext cx="120100" cy="101950"/>
            </a:xfrm>
            <a:custGeom>
              <a:avLst/>
              <a:gdLst/>
              <a:ahLst/>
              <a:cxnLst/>
              <a:rect l="l" t="t" r="r" b="b"/>
              <a:pathLst>
                <a:path w="4804" h="4078" extrusionOk="0">
                  <a:moveTo>
                    <a:pt x="2735" y="1"/>
                  </a:moveTo>
                  <a:cubicBezTo>
                    <a:pt x="934" y="1"/>
                    <a:pt x="0" y="2202"/>
                    <a:pt x="1301" y="3470"/>
                  </a:cubicBezTo>
                  <a:cubicBezTo>
                    <a:pt x="1721" y="3890"/>
                    <a:pt x="2235" y="4077"/>
                    <a:pt x="2739" y="4077"/>
                  </a:cubicBezTo>
                  <a:cubicBezTo>
                    <a:pt x="3794" y="4077"/>
                    <a:pt x="4804" y="3255"/>
                    <a:pt x="4804" y="2036"/>
                  </a:cubicBezTo>
                  <a:cubicBezTo>
                    <a:pt x="4804" y="901"/>
                    <a:pt x="3870" y="1"/>
                    <a:pt x="2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7"/>
            <p:cNvSpPr/>
            <p:nvPr/>
          </p:nvSpPr>
          <p:spPr>
            <a:xfrm>
              <a:off x="6518575" y="3114250"/>
              <a:ext cx="120100" cy="101950"/>
            </a:xfrm>
            <a:custGeom>
              <a:avLst/>
              <a:gdLst/>
              <a:ahLst/>
              <a:cxnLst/>
              <a:rect l="l" t="t" r="r" b="b"/>
              <a:pathLst>
                <a:path w="4804" h="4078" extrusionOk="0">
                  <a:moveTo>
                    <a:pt x="2735" y="1"/>
                  </a:moveTo>
                  <a:cubicBezTo>
                    <a:pt x="934" y="1"/>
                    <a:pt x="0" y="2202"/>
                    <a:pt x="1301" y="3470"/>
                  </a:cubicBezTo>
                  <a:cubicBezTo>
                    <a:pt x="1721" y="3890"/>
                    <a:pt x="2235" y="4077"/>
                    <a:pt x="2739" y="4077"/>
                  </a:cubicBezTo>
                  <a:cubicBezTo>
                    <a:pt x="3794" y="4077"/>
                    <a:pt x="4804" y="3255"/>
                    <a:pt x="4804" y="2036"/>
                  </a:cubicBezTo>
                  <a:cubicBezTo>
                    <a:pt x="4804" y="901"/>
                    <a:pt x="3870" y="1"/>
                    <a:pt x="2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6054900" y="3699675"/>
              <a:ext cx="810600" cy="49225"/>
            </a:xfrm>
            <a:custGeom>
              <a:avLst/>
              <a:gdLst/>
              <a:ahLst/>
              <a:cxnLst/>
              <a:rect l="l" t="t" r="r" b="b"/>
              <a:pathLst>
                <a:path w="32424" h="1969" extrusionOk="0">
                  <a:moveTo>
                    <a:pt x="1969" y="1"/>
                  </a:moveTo>
                  <a:cubicBezTo>
                    <a:pt x="868" y="1"/>
                    <a:pt x="1" y="868"/>
                    <a:pt x="1" y="1969"/>
                  </a:cubicBezTo>
                  <a:lnTo>
                    <a:pt x="32424" y="1969"/>
                  </a:lnTo>
                  <a:cubicBezTo>
                    <a:pt x="32424" y="868"/>
                    <a:pt x="31523" y="1"/>
                    <a:pt x="30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6808775" y="3699675"/>
              <a:ext cx="226025" cy="49225"/>
            </a:xfrm>
            <a:custGeom>
              <a:avLst/>
              <a:gdLst/>
              <a:ahLst/>
              <a:cxnLst/>
              <a:rect l="l" t="t" r="r" b="b"/>
              <a:pathLst>
                <a:path w="9041" h="1969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lnTo>
                    <a:pt x="9040" y="1969"/>
                  </a:lnTo>
                  <a:cubicBezTo>
                    <a:pt x="9040" y="868"/>
                    <a:pt x="8173" y="1"/>
                    <a:pt x="7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0" name="Google Shape;1060;p47"/>
          <p:cNvSpPr/>
          <p:nvPr/>
        </p:nvSpPr>
        <p:spPr>
          <a:xfrm>
            <a:off x="720000" y="1701208"/>
            <a:ext cx="22506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47"/>
          <p:cNvSpPr txBox="1">
            <a:spLocks noGrp="1"/>
          </p:cNvSpPr>
          <p:nvPr>
            <p:ph type="subTitle" idx="1"/>
          </p:nvPr>
        </p:nvSpPr>
        <p:spPr>
          <a:xfrm>
            <a:off x="720000" y="2548716"/>
            <a:ext cx="3261300" cy="12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Code explanation……</a:t>
            </a:r>
            <a:endParaRPr dirty="0"/>
          </a:p>
        </p:txBody>
      </p:sp>
      <p:sp>
        <p:nvSpPr>
          <p:cNvPr id="1062" name="Google Shape;1062;p47"/>
          <p:cNvSpPr txBox="1">
            <a:spLocks noGrp="1"/>
          </p:cNvSpPr>
          <p:nvPr>
            <p:ph type="title"/>
          </p:nvPr>
        </p:nvSpPr>
        <p:spPr>
          <a:xfrm>
            <a:off x="720000" y="1360990"/>
            <a:ext cx="32613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Workings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72ED2C-558B-5BDC-2739-D70D98DF6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715" y="1184905"/>
            <a:ext cx="3373890" cy="17042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48"/>
          <p:cNvSpPr/>
          <p:nvPr/>
        </p:nvSpPr>
        <p:spPr>
          <a:xfrm>
            <a:off x="1064680" y="3762109"/>
            <a:ext cx="3504386" cy="309736"/>
          </a:xfrm>
          <a:custGeom>
            <a:avLst/>
            <a:gdLst/>
            <a:ahLst/>
            <a:cxnLst/>
            <a:rect l="l" t="t" r="r" b="b"/>
            <a:pathLst>
              <a:path w="161716" h="9441" extrusionOk="0">
                <a:moveTo>
                  <a:pt x="80858" y="1"/>
                </a:moveTo>
                <a:cubicBezTo>
                  <a:pt x="36193" y="1"/>
                  <a:pt x="0" y="2136"/>
                  <a:pt x="0" y="4738"/>
                </a:cubicBezTo>
                <a:cubicBezTo>
                  <a:pt x="0" y="7339"/>
                  <a:pt x="36193" y="9441"/>
                  <a:pt x="80858" y="9441"/>
                </a:cubicBezTo>
                <a:cubicBezTo>
                  <a:pt x="125523" y="9441"/>
                  <a:pt x="161716" y="7339"/>
                  <a:pt x="161716" y="4738"/>
                </a:cubicBezTo>
                <a:cubicBezTo>
                  <a:pt x="161716" y="2136"/>
                  <a:pt x="125523" y="1"/>
                  <a:pt x="808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48"/>
          <p:cNvGrpSpPr/>
          <p:nvPr/>
        </p:nvGrpSpPr>
        <p:grpSpPr>
          <a:xfrm>
            <a:off x="1437723" y="1071655"/>
            <a:ext cx="2003860" cy="2844359"/>
            <a:chOff x="1628223" y="1071655"/>
            <a:chExt cx="2003860" cy="2844359"/>
          </a:xfrm>
        </p:grpSpPr>
        <p:sp>
          <p:nvSpPr>
            <p:cNvPr id="1070" name="Google Shape;1070;p48"/>
            <p:cNvSpPr/>
            <p:nvPr/>
          </p:nvSpPr>
          <p:spPr>
            <a:xfrm flipH="1">
              <a:off x="1628223" y="1071655"/>
              <a:ext cx="1952100" cy="2844359"/>
            </a:xfrm>
            <a:custGeom>
              <a:avLst/>
              <a:gdLst/>
              <a:ahLst/>
              <a:cxnLst/>
              <a:rect l="l" t="t" r="r" b="b"/>
              <a:pathLst>
                <a:path w="52838" h="76989" extrusionOk="0">
                  <a:moveTo>
                    <a:pt x="2902" y="0"/>
                  </a:moveTo>
                  <a:cubicBezTo>
                    <a:pt x="1301" y="0"/>
                    <a:pt x="0" y="1301"/>
                    <a:pt x="0" y="2902"/>
                  </a:cubicBezTo>
                  <a:lnTo>
                    <a:pt x="0" y="74086"/>
                  </a:lnTo>
                  <a:cubicBezTo>
                    <a:pt x="0" y="75688"/>
                    <a:pt x="1301" y="76989"/>
                    <a:pt x="2902" y="76989"/>
                  </a:cubicBezTo>
                  <a:lnTo>
                    <a:pt x="49902" y="76989"/>
                  </a:lnTo>
                  <a:cubicBezTo>
                    <a:pt x="51537" y="76989"/>
                    <a:pt x="52838" y="75688"/>
                    <a:pt x="52838" y="74086"/>
                  </a:cubicBezTo>
                  <a:lnTo>
                    <a:pt x="52838" y="2902"/>
                  </a:lnTo>
                  <a:cubicBezTo>
                    <a:pt x="52838" y="1301"/>
                    <a:pt x="51537" y="0"/>
                    <a:pt x="499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8"/>
            <p:cNvSpPr/>
            <p:nvPr/>
          </p:nvSpPr>
          <p:spPr>
            <a:xfrm flipH="1">
              <a:off x="1679983" y="1071655"/>
              <a:ext cx="1952100" cy="2844359"/>
            </a:xfrm>
            <a:custGeom>
              <a:avLst/>
              <a:gdLst/>
              <a:ahLst/>
              <a:cxnLst/>
              <a:rect l="l" t="t" r="r" b="b"/>
              <a:pathLst>
                <a:path w="52838" h="76989" extrusionOk="0">
                  <a:moveTo>
                    <a:pt x="2902" y="0"/>
                  </a:moveTo>
                  <a:cubicBezTo>
                    <a:pt x="1301" y="0"/>
                    <a:pt x="0" y="1301"/>
                    <a:pt x="0" y="2902"/>
                  </a:cubicBezTo>
                  <a:lnTo>
                    <a:pt x="0" y="74086"/>
                  </a:lnTo>
                  <a:cubicBezTo>
                    <a:pt x="0" y="75688"/>
                    <a:pt x="1301" y="76989"/>
                    <a:pt x="2902" y="76989"/>
                  </a:cubicBezTo>
                  <a:lnTo>
                    <a:pt x="49936" y="76989"/>
                  </a:lnTo>
                  <a:cubicBezTo>
                    <a:pt x="51537" y="76989"/>
                    <a:pt x="52838" y="75688"/>
                    <a:pt x="52838" y="74086"/>
                  </a:cubicBezTo>
                  <a:lnTo>
                    <a:pt x="52838" y="2902"/>
                  </a:lnTo>
                  <a:cubicBezTo>
                    <a:pt x="52838" y="1301"/>
                    <a:pt x="51537" y="0"/>
                    <a:pt x="49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8"/>
            <p:cNvSpPr/>
            <p:nvPr/>
          </p:nvSpPr>
          <p:spPr>
            <a:xfrm flipH="1">
              <a:off x="2583288" y="3715107"/>
              <a:ext cx="146709" cy="146672"/>
            </a:xfrm>
            <a:custGeom>
              <a:avLst/>
              <a:gdLst/>
              <a:ahLst/>
              <a:cxnLst/>
              <a:rect l="l" t="t" r="r" b="b"/>
              <a:pathLst>
                <a:path w="3971" h="3970" extrusionOk="0">
                  <a:moveTo>
                    <a:pt x="2002" y="0"/>
                  </a:moveTo>
                  <a:cubicBezTo>
                    <a:pt x="901" y="0"/>
                    <a:pt x="1" y="901"/>
                    <a:pt x="1" y="2002"/>
                  </a:cubicBezTo>
                  <a:cubicBezTo>
                    <a:pt x="1" y="3069"/>
                    <a:pt x="901" y="3970"/>
                    <a:pt x="2002" y="3970"/>
                  </a:cubicBezTo>
                  <a:cubicBezTo>
                    <a:pt x="3103" y="3970"/>
                    <a:pt x="3970" y="3069"/>
                    <a:pt x="3970" y="2002"/>
                  </a:cubicBezTo>
                  <a:cubicBezTo>
                    <a:pt x="3970" y="901"/>
                    <a:pt x="3103" y="0"/>
                    <a:pt x="20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8"/>
            <p:cNvSpPr/>
            <p:nvPr/>
          </p:nvSpPr>
          <p:spPr>
            <a:xfrm flipH="1">
              <a:off x="2638742" y="1111076"/>
              <a:ext cx="40713" cy="33731"/>
            </a:xfrm>
            <a:custGeom>
              <a:avLst/>
              <a:gdLst/>
              <a:ahLst/>
              <a:cxnLst/>
              <a:rect l="l" t="t" r="r" b="b"/>
              <a:pathLst>
                <a:path w="1102" h="913" extrusionOk="0">
                  <a:moveTo>
                    <a:pt x="634" y="1"/>
                  </a:moveTo>
                  <a:cubicBezTo>
                    <a:pt x="200" y="1"/>
                    <a:pt x="0" y="501"/>
                    <a:pt x="300" y="768"/>
                  </a:cubicBezTo>
                  <a:cubicBezTo>
                    <a:pt x="401" y="868"/>
                    <a:pt x="519" y="912"/>
                    <a:pt x="634" y="912"/>
                  </a:cubicBezTo>
                  <a:cubicBezTo>
                    <a:pt x="864" y="912"/>
                    <a:pt x="1079" y="734"/>
                    <a:pt x="1101" y="468"/>
                  </a:cubicBezTo>
                  <a:cubicBezTo>
                    <a:pt x="1101" y="201"/>
                    <a:pt x="868" y="1"/>
                    <a:pt x="6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74" name="Google Shape;1074;p48"/>
          <p:cNvPicPr preferRelativeResize="0"/>
          <p:nvPr/>
        </p:nvPicPr>
        <p:blipFill rotWithShape="1">
          <a:blip r:embed="rId3">
            <a:alphaModFix/>
          </a:blip>
          <a:srcRect b="6208"/>
          <a:stretch/>
        </p:blipFill>
        <p:spPr>
          <a:xfrm>
            <a:off x="1489475" y="1194875"/>
            <a:ext cx="1952100" cy="24697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5" name="Google Shape;1075;p48"/>
          <p:cNvSpPr txBox="1">
            <a:spLocks noGrp="1"/>
          </p:cNvSpPr>
          <p:nvPr>
            <p:ph type="subTitle" idx="1"/>
          </p:nvPr>
        </p:nvSpPr>
        <p:spPr>
          <a:xfrm flipH="1">
            <a:off x="5169810" y="2548727"/>
            <a:ext cx="3261300" cy="12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>
                <a:hlinkClick r:id="rId4"/>
              </a:rPr>
              <a:t>5 DOF and Hybrid Planar Robot (nishanthsaravanamurali.github.io)</a:t>
            </a:r>
            <a:endParaRPr dirty="0"/>
          </a:p>
        </p:txBody>
      </p:sp>
      <p:sp>
        <p:nvSpPr>
          <p:cNvPr id="1076" name="Google Shape;1076;p48"/>
          <p:cNvSpPr/>
          <p:nvPr/>
        </p:nvSpPr>
        <p:spPr>
          <a:xfrm>
            <a:off x="6180510" y="1701208"/>
            <a:ext cx="22506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48"/>
          <p:cNvSpPr txBox="1">
            <a:spLocks noGrp="1"/>
          </p:cNvSpPr>
          <p:nvPr>
            <p:ph type="title"/>
          </p:nvPr>
        </p:nvSpPr>
        <p:spPr>
          <a:xfrm flipH="1">
            <a:off x="5169810" y="1360990"/>
            <a:ext cx="32613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Website</a:t>
            </a:r>
            <a:endParaRPr dirty="0"/>
          </a:p>
        </p:txBody>
      </p:sp>
      <p:grpSp>
        <p:nvGrpSpPr>
          <p:cNvPr id="1078" name="Google Shape;1078;p48"/>
          <p:cNvGrpSpPr/>
          <p:nvPr/>
        </p:nvGrpSpPr>
        <p:grpSpPr>
          <a:xfrm>
            <a:off x="3081909" y="1671827"/>
            <a:ext cx="1114113" cy="2244187"/>
            <a:chOff x="2891409" y="1671827"/>
            <a:chExt cx="1114113" cy="2244187"/>
          </a:xfrm>
        </p:grpSpPr>
        <p:sp>
          <p:nvSpPr>
            <p:cNvPr id="1079" name="Google Shape;1079;p48"/>
            <p:cNvSpPr/>
            <p:nvPr/>
          </p:nvSpPr>
          <p:spPr>
            <a:xfrm flipH="1">
              <a:off x="2891409" y="1671827"/>
              <a:ext cx="1062353" cy="2244187"/>
            </a:xfrm>
            <a:custGeom>
              <a:avLst/>
              <a:gdLst/>
              <a:ahLst/>
              <a:cxnLst/>
              <a:rect l="l" t="t" r="r" b="b"/>
              <a:pathLst>
                <a:path w="28755" h="60744" extrusionOk="0">
                  <a:moveTo>
                    <a:pt x="2936" y="0"/>
                  </a:moveTo>
                  <a:cubicBezTo>
                    <a:pt x="1302" y="0"/>
                    <a:pt x="1" y="1301"/>
                    <a:pt x="1" y="2936"/>
                  </a:cubicBezTo>
                  <a:lnTo>
                    <a:pt x="1" y="57841"/>
                  </a:lnTo>
                  <a:cubicBezTo>
                    <a:pt x="1" y="59443"/>
                    <a:pt x="1302" y="60744"/>
                    <a:pt x="2936" y="60744"/>
                  </a:cubicBezTo>
                  <a:lnTo>
                    <a:pt x="25853" y="60744"/>
                  </a:lnTo>
                  <a:cubicBezTo>
                    <a:pt x="27454" y="60744"/>
                    <a:pt x="28755" y="59443"/>
                    <a:pt x="28755" y="57841"/>
                  </a:cubicBezTo>
                  <a:lnTo>
                    <a:pt x="28755" y="2936"/>
                  </a:lnTo>
                  <a:cubicBezTo>
                    <a:pt x="28755" y="1301"/>
                    <a:pt x="27454" y="0"/>
                    <a:pt x="258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8"/>
            <p:cNvSpPr/>
            <p:nvPr/>
          </p:nvSpPr>
          <p:spPr>
            <a:xfrm flipH="1">
              <a:off x="2943169" y="1671827"/>
              <a:ext cx="1062353" cy="2244187"/>
            </a:xfrm>
            <a:custGeom>
              <a:avLst/>
              <a:gdLst/>
              <a:ahLst/>
              <a:cxnLst/>
              <a:rect l="l" t="t" r="r" b="b"/>
              <a:pathLst>
                <a:path w="28755" h="60744" extrusionOk="0">
                  <a:moveTo>
                    <a:pt x="2936" y="0"/>
                  </a:moveTo>
                  <a:cubicBezTo>
                    <a:pt x="1302" y="0"/>
                    <a:pt x="1" y="1301"/>
                    <a:pt x="1" y="2936"/>
                  </a:cubicBezTo>
                  <a:lnTo>
                    <a:pt x="1" y="57841"/>
                  </a:lnTo>
                  <a:cubicBezTo>
                    <a:pt x="1" y="59443"/>
                    <a:pt x="1302" y="60744"/>
                    <a:pt x="2936" y="60744"/>
                  </a:cubicBezTo>
                  <a:lnTo>
                    <a:pt x="25853" y="60744"/>
                  </a:lnTo>
                  <a:cubicBezTo>
                    <a:pt x="27487" y="60744"/>
                    <a:pt x="28755" y="59443"/>
                    <a:pt x="28755" y="57841"/>
                  </a:cubicBezTo>
                  <a:lnTo>
                    <a:pt x="28755" y="2936"/>
                  </a:lnTo>
                  <a:cubicBezTo>
                    <a:pt x="28755" y="1301"/>
                    <a:pt x="27487" y="0"/>
                    <a:pt x="258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8"/>
            <p:cNvSpPr/>
            <p:nvPr/>
          </p:nvSpPr>
          <p:spPr>
            <a:xfrm flipH="1">
              <a:off x="3426262" y="3765611"/>
              <a:ext cx="110946" cy="95798"/>
            </a:xfrm>
            <a:custGeom>
              <a:avLst/>
              <a:gdLst/>
              <a:ahLst/>
              <a:cxnLst/>
              <a:rect l="l" t="t" r="r" b="b"/>
              <a:pathLst>
                <a:path w="3003" h="2593" extrusionOk="0">
                  <a:moveTo>
                    <a:pt x="1735" y="1"/>
                  </a:moveTo>
                  <a:cubicBezTo>
                    <a:pt x="568" y="1"/>
                    <a:pt x="1" y="1402"/>
                    <a:pt x="801" y="2203"/>
                  </a:cubicBezTo>
                  <a:cubicBezTo>
                    <a:pt x="1071" y="2472"/>
                    <a:pt x="1397" y="2592"/>
                    <a:pt x="1714" y="2592"/>
                  </a:cubicBezTo>
                  <a:cubicBezTo>
                    <a:pt x="2377" y="2592"/>
                    <a:pt x="3003" y="2069"/>
                    <a:pt x="3003" y="1302"/>
                  </a:cubicBezTo>
                  <a:cubicBezTo>
                    <a:pt x="3003" y="568"/>
                    <a:pt x="2436" y="1"/>
                    <a:pt x="1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8"/>
            <p:cNvSpPr/>
            <p:nvPr/>
          </p:nvSpPr>
          <p:spPr>
            <a:xfrm flipH="1">
              <a:off x="3331350" y="1712466"/>
              <a:ext cx="33324" cy="33324"/>
            </a:xfrm>
            <a:custGeom>
              <a:avLst/>
              <a:gdLst/>
              <a:ahLst/>
              <a:cxnLst/>
              <a:rect l="l" t="t" r="r" b="b"/>
              <a:pathLst>
                <a:path w="902" h="902" extrusionOk="0">
                  <a:moveTo>
                    <a:pt x="434" y="1"/>
                  </a:moveTo>
                  <a:cubicBezTo>
                    <a:pt x="201" y="1"/>
                    <a:pt x="1" y="201"/>
                    <a:pt x="1" y="435"/>
                  </a:cubicBezTo>
                  <a:cubicBezTo>
                    <a:pt x="1" y="701"/>
                    <a:pt x="201" y="902"/>
                    <a:pt x="434" y="902"/>
                  </a:cubicBezTo>
                  <a:cubicBezTo>
                    <a:pt x="701" y="902"/>
                    <a:pt x="901" y="701"/>
                    <a:pt x="901" y="435"/>
                  </a:cubicBezTo>
                  <a:cubicBezTo>
                    <a:pt x="901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8"/>
            <p:cNvSpPr/>
            <p:nvPr/>
          </p:nvSpPr>
          <p:spPr>
            <a:xfrm flipH="1">
              <a:off x="3400363" y="1711247"/>
              <a:ext cx="215722" cy="34544"/>
            </a:xfrm>
            <a:custGeom>
              <a:avLst/>
              <a:gdLst/>
              <a:ahLst/>
              <a:cxnLst/>
              <a:rect l="l" t="t" r="r" b="b"/>
              <a:pathLst>
                <a:path w="5839" h="935" extrusionOk="0">
                  <a:moveTo>
                    <a:pt x="468" y="1"/>
                  </a:moveTo>
                  <a:cubicBezTo>
                    <a:pt x="201" y="34"/>
                    <a:pt x="1" y="234"/>
                    <a:pt x="1" y="468"/>
                  </a:cubicBezTo>
                  <a:cubicBezTo>
                    <a:pt x="1" y="734"/>
                    <a:pt x="201" y="935"/>
                    <a:pt x="468" y="935"/>
                  </a:cubicBezTo>
                  <a:lnTo>
                    <a:pt x="5371" y="935"/>
                  </a:lnTo>
                  <a:cubicBezTo>
                    <a:pt x="5638" y="935"/>
                    <a:pt x="5838" y="734"/>
                    <a:pt x="5838" y="468"/>
                  </a:cubicBezTo>
                  <a:cubicBezTo>
                    <a:pt x="5838" y="234"/>
                    <a:pt x="5638" y="34"/>
                    <a:pt x="53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84" name="Google Shape;1084;p48"/>
          <p:cNvPicPr preferRelativeResize="0"/>
          <p:nvPr/>
        </p:nvPicPr>
        <p:blipFill rotWithShape="1">
          <a:blip r:embed="rId5">
            <a:alphaModFix/>
          </a:blip>
          <a:srcRect b="11559"/>
          <a:stretch/>
        </p:blipFill>
        <p:spPr>
          <a:xfrm>
            <a:off x="3132425" y="1791350"/>
            <a:ext cx="1062350" cy="192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51"/>
          <p:cNvSpPr txBox="1">
            <a:spLocks noGrp="1"/>
          </p:cNvSpPr>
          <p:nvPr>
            <p:ph type="body" idx="1"/>
          </p:nvPr>
        </p:nvSpPr>
        <p:spPr>
          <a:xfrm>
            <a:off x="720000" y="1509750"/>
            <a:ext cx="7880860" cy="301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https://link.springer.com/article/10.1007/s40430-023-04128-7#Sec7</a:t>
            </a:r>
            <a:br>
              <a:rPr lang="en-IN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</a:br>
            <a:r>
              <a:rPr lang="en-IN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Kinematic and singularity analysis of a 4-DOF Delta-type parallel robot</a:t>
            </a:r>
            <a:br>
              <a:rPr lang="en-IN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</a:br>
            <a:r>
              <a:rPr lang="en-IN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Technical Paper</a:t>
            </a:r>
            <a:br>
              <a:rPr lang="en-IN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</a:br>
            <a:r>
              <a:rPr lang="en-IN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Published: 24 March 2023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333333"/>
              </a:solidFill>
              <a:effectLst/>
              <a:latin typeface="Poppins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http://vlabs.iitkgp.ac.in/mr/exp0/index.html#</a:t>
            </a:r>
            <a:br>
              <a:rPr lang="en-IN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</a:br>
            <a:r>
              <a:rPr lang="en-IN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Virtual Labs - PUMA 560 sample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333333"/>
              </a:solidFill>
              <a:effectLst/>
              <a:latin typeface="Poppins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https://in.mathworks.com/help/robotics/manipulator-modeling.html</a:t>
            </a:r>
            <a:br>
              <a:rPr lang="en-IN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</a:br>
            <a:r>
              <a:rPr lang="en-IN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Manipulator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Modeling</a:t>
            </a:r>
            <a:r>
              <a:rPr lang="en-IN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 – MATLAB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333333"/>
              </a:solidFill>
              <a:effectLst/>
              <a:latin typeface="Poppins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Robotics,Vision</a:t>
            </a:r>
            <a:r>
              <a:rPr lang="en-IN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 and Control</a:t>
            </a:r>
            <a:br>
              <a:rPr lang="en-IN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</a:br>
            <a:r>
              <a:rPr lang="en-IN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Fundamental Algorithms in MATLAB Peter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Corke</a:t>
            </a:r>
            <a:br>
              <a:rPr lang="en-IN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</a:br>
            <a:r>
              <a:rPr lang="en-IN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Twist system</a:t>
            </a:r>
          </a:p>
        </p:txBody>
      </p:sp>
      <p:sp>
        <p:nvSpPr>
          <p:cNvPr id="1456" name="Google Shape;1456;p5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49"/>
          <p:cNvSpPr txBox="1"/>
          <p:nvPr/>
        </p:nvSpPr>
        <p:spPr>
          <a:xfrm>
            <a:off x="4769400" y="4422216"/>
            <a:ext cx="37104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Please keep this slide for attribution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90" name="Google Shape;1090;p49"/>
          <p:cNvSpPr txBox="1">
            <a:spLocks noGrp="1"/>
          </p:cNvSpPr>
          <p:nvPr>
            <p:ph type="title"/>
          </p:nvPr>
        </p:nvSpPr>
        <p:spPr>
          <a:xfrm>
            <a:off x="4769400" y="1432254"/>
            <a:ext cx="36546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111" name="Google Shape;1111;p49"/>
          <p:cNvSpPr/>
          <p:nvPr/>
        </p:nvSpPr>
        <p:spPr>
          <a:xfrm flipH="1">
            <a:off x="379103" y="922680"/>
            <a:ext cx="4365499" cy="3023397"/>
          </a:xfrm>
          <a:custGeom>
            <a:avLst/>
            <a:gdLst/>
            <a:ahLst/>
            <a:cxnLst/>
            <a:rect l="l" t="t" r="r" b="b"/>
            <a:pathLst>
              <a:path w="159514" h="110474" extrusionOk="0">
                <a:moveTo>
                  <a:pt x="45147" y="0"/>
                </a:moveTo>
                <a:cubicBezTo>
                  <a:pt x="37611" y="0"/>
                  <a:pt x="30146" y="3378"/>
                  <a:pt x="22816" y="12595"/>
                </a:cubicBezTo>
                <a:cubicBezTo>
                  <a:pt x="0" y="41316"/>
                  <a:pt x="46700" y="90351"/>
                  <a:pt x="69249" y="103327"/>
                </a:cubicBezTo>
                <a:cubicBezTo>
                  <a:pt x="77689" y="108192"/>
                  <a:pt x="87067" y="110473"/>
                  <a:pt x="96471" y="110473"/>
                </a:cubicBezTo>
                <a:cubicBezTo>
                  <a:pt x="119178" y="110473"/>
                  <a:pt x="142032" y="97169"/>
                  <a:pt x="152175" y="74807"/>
                </a:cubicBezTo>
                <a:cubicBezTo>
                  <a:pt x="159147" y="59396"/>
                  <a:pt x="159514" y="43484"/>
                  <a:pt x="150307" y="30075"/>
                </a:cubicBezTo>
                <a:cubicBezTo>
                  <a:pt x="143020" y="19415"/>
                  <a:pt x="138448" y="16065"/>
                  <a:pt x="134265" y="16065"/>
                </a:cubicBezTo>
                <a:cubicBezTo>
                  <a:pt x="128185" y="16065"/>
                  <a:pt x="122926" y="23142"/>
                  <a:pt x="111346" y="25138"/>
                </a:cubicBezTo>
                <a:cubicBezTo>
                  <a:pt x="110039" y="25364"/>
                  <a:pt x="108728" y="25470"/>
                  <a:pt x="107413" y="25470"/>
                </a:cubicBezTo>
                <a:cubicBezTo>
                  <a:pt x="87055" y="25470"/>
                  <a:pt x="65838" y="0"/>
                  <a:pt x="45147" y="0"/>
                </a:cubicBez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3" name="Google Shape;1113;p49"/>
          <p:cNvGrpSpPr/>
          <p:nvPr/>
        </p:nvGrpSpPr>
        <p:grpSpPr>
          <a:xfrm>
            <a:off x="726603" y="798105"/>
            <a:ext cx="3499435" cy="3805921"/>
            <a:chOff x="692685" y="538923"/>
            <a:chExt cx="3737914" cy="4065286"/>
          </a:xfrm>
        </p:grpSpPr>
        <p:sp>
          <p:nvSpPr>
            <p:cNvPr id="1114" name="Google Shape;1114;p49"/>
            <p:cNvSpPr/>
            <p:nvPr/>
          </p:nvSpPr>
          <p:spPr>
            <a:xfrm flipH="1">
              <a:off x="720026" y="4328225"/>
              <a:ext cx="3710574" cy="275984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9"/>
            <p:cNvSpPr/>
            <p:nvPr/>
          </p:nvSpPr>
          <p:spPr>
            <a:xfrm flipH="1">
              <a:off x="692685" y="538923"/>
              <a:ext cx="2109125" cy="3927796"/>
            </a:xfrm>
            <a:custGeom>
              <a:avLst/>
              <a:gdLst/>
              <a:ahLst/>
              <a:cxnLst/>
              <a:rect l="l" t="t" r="r" b="b"/>
              <a:pathLst>
                <a:path w="72150" h="134364" extrusionOk="0">
                  <a:moveTo>
                    <a:pt x="65938" y="0"/>
                  </a:moveTo>
                  <a:cubicBezTo>
                    <a:pt x="65919" y="0"/>
                    <a:pt x="65899" y="1"/>
                    <a:pt x="65880" y="1"/>
                  </a:cubicBezTo>
                  <a:lnTo>
                    <a:pt x="15110" y="1"/>
                  </a:lnTo>
                  <a:cubicBezTo>
                    <a:pt x="11507" y="67"/>
                    <a:pt x="8539" y="2836"/>
                    <a:pt x="8272" y="6439"/>
                  </a:cubicBezTo>
                  <a:lnTo>
                    <a:pt x="299" y="127926"/>
                  </a:lnTo>
                  <a:cubicBezTo>
                    <a:pt x="1" y="131409"/>
                    <a:pt x="2770" y="134364"/>
                    <a:pt x="6245" y="134364"/>
                  </a:cubicBezTo>
                  <a:cubicBezTo>
                    <a:pt x="6265" y="134364"/>
                    <a:pt x="6284" y="134364"/>
                    <a:pt x="6304" y="134364"/>
                  </a:cubicBezTo>
                  <a:lnTo>
                    <a:pt x="57040" y="134364"/>
                  </a:lnTo>
                  <a:cubicBezTo>
                    <a:pt x="60642" y="134297"/>
                    <a:pt x="63645" y="131528"/>
                    <a:pt x="63911" y="127926"/>
                  </a:cubicBezTo>
                  <a:lnTo>
                    <a:pt x="71884" y="6439"/>
                  </a:lnTo>
                  <a:cubicBezTo>
                    <a:pt x="72149" y="2956"/>
                    <a:pt x="69413" y="0"/>
                    <a:pt x="65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 flipH="1">
              <a:off x="723905" y="538923"/>
              <a:ext cx="2109096" cy="3927796"/>
            </a:xfrm>
            <a:custGeom>
              <a:avLst/>
              <a:gdLst/>
              <a:ahLst/>
              <a:cxnLst/>
              <a:rect l="l" t="t" r="r" b="b"/>
              <a:pathLst>
                <a:path w="72149" h="134364" extrusionOk="0">
                  <a:moveTo>
                    <a:pt x="65905" y="0"/>
                  </a:moveTo>
                  <a:cubicBezTo>
                    <a:pt x="65885" y="0"/>
                    <a:pt x="65865" y="1"/>
                    <a:pt x="65846" y="1"/>
                  </a:cubicBezTo>
                  <a:lnTo>
                    <a:pt x="15110" y="1"/>
                  </a:lnTo>
                  <a:cubicBezTo>
                    <a:pt x="11507" y="67"/>
                    <a:pt x="8538" y="2836"/>
                    <a:pt x="8238" y="6439"/>
                  </a:cubicBezTo>
                  <a:lnTo>
                    <a:pt x="266" y="127926"/>
                  </a:lnTo>
                  <a:cubicBezTo>
                    <a:pt x="0" y="131409"/>
                    <a:pt x="2737" y="134364"/>
                    <a:pt x="6244" y="134364"/>
                  </a:cubicBezTo>
                  <a:cubicBezTo>
                    <a:pt x="6264" y="134364"/>
                    <a:pt x="6284" y="134364"/>
                    <a:pt x="6303" y="134364"/>
                  </a:cubicBezTo>
                  <a:lnTo>
                    <a:pt x="57039" y="134364"/>
                  </a:lnTo>
                  <a:cubicBezTo>
                    <a:pt x="60642" y="134297"/>
                    <a:pt x="63611" y="131528"/>
                    <a:pt x="63911" y="127926"/>
                  </a:cubicBezTo>
                  <a:lnTo>
                    <a:pt x="71883" y="6439"/>
                  </a:lnTo>
                  <a:cubicBezTo>
                    <a:pt x="72149" y="2956"/>
                    <a:pt x="69412" y="0"/>
                    <a:pt x="65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9"/>
            <p:cNvSpPr/>
            <p:nvPr/>
          </p:nvSpPr>
          <p:spPr>
            <a:xfrm flipH="1">
              <a:off x="753109" y="759307"/>
              <a:ext cx="2050689" cy="3492874"/>
            </a:xfrm>
            <a:custGeom>
              <a:avLst/>
              <a:gdLst/>
              <a:ahLst/>
              <a:cxnLst/>
              <a:rect l="l" t="t" r="r" b="b"/>
              <a:pathLst>
                <a:path w="70151" h="119486" extrusionOk="0">
                  <a:moveTo>
                    <a:pt x="9007" y="0"/>
                  </a:moveTo>
                  <a:cubicBezTo>
                    <a:pt x="8340" y="0"/>
                    <a:pt x="7773" y="534"/>
                    <a:pt x="7739" y="1235"/>
                  </a:cubicBezTo>
                  <a:lnTo>
                    <a:pt x="67" y="118085"/>
                  </a:lnTo>
                  <a:cubicBezTo>
                    <a:pt x="0" y="118852"/>
                    <a:pt x="601" y="119486"/>
                    <a:pt x="1368" y="119486"/>
                  </a:cubicBezTo>
                  <a:lnTo>
                    <a:pt x="61111" y="119486"/>
                  </a:lnTo>
                  <a:cubicBezTo>
                    <a:pt x="61811" y="119486"/>
                    <a:pt x="62378" y="118952"/>
                    <a:pt x="62412" y="118285"/>
                  </a:cubicBezTo>
                  <a:lnTo>
                    <a:pt x="70084" y="1401"/>
                  </a:lnTo>
                  <a:cubicBezTo>
                    <a:pt x="70151" y="634"/>
                    <a:pt x="69550" y="0"/>
                    <a:pt x="68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9"/>
            <p:cNvSpPr/>
            <p:nvPr/>
          </p:nvSpPr>
          <p:spPr>
            <a:xfrm flipH="1">
              <a:off x="1717489" y="3861138"/>
              <a:ext cx="170542" cy="324393"/>
            </a:xfrm>
            <a:custGeom>
              <a:avLst/>
              <a:gdLst/>
              <a:ahLst/>
              <a:cxnLst/>
              <a:rect l="l" t="t" r="r" b="b"/>
              <a:pathLst>
                <a:path w="5834" h="11097" extrusionOk="0">
                  <a:moveTo>
                    <a:pt x="2097" y="1"/>
                  </a:moveTo>
                  <a:cubicBezTo>
                    <a:pt x="1630" y="168"/>
                    <a:pt x="1197" y="401"/>
                    <a:pt x="796" y="635"/>
                  </a:cubicBezTo>
                  <a:cubicBezTo>
                    <a:pt x="769" y="632"/>
                    <a:pt x="741" y="631"/>
                    <a:pt x="714" y="631"/>
                  </a:cubicBezTo>
                  <a:cubicBezTo>
                    <a:pt x="318" y="631"/>
                    <a:pt x="0" y="854"/>
                    <a:pt x="63" y="1135"/>
                  </a:cubicBezTo>
                  <a:cubicBezTo>
                    <a:pt x="296" y="2402"/>
                    <a:pt x="563" y="3303"/>
                    <a:pt x="896" y="4871"/>
                  </a:cubicBezTo>
                  <a:cubicBezTo>
                    <a:pt x="1063" y="5838"/>
                    <a:pt x="763" y="7673"/>
                    <a:pt x="1530" y="10108"/>
                  </a:cubicBezTo>
                  <a:cubicBezTo>
                    <a:pt x="1727" y="10747"/>
                    <a:pt x="2278" y="11097"/>
                    <a:pt x="2906" y="11097"/>
                  </a:cubicBezTo>
                  <a:cubicBezTo>
                    <a:pt x="3557" y="11097"/>
                    <a:pt x="4290" y="10722"/>
                    <a:pt x="4799" y="9908"/>
                  </a:cubicBezTo>
                  <a:cubicBezTo>
                    <a:pt x="5833" y="8307"/>
                    <a:pt x="5133" y="6205"/>
                    <a:pt x="4833" y="4237"/>
                  </a:cubicBezTo>
                  <a:cubicBezTo>
                    <a:pt x="4632" y="2803"/>
                    <a:pt x="5500" y="1935"/>
                    <a:pt x="5500" y="1068"/>
                  </a:cubicBezTo>
                  <a:lnTo>
                    <a:pt x="5500" y="1068"/>
                  </a:lnTo>
                  <a:cubicBezTo>
                    <a:pt x="5236" y="1138"/>
                    <a:pt x="4960" y="1172"/>
                    <a:pt x="4685" y="1172"/>
                  </a:cubicBezTo>
                  <a:cubicBezTo>
                    <a:pt x="4300" y="1172"/>
                    <a:pt x="3915" y="1104"/>
                    <a:pt x="3565" y="968"/>
                  </a:cubicBezTo>
                  <a:cubicBezTo>
                    <a:pt x="2998" y="768"/>
                    <a:pt x="2498" y="434"/>
                    <a:pt x="20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9"/>
            <p:cNvSpPr/>
            <p:nvPr/>
          </p:nvSpPr>
          <p:spPr>
            <a:xfrm flipH="1">
              <a:off x="784300" y="758342"/>
              <a:ext cx="1077539" cy="3415847"/>
            </a:xfrm>
            <a:custGeom>
              <a:avLst/>
              <a:gdLst/>
              <a:ahLst/>
              <a:cxnLst/>
              <a:rect l="l" t="t" r="r" b="b"/>
              <a:pathLst>
                <a:path w="36861" h="116851" extrusionOk="0">
                  <a:moveTo>
                    <a:pt x="23751" y="3469"/>
                  </a:moveTo>
                  <a:cubicBezTo>
                    <a:pt x="23984" y="4036"/>
                    <a:pt x="24418" y="4503"/>
                    <a:pt x="24985" y="4770"/>
                  </a:cubicBezTo>
                  <a:cubicBezTo>
                    <a:pt x="25052" y="5504"/>
                    <a:pt x="25052" y="6238"/>
                    <a:pt x="24985" y="6972"/>
                  </a:cubicBezTo>
                  <a:cubicBezTo>
                    <a:pt x="24018" y="6171"/>
                    <a:pt x="23517" y="4937"/>
                    <a:pt x="23717" y="3703"/>
                  </a:cubicBezTo>
                  <a:cubicBezTo>
                    <a:pt x="23717" y="3636"/>
                    <a:pt x="23717" y="3536"/>
                    <a:pt x="23751" y="3469"/>
                  </a:cubicBezTo>
                  <a:close/>
                  <a:moveTo>
                    <a:pt x="23551" y="2969"/>
                  </a:moveTo>
                  <a:cubicBezTo>
                    <a:pt x="23551" y="3002"/>
                    <a:pt x="23551" y="3036"/>
                    <a:pt x="23584" y="3069"/>
                  </a:cubicBezTo>
                  <a:cubicBezTo>
                    <a:pt x="23517" y="3236"/>
                    <a:pt x="23451" y="3436"/>
                    <a:pt x="23417" y="3636"/>
                  </a:cubicBezTo>
                  <a:cubicBezTo>
                    <a:pt x="23250" y="5037"/>
                    <a:pt x="23817" y="6438"/>
                    <a:pt x="24985" y="7305"/>
                  </a:cubicBezTo>
                  <a:cubicBezTo>
                    <a:pt x="24952" y="7739"/>
                    <a:pt x="24885" y="8139"/>
                    <a:pt x="24852" y="8540"/>
                  </a:cubicBezTo>
                  <a:cubicBezTo>
                    <a:pt x="24051" y="8206"/>
                    <a:pt x="23417" y="7606"/>
                    <a:pt x="23017" y="6872"/>
                  </a:cubicBezTo>
                  <a:cubicBezTo>
                    <a:pt x="22583" y="6104"/>
                    <a:pt x="22483" y="5170"/>
                    <a:pt x="22717" y="4337"/>
                  </a:cubicBezTo>
                  <a:cubicBezTo>
                    <a:pt x="22850" y="3803"/>
                    <a:pt x="23150" y="3336"/>
                    <a:pt x="23551" y="2969"/>
                  </a:cubicBezTo>
                  <a:close/>
                  <a:moveTo>
                    <a:pt x="22583" y="0"/>
                  </a:moveTo>
                  <a:cubicBezTo>
                    <a:pt x="22650" y="934"/>
                    <a:pt x="22950" y="1835"/>
                    <a:pt x="23451" y="2602"/>
                  </a:cubicBezTo>
                  <a:cubicBezTo>
                    <a:pt x="22950" y="3036"/>
                    <a:pt x="22617" y="3569"/>
                    <a:pt x="22450" y="4203"/>
                  </a:cubicBezTo>
                  <a:cubicBezTo>
                    <a:pt x="22183" y="5104"/>
                    <a:pt x="22316" y="6104"/>
                    <a:pt x="22783" y="6938"/>
                  </a:cubicBezTo>
                  <a:cubicBezTo>
                    <a:pt x="23217" y="7772"/>
                    <a:pt x="23951" y="8406"/>
                    <a:pt x="24785" y="8773"/>
                  </a:cubicBezTo>
                  <a:cubicBezTo>
                    <a:pt x="24585" y="9974"/>
                    <a:pt x="24151" y="10975"/>
                    <a:pt x="23417" y="11508"/>
                  </a:cubicBezTo>
                  <a:cubicBezTo>
                    <a:pt x="22917" y="11442"/>
                    <a:pt x="22416" y="11408"/>
                    <a:pt x="21916" y="11375"/>
                  </a:cubicBezTo>
                  <a:cubicBezTo>
                    <a:pt x="21516" y="11342"/>
                    <a:pt x="21116" y="11308"/>
                    <a:pt x="20749" y="11308"/>
                  </a:cubicBezTo>
                  <a:cubicBezTo>
                    <a:pt x="20660" y="11300"/>
                    <a:pt x="20572" y="11296"/>
                    <a:pt x="20485" y="11296"/>
                  </a:cubicBezTo>
                  <a:cubicBezTo>
                    <a:pt x="19480" y="11296"/>
                    <a:pt x="18532" y="11817"/>
                    <a:pt x="17980" y="12676"/>
                  </a:cubicBezTo>
                  <a:cubicBezTo>
                    <a:pt x="17780" y="12743"/>
                    <a:pt x="17546" y="12876"/>
                    <a:pt x="17380" y="13009"/>
                  </a:cubicBezTo>
                  <a:cubicBezTo>
                    <a:pt x="16846" y="13443"/>
                    <a:pt x="16412" y="13777"/>
                    <a:pt x="15945" y="14210"/>
                  </a:cubicBezTo>
                  <a:cubicBezTo>
                    <a:pt x="15512" y="14611"/>
                    <a:pt x="15045" y="15011"/>
                    <a:pt x="14611" y="15411"/>
                  </a:cubicBezTo>
                  <a:cubicBezTo>
                    <a:pt x="13744" y="16245"/>
                    <a:pt x="12910" y="17112"/>
                    <a:pt x="12109" y="18013"/>
                  </a:cubicBezTo>
                  <a:cubicBezTo>
                    <a:pt x="10708" y="19547"/>
                    <a:pt x="9441" y="21249"/>
                    <a:pt x="8373" y="23050"/>
                  </a:cubicBezTo>
                  <a:cubicBezTo>
                    <a:pt x="7773" y="23183"/>
                    <a:pt x="7139" y="23984"/>
                    <a:pt x="6772" y="25118"/>
                  </a:cubicBezTo>
                  <a:cubicBezTo>
                    <a:pt x="6405" y="26319"/>
                    <a:pt x="6472" y="27486"/>
                    <a:pt x="6905" y="27953"/>
                  </a:cubicBezTo>
                  <a:cubicBezTo>
                    <a:pt x="6905" y="28087"/>
                    <a:pt x="6905" y="28254"/>
                    <a:pt x="6905" y="28420"/>
                  </a:cubicBezTo>
                  <a:cubicBezTo>
                    <a:pt x="6872" y="29721"/>
                    <a:pt x="6939" y="30989"/>
                    <a:pt x="7072" y="32290"/>
                  </a:cubicBezTo>
                  <a:cubicBezTo>
                    <a:pt x="7272" y="34525"/>
                    <a:pt x="7673" y="36760"/>
                    <a:pt x="8173" y="38995"/>
                  </a:cubicBezTo>
                  <a:cubicBezTo>
                    <a:pt x="7939" y="39262"/>
                    <a:pt x="7806" y="39628"/>
                    <a:pt x="7806" y="39995"/>
                  </a:cubicBezTo>
                  <a:cubicBezTo>
                    <a:pt x="7839" y="40696"/>
                    <a:pt x="7906" y="41396"/>
                    <a:pt x="8106" y="42097"/>
                  </a:cubicBezTo>
                  <a:lnTo>
                    <a:pt x="8507" y="44765"/>
                  </a:lnTo>
                  <a:lnTo>
                    <a:pt x="12209" y="44866"/>
                  </a:lnTo>
                  <a:lnTo>
                    <a:pt x="12543" y="42030"/>
                  </a:lnTo>
                  <a:lnTo>
                    <a:pt x="11242" y="39495"/>
                  </a:lnTo>
                  <a:cubicBezTo>
                    <a:pt x="11175" y="39362"/>
                    <a:pt x="11075" y="39195"/>
                    <a:pt x="10942" y="39095"/>
                  </a:cubicBezTo>
                  <a:cubicBezTo>
                    <a:pt x="10942" y="36893"/>
                    <a:pt x="10942" y="34692"/>
                    <a:pt x="11042" y="32557"/>
                  </a:cubicBezTo>
                  <a:cubicBezTo>
                    <a:pt x="11075" y="31389"/>
                    <a:pt x="11175" y="30255"/>
                    <a:pt x="11309" y="29188"/>
                  </a:cubicBezTo>
                  <a:cubicBezTo>
                    <a:pt x="11375" y="28687"/>
                    <a:pt x="11475" y="28187"/>
                    <a:pt x="11609" y="27687"/>
                  </a:cubicBezTo>
                  <a:cubicBezTo>
                    <a:pt x="11675" y="27486"/>
                    <a:pt x="11742" y="27286"/>
                    <a:pt x="11809" y="27120"/>
                  </a:cubicBezTo>
                  <a:cubicBezTo>
                    <a:pt x="11842" y="27019"/>
                    <a:pt x="11876" y="26953"/>
                    <a:pt x="11909" y="26886"/>
                  </a:cubicBezTo>
                  <a:lnTo>
                    <a:pt x="11942" y="26819"/>
                  </a:lnTo>
                  <a:lnTo>
                    <a:pt x="11976" y="26786"/>
                  </a:lnTo>
                  <a:lnTo>
                    <a:pt x="12009" y="26719"/>
                  </a:lnTo>
                  <a:cubicBezTo>
                    <a:pt x="12609" y="25819"/>
                    <a:pt x="13243" y="24985"/>
                    <a:pt x="13910" y="24184"/>
                  </a:cubicBezTo>
                  <a:cubicBezTo>
                    <a:pt x="14611" y="23350"/>
                    <a:pt x="15345" y="22550"/>
                    <a:pt x="16112" y="21749"/>
                  </a:cubicBezTo>
                  <a:lnTo>
                    <a:pt x="17780" y="20081"/>
                  </a:lnTo>
                  <a:lnTo>
                    <a:pt x="17780" y="20515"/>
                  </a:lnTo>
                  <a:lnTo>
                    <a:pt x="17780" y="21115"/>
                  </a:lnTo>
                  <a:lnTo>
                    <a:pt x="17780" y="22783"/>
                  </a:lnTo>
                  <a:lnTo>
                    <a:pt x="17780" y="22917"/>
                  </a:lnTo>
                  <a:cubicBezTo>
                    <a:pt x="17780" y="23450"/>
                    <a:pt x="17746" y="23984"/>
                    <a:pt x="17713" y="24518"/>
                  </a:cubicBezTo>
                  <a:cubicBezTo>
                    <a:pt x="17646" y="26586"/>
                    <a:pt x="17546" y="28587"/>
                    <a:pt x="17380" y="30422"/>
                  </a:cubicBezTo>
                  <a:cubicBezTo>
                    <a:pt x="17246" y="32023"/>
                    <a:pt x="17079" y="33524"/>
                    <a:pt x="16913" y="34858"/>
                  </a:cubicBezTo>
                  <a:cubicBezTo>
                    <a:pt x="16746" y="36560"/>
                    <a:pt x="17246" y="38261"/>
                    <a:pt x="18347" y="39628"/>
                  </a:cubicBezTo>
                  <a:cubicBezTo>
                    <a:pt x="17646" y="40763"/>
                    <a:pt x="17313" y="42064"/>
                    <a:pt x="17313" y="43398"/>
                  </a:cubicBezTo>
                  <a:cubicBezTo>
                    <a:pt x="15912" y="44098"/>
                    <a:pt x="14911" y="45433"/>
                    <a:pt x="14644" y="46967"/>
                  </a:cubicBezTo>
                  <a:cubicBezTo>
                    <a:pt x="13277" y="53772"/>
                    <a:pt x="10775" y="65781"/>
                    <a:pt x="8240" y="74387"/>
                  </a:cubicBezTo>
                  <a:cubicBezTo>
                    <a:pt x="7372" y="74854"/>
                    <a:pt x="6705" y="75588"/>
                    <a:pt x="6338" y="76488"/>
                  </a:cubicBezTo>
                  <a:cubicBezTo>
                    <a:pt x="5838" y="77656"/>
                    <a:pt x="5838" y="78957"/>
                    <a:pt x="6305" y="80124"/>
                  </a:cubicBezTo>
                  <a:cubicBezTo>
                    <a:pt x="3536" y="87196"/>
                    <a:pt x="1435" y="97837"/>
                    <a:pt x="234" y="102940"/>
                  </a:cubicBezTo>
                  <a:cubicBezTo>
                    <a:pt x="0" y="104108"/>
                    <a:pt x="367" y="105309"/>
                    <a:pt x="1201" y="106176"/>
                  </a:cubicBezTo>
                  <a:cubicBezTo>
                    <a:pt x="1602" y="106576"/>
                    <a:pt x="2102" y="106910"/>
                    <a:pt x="2636" y="107110"/>
                  </a:cubicBezTo>
                  <a:cubicBezTo>
                    <a:pt x="3005" y="107246"/>
                    <a:pt x="3386" y="107314"/>
                    <a:pt x="3766" y="107314"/>
                  </a:cubicBezTo>
                  <a:cubicBezTo>
                    <a:pt x="4036" y="107314"/>
                    <a:pt x="4306" y="107280"/>
                    <a:pt x="4570" y="107210"/>
                  </a:cubicBezTo>
                  <a:cubicBezTo>
                    <a:pt x="5571" y="107010"/>
                    <a:pt x="6372" y="106276"/>
                    <a:pt x="6705" y="105342"/>
                  </a:cubicBezTo>
                  <a:cubicBezTo>
                    <a:pt x="8473" y="100339"/>
                    <a:pt x="11275" y="91366"/>
                    <a:pt x="14778" y="84094"/>
                  </a:cubicBezTo>
                  <a:cubicBezTo>
                    <a:pt x="16079" y="83793"/>
                    <a:pt x="17179" y="82859"/>
                    <a:pt x="17680" y="81625"/>
                  </a:cubicBezTo>
                  <a:cubicBezTo>
                    <a:pt x="18280" y="80258"/>
                    <a:pt x="18180" y="78690"/>
                    <a:pt x="17446" y="77422"/>
                  </a:cubicBezTo>
                  <a:cubicBezTo>
                    <a:pt x="19748" y="70851"/>
                    <a:pt x="22717" y="60977"/>
                    <a:pt x="24852" y="53805"/>
                  </a:cubicBezTo>
                  <a:cubicBezTo>
                    <a:pt x="24952" y="54606"/>
                    <a:pt x="25052" y="55406"/>
                    <a:pt x="25152" y="56274"/>
                  </a:cubicBezTo>
                  <a:cubicBezTo>
                    <a:pt x="25152" y="56340"/>
                    <a:pt x="25152" y="56441"/>
                    <a:pt x="25185" y="56541"/>
                  </a:cubicBezTo>
                  <a:cubicBezTo>
                    <a:pt x="25218" y="56974"/>
                    <a:pt x="25285" y="57441"/>
                    <a:pt x="25352" y="57908"/>
                  </a:cubicBezTo>
                  <a:lnTo>
                    <a:pt x="25352" y="58108"/>
                  </a:lnTo>
                  <a:cubicBezTo>
                    <a:pt x="25385" y="58575"/>
                    <a:pt x="25452" y="59076"/>
                    <a:pt x="25519" y="59543"/>
                  </a:cubicBezTo>
                  <a:cubicBezTo>
                    <a:pt x="25986" y="63579"/>
                    <a:pt x="26453" y="67949"/>
                    <a:pt x="26786" y="72052"/>
                  </a:cubicBezTo>
                  <a:cubicBezTo>
                    <a:pt x="27053" y="75187"/>
                    <a:pt x="27487" y="78189"/>
                    <a:pt x="27787" y="80825"/>
                  </a:cubicBezTo>
                  <a:cubicBezTo>
                    <a:pt x="27220" y="81492"/>
                    <a:pt x="26853" y="82292"/>
                    <a:pt x="26753" y="83160"/>
                  </a:cubicBezTo>
                  <a:cubicBezTo>
                    <a:pt x="26553" y="84694"/>
                    <a:pt x="27053" y="86228"/>
                    <a:pt x="28121" y="87296"/>
                  </a:cubicBezTo>
                  <a:cubicBezTo>
                    <a:pt x="28287" y="96636"/>
                    <a:pt x="29221" y="109378"/>
                    <a:pt x="29688" y="115249"/>
                  </a:cubicBezTo>
                  <a:cubicBezTo>
                    <a:pt x="29755" y="115816"/>
                    <a:pt x="29955" y="116383"/>
                    <a:pt x="30255" y="116850"/>
                  </a:cubicBezTo>
                  <a:lnTo>
                    <a:pt x="34859" y="47534"/>
                  </a:lnTo>
                  <a:cubicBezTo>
                    <a:pt x="34525" y="47100"/>
                    <a:pt x="34125" y="46700"/>
                    <a:pt x="33691" y="46333"/>
                  </a:cubicBezTo>
                  <a:cubicBezTo>
                    <a:pt x="33825" y="45633"/>
                    <a:pt x="33858" y="44932"/>
                    <a:pt x="33791" y="44232"/>
                  </a:cubicBezTo>
                  <a:cubicBezTo>
                    <a:pt x="33725" y="43698"/>
                    <a:pt x="33624" y="43198"/>
                    <a:pt x="33491" y="42664"/>
                  </a:cubicBezTo>
                  <a:cubicBezTo>
                    <a:pt x="34192" y="42264"/>
                    <a:pt x="34825" y="41663"/>
                    <a:pt x="35259" y="40996"/>
                  </a:cubicBezTo>
                  <a:lnTo>
                    <a:pt x="36860" y="16579"/>
                  </a:lnTo>
                  <a:cubicBezTo>
                    <a:pt x="36226" y="15078"/>
                    <a:pt x="34959" y="13943"/>
                    <a:pt x="33391" y="13410"/>
                  </a:cubicBezTo>
                  <a:cubicBezTo>
                    <a:pt x="33057" y="13310"/>
                    <a:pt x="32657" y="13176"/>
                    <a:pt x="32290" y="13076"/>
                  </a:cubicBezTo>
                  <a:cubicBezTo>
                    <a:pt x="31957" y="12976"/>
                    <a:pt x="31656" y="12909"/>
                    <a:pt x="31323" y="12809"/>
                  </a:cubicBezTo>
                  <a:cubicBezTo>
                    <a:pt x="29188" y="11942"/>
                    <a:pt x="28821" y="10541"/>
                    <a:pt x="29055" y="9073"/>
                  </a:cubicBezTo>
                  <a:cubicBezTo>
                    <a:pt x="29088" y="8873"/>
                    <a:pt x="29121" y="8706"/>
                    <a:pt x="29155" y="8506"/>
                  </a:cubicBezTo>
                  <a:lnTo>
                    <a:pt x="29221" y="8306"/>
                  </a:lnTo>
                  <a:cubicBezTo>
                    <a:pt x="29470" y="8349"/>
                    <a:pt x="29717" y="8370"/>
                    <a:pt x="29962" y="8370"/>
                  </a:cubicBezTo>
                  <a:cubicBezTo>
                    <a:pt x="31785" y="8370"/>
                    <a:pt x="33437" y="7202"/>
                    <a:pt x="34025" y="5437"/>
                  </a:cubicBezTo>
                  <a:cubicBezTo>
                    <a:pt x="34558" y="3669"/>
                    <a:pt x="34692" y="1801"/>
                    <a:pt x="34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9"/>
            <p:cNvSpPr/>
            <p:nvPr/>
          </p:nvSpPr>
          <p:spPr>
            <a:xfrm flipH="1">
              <a:off x="1454221" y="625714"/>
              <a:ext cx="405659" cy="45866"/>
            </a:xfrm>
            <a:custGeom>
              <a:avLst/>
              <a:gdLst/>
              <a:ahLst/>
              <a:cxnLst/>
              <a:rect l="l" t="t" r="r" b="b"/>
              <a:pathLst>
                <a:path w="13877" h="1569" extrusionOk="0">
                  <a:moveTo>
                    <a:pt x="901" y="1"/>
                  </a:moveTo>
                  <a:cubicBezTo>
                    <a:pt x="434" y="1"/>
                    <a:pt x="67" y="334"/>
                    <a:pt x="34" y="801"/>
                  </a:cubicBezTo>
                  <a:cubicBezTo>
                    <a:pt x="0" y="1201"/>
                    <a:pt x="334" y="1568"/>
                    <a:pt x="767" y="1568"/>
                  </a:cubicBezTo>
                  <a:lnTo>
                    <a:pt x="13043" y="1568"/>
                  </a:lnTo>
                  <a:cubicBezTo>
                    <a:pt x="13476" y="1568"/>
                    <a:pt x="13843" y="1235"/>
                    <a:pt x="13877" y="801"/>
                  </a:cubicBezTo>
                  <a:cubicBezTo>
                    <a:pt x="13877" y="367"/>
                    <a:pt x="13543" y="1"/>
                    <a:pt x="13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9"/>
            <p:cNvSpPr/>
            <p:nvPr/>
          </p:nvSpPr>
          <p:spPr>
            <a:xfrm flipH="1">
              <a:off x="3254271" y="1181015"/>
              <a:ext cx="524840" cy="875689"/>
            </a:xfrm>
            <a:custGeom>
              <a:avLst/>
              <a:gdLst/>
              <a:ahLst/>
              <a:cxnLst/>
              <a:rect l="l" t="t" r="r" b="b"/>
              <a:pathLst>
                <a:path w="17954" h="29956" extrusionOk="0">
                  <a:moveTo>
                    <a:pt x="15182" y="0"/>
                  </a:moveTo>
                  <a:cubicBezTo>
                    <a:pt x="13876" y="0"/>
                    <a:pt x="12771" y="985"/>
                    <a:pt x="12616" y="2286"/>
                  </a:cubicBezTo>
                  <a:lnTo>
                    <a:pt x="12616" y="2320"/>
                  </a:lnTo>
                  <a:cubicBezTo>
                    <a:pt x="12316" y="4822"/>
                    <a:pt x="11983" y="7357"/>
                    <a:pt x="11649" y="9859"/>
                  </a:cubicBezTo>
                  <a:cubicBezTo>
                    <a:pt x="11449" y="11093"/>
                    <a:pt x="11249" y="12327"/>
                    <a:pt x="11049" y="13561"/>
                  </a:cubicBezTo>
                  <a:cubicBezTo>
                    <a:pt x="10848" y="14729"/>
                    <a:pt x="10582" y="15863"/>
                    <a:pt x="10248" y="16997"/>
                  </a:cubicBezTo>
                  <a:cubicBezTo>
                    <a:pt x="10148" y="17264"/>
                    <a:pt x="10081" y="17497"/>
                    <a:pt x="9981" y="17697"/>
                  </a:cubicBezTo>
                  <a:cubicBezTo>
                    <a:pt x="9914" y="17864"/>
                    <a:pt x="9848" y="18031"/>
                    <a:pt x="9748" y="18198"/>
                  </a:cubicBezTo>
                  <a:cubicBezTo>
                    <a:pt x="9447" y="18631"/>
                    <a:pt x="9114" y="19065"/>
                    <a:pt x="8747" y="19499"/>
                  </a:cubicBezTo>
                  <a:cubicBezTo>
                    <a:pt x="8013" y="20399"/>
                    <a:pt x="7146" y="21300"/>
                    <a:pt x="6245" y="22234"/>
                  </a:cubicBezTo>
                  <a:cubicBezTo>
                    <a:pt x="4511" y="24035"/>
                    <a:pt x="2676" y="25870"/>
                    <a:pt x="875" y="27705"/>
                  </a:cubicBezTo>
                  <a:cubicBezTo>
                    <a:pt x="0" y="28606"/>
                    <a:pt x="782" y="29956"/>
                    <a:pt x="1809" y="29956"/>
                  </a:cubicBezTo>
                  <a:cubicBezTo>
                    <a:pt x="2035" y="29956"/>
                    <a:pt x="2274" y="29890"/>
                    <a:pt x="2509" y="29739"/>
                  </a:cubicBezTo>
                  <a:cubicBezTo>
                    <a:pt x="4744" y="28372"/>
                    <a:pt x="6912" y="26837"/>
                    <a:pt x="8980" y="25236"/>
                  </a:cubicBezTo>
                  <a:cubicBezTo>
                    <a:pt x="10014" y="24402"/>
                    <a:pt x="11049" y="23568"/>
                    <a:pt x="12049" y="22601"/>
                  </a:cubicBezTo>
                  <a:cubicBezTo>
                    <a:pt x="12616" y="22067"/>
                    <a:pt x="13117" y="21500"/>
                    <a:pt x="13584" y="20933"/>
                  </a:cubicBezTo>
                  <a:cubicBezTo>
                    <a:pt x="13884" y="20566"/>
                    <a:pt x="14117" y="20166"/>
                    <a:pt x="14318" y="19732"/>
                  </a:cubicBezTo>
                  <a:cubicBezTo>
                    <a:pt x="14518" y="19332"/>
                    <a:pt x="14684" y="18998"/>
                    <a:pt x="14818" y="18631"/>
                  </a:cubicBezTo>
                  <a:cubicBezTo>
                    <a:pt x="15318" y="17331"/>
                    <a:pt x="15719" y="15963"/>
                    <a:pt x="16019" y="14595"/>
                  </a:cubicBezTo>
                  <a:cubicBezTo>
                    <a:pt x="16352" y="13294"/>
                    <a:pt x="16586" y="11993"/>
                    <a:pt x="16819" y="10659"/>
                  </a:cubicBezTo>
                  <a:cubicBezTo>
                    <a:pt x="17286" y="8057"/>
                    <a:pt x="17620" y="5489"/>
                    <a:pt x="17853" y="2820"/>
                  </a:cubicBezTo>
                  <a:lnTo>
                    <a:pt x="17820" y="2820"/>
                  </a:lnTo>
                  <a:cubicBezTo>
                    <a:pt x="17953" y="1419"/>
                    <a:pt x="16886" y="152"/>
                    <a:pt x="15485" y="18"/>
                  </a:cubicBezTo>
                  <a:cubicBezTo>
                    <a:pt x="15383" y="6"/>
                    <a:pt x="15282" y="0"/>
                    <a:pt x="15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 flipH="1">
              <a:off x="3335215" y="1680393"/>
              <a:ext cx="99478" cy="149027"/>
            </a:xfrm>
            <a:custGeom>
              <a:avLst/>
              <a:gdLst/>
              <a:ahLst/>
              <a:cxnLst/>
              <a:rect l="l" t="t" r="r" b="b"/>
              <a:pathLst>
                <a:path w="3403" h="5098" extrusionOk="0">
                  <a:moveTo>
                    <a:pt x="2531" y="1"/>
                  </a:moveTo>
                  <a:cubicBezTo>
                    <a:pt x="1912" y="1"/>
                    <a:pt x="1101" y="847"/>
                    <a:pt x="601" y="2082"/>
                  </a:cubicBezTo>
                  <a:cubicBezTo>
                    <a:pt x="0" y="3450"/>
                    <a:pt x="34" y="4784"/>
                    <a:pt x="668" y="5051"/>
                  </a:cubicBezTo>
                  <a:cubicBezTo>
                    <a:pt x="739" y="5083"/>
                    <a:pt x="815" y="5098"/>
                    <a:pt x="895" y="5098"/>
                  </a:cubicBezTo>
                  <a:cubicBezTo>
                    <a:pt x="1492" y="5098"/>
                    <a:pt x="2306" y="4251"/>
                    <a:pt x="2836" y="3016"/>
                  </a:cubicBezTo>
                  <a:cubicBezTo>
                    <a:pt x="3403" y="1649"/>
                    <a:pt x="3369" y="314"/>
                    <a:pt x="2769" y="47"/>
                  </a:cubicBezTo>
                  <a:cubicBezTo>
                    <a:pt x="2694" y="16"/>
                    <a:pt x="2614" y="1"/>
                    <a:pt x="25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9"/>
            <p:cNvSpPr/>
            <p:nvPr/>
          </p:nvSpPr>
          <p:spPr>
            <a:xfrm flipH="1">
              <a:off x="3690156" y="1983827"/>
              <a:ext cx="105325" cy="133856"/>
            </a:xfrm>
            <a:custGeom>
              <a:avLst/>
              <a:gdLst/>
              <a:ahLst/>
              <a:cxnLst/>
              <a:rect l="l" t="t" r="r" b="b"/>
              <a:pathLst>
                <a:path w="3603" h="4579" extrusionOk="0">
                  <a:moveTo>
                    <a:pt x="2036" y="0"/>
                  </a:moveTo>
                  <a:cubicBezTo>
                    <a:pt x="1759" y="0"/>
                    <a:pt x="1480" y="78"/>
                    <a:pt x="1234" y="242"/>
                  </a:cubicBezTo>
                  <a:lnTo>
                    <a:pt x="0" y="1076"/>
                  </a:lnTo>
                  <a:lnTo>
                    <a:pt x="1968" y="4578"/>
                  </a:lnTo>
                  <a:cubicBezTo>
                    <a:pt x="2502" y="3811"/>
                    <a:pt x="2969" y="2977"/>
                    <a:pt x="3403" y="2143"/>
                  </a:cubicBezTo>
                  <a:cubicBezTo>
                    <a:pt x="3603" y="1676"/>
                    <a:pt x="3569" y="1176"/>
                    <a:pt x="3336" y="742"/>
                  </a:cubicBezTo>
                  <a:cubicBezTo>
                    <a:pt x="3054" y="266"/>
                    <a:pt x="2548" y="0"/>
                    <a:pt x="20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9"/>
            <p:cNvSpPr/>
            <p:nvPr/>
          </p:nvSpPr>
          <p:spPr>
            <a:xfrm flipH="1">
              <a:off x="3737922" y="2015252"/>
              <a:ext cx="95590" cy="147273"/>
            </a:xfrm>
            <a:custGeom>
              <a:avLst/>
              <a:gdLst/>
              <a:ahLst/>
              <a:cxnLst/>
              <a:rect l="l" t="t" r="r" b="b"/>
              <a:pathLst>
                <a:path w="3270" h="5038" extrusionOk="0">
                  <a:moveTo>
                    <a:pt x="1301" y="1"/>
                  </a:moveTo>
                  <a:lnTo>
                    <a:pt x="0" y="2202"/>
                  </a:lnTo>
                  <a:lnTo>
                    <a:pt x="1935" y="5037"/>
                  </a:lnTo>
                  <a:lnTo>
                    <a:pt x="3269" y="3503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flipH="1">
              <a:off x="1826701" y="3834624"/>
              <a:ext cx="183726" cy="332578"/>
            </a:xfrm>
            <a:custGeom>
              <a:avLst/>
              <a:gdLst/>
              <a:ahLst/>
              <a:cxnLst/>
              <a:rect l="l" t="t" r="r" b="b"/>
              <a:pathLst>
                <a:path w="6285" h="11377" extrusionOk="0">
                  <a:moveTo>
                    <a:pt x="2662" y="1"/>
                  </a:moveTo>
                  <a:cubicBezTo>
                    <a:pt x="2547" y="1"/>
                    <a:pt x="2439" y="87"/>
                    <a:pt x="2382" y="174"/>
                  </a:cubicBezTo>
                  <a:lnTo>
                    <a:pt x="580" y="4010"/>
                  </a:lnTo>
                  <a:cubicBezTo>
                    <a:pt x="514" y="4210"/>
                    <a:pt x="514" y="4410"/>
                    <a:pt x="580" y="4610"/>
                  </a:cubicBezTo>
                  <a:cubicBezTo>
                    <a:pt x="880" y="5711"/>
                    <a:pt x="1247" y="7746"/>
                    <a:pt x="147" y="10548"/>
                  </a:cubicBezTo>
                  <a:cubicBezTo>
                    <a:pt x="0" y="10903"/>
                    <a:pt x="417" y="11377"/>
                    <a:pt x="922" y="11377"/>
                  </a:cubicBezTo>
                  <a:cubicBezTo>
                    <a:pt x="1222" y="11377"/>
                    <a:pt x="1553" y="11209"/>
                    <a:pt x="1814" y="10748"/>
                  </a:cubicBezTo>
                  <a:cubicBezTo>
                    <a:pt x="3182" y="8413"/>
                    <a:pt x="3883" y="6011"/>
                    <a:pt x="4316" y="5077"/>
                  </a:cubicBezTo>
                  <a:cubicBezTo>
                    <a:pt x="5050" y="3510"/>
                    <a:pt x="5550" y="2642"/>
                    <a:pt x="6151" y="1441"/>
                  </a:cubicBezTo>
                  <a:cubicBezTo>
                    <a:pt x="6284" y="1141"/>
                    <a:pt x="6118" y="774"/>
                    <a:pt x="5817" y="708"/>
                  </a:cubicBezTo>
                  <a:lnTo>
                    <a:pt x="2715" y="7"/>
                  </a:lnTo>
                  <a:cubicBezTo>
                    <a:pt x="2697" y="3"/>
                    <a:pt x="2679" y="1"/>
                    <a:pt x="2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flipH="1">
              <a:off x="2921751" y="4298982"/>
              <a:ext cx="395925" cy="116053"/>
            </a:xfrm>
            <a:custGeom>
              <a:avLst/>
              <a:gdLst/>
              <a:ahLst/>
              <a:cxnLst/>
              <a:rect l="l" t="t" r="r" b="b"/>
              <a:pathLst>
                <a:path w="13544" h="3970" extrusionOk="0">
                  <a:moveTo>
                    <a:pt x="8706" y="0"/>
                  </a:moveTo>
                  <a:cubicBezTo>
                    <a:pt x="8406" y="33"/>
                    <a:pt x="8139" y="100"/>
                    <a:pt x="7873" y="267"/>
                  </a:cubicBezTo>
                  <a:cubicBezTo>
                    <a:pt x="5538" y="1701"/>
                    <a:pt x="3303" y="1735"/>
                    <a:pt x="601" y="2335"/>
                  </a:cubicBezTo>
                  <a:cubicBezTo>
                    <a:pt x="0" y="2435"/>
                    <a:pt x="401" y="3903"/>
                    <a:pt x="1802" y="3903"/>
                  </a:cubicBezTo>
                  <a:cubicBezTo>
                    <a:pt x="4137" y="3903"/>
                    <a:pt x="5904" y="3836"/>
                    <a:pt x="7906" y="3836"/>
                  </a:cubicBezTo>
                  <a:cubicBezTo>
                    <a:pt x="9607" y="3836"/>
                    <a:pt x="11609" y="3936"/>
                    <a:pt x="12943" y="3970"/>
                  </a:cubicBezTo>
                  <a:cubicBezTo>
                    <a:pt x="13276" y="3970"/>
                    <a:pt x="13543" y="3669"/>
                    <a:pt x="13477" y="3369"/>
                  </a:cubicBezTo>
                  <a:lnTo>
                    <a:pt x="12809" y="267"/>
                  </a:lnTo>
                  <a:cubicBezTo>
                    <a:pt x="12776" y="134"/>
                    <a:pt x="12643" y="33"/>
                    <a:pt x="12509" y="33"/>
                  </a:cubicBezTo>
                  <a:lnTo>
                    <a:pt x="8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flipH="1">
              <a:off x="3039733" y="3084197"/>
              <a:ext cx="258445" cy="261602"/>
            </a:xfrm>
            <a:custGeom>
              <a:avLst/>
              <a:gdLst/>
              <a:ahLst/>
              <a:cxnLst/>
              <a:rect l="l" t="t" r="r" b="b"/>
              <a:pathLst>
                <a:path w="8841" h="8949" extrusionOk="0">
                  <a:moveTo>
                    <a:pt x="4239" y="0"/>
                  </a:moveTo>
                  <a:cubicBezTo>
                    <a:pt x="3973" y="0"/>
                    <a:pt x="3704" y="30"/>
                    <a:pt x="3436" y="93"/>
                  </a:cubicBezTo>
                  <a:cubicBezTo>
                    <a:pt x="1301" y="560"/>
                    <a:pt x="0" y="2928"/>
                    <a:pt x="567" y="5364"/>
                  </a:cubicBezTo>
                  <a:cubicBezTo>
                    <a:pt x="1038" y="7480"/>
                    <a:pt x="2803" y="8948"/>
                    <a:pt x="4676" y="8948"/>
                  </a:cubicBezTo>
                  <a:cubicBezTo>
                    <a:pt x="4929" y="8948"/>
                    <a:pt x="5184" y="8922"/>
                    <a:pt x="5438" y="8866"/>
                  </a:cubicBezTo>
                  <a:cubicBezTo>
                    <a:pt x="7572" y="8399"/>
                    <a:pt x="8840" y="6031"/>
                    <a:pt x="8306" y="3596"/>
                  </a:cubicBezTo>
                  <a:cubicBezTo>
                    <a:pt x="7810" y="1466"/>
                    <a:pt x="6090" y="0"/>
                    <a:pt x="4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flipH="1">
              <a:off x="2934438" y="2070677"/>
              <a:ext cx="369586" cy="2149349"/>
            </a:xfrm>
            <a:custGeom>
              <a:avLst/>
              <a:gdLst/>
              <a:ahLst/>
              <a:cxnLst/>
              <a:rect l="l" t="t" r="r" b="b"/>
              <a:pathLst>
                <a:path w="12643" h="73526" extrusionOk="0">
                  <a:moveTo>
                    <a:pt x="5858" y="1"/>
                  </a:moveTo>
                  <a:cubicBezTo>
                    <a:pt x="5555" y="1"/>
                    <a:pt x="5247" y="24"/>
                    <a:pt x="4937" y="73"/>
                  </a:cubicBezTo>
                  <a:cubicBezTo>
                    <a:pt x="2102" y="573"/>
                    <a:pt x="0" y="3041"/>
                    <a:pt x="67" y="5910"/>
                  </a:cubicBezTo>
                  <a:cubicBezTo>
                    <a:pt x="200" y="14783"/>
                    <a:pt x="667" y="33030"/>
                    <a:pt x="1968" y="40768"/>
                  </a:cubicBezTo>
                  <a:cubicBezTo>
                    <a:pt x="3403" y="49308"/>
                    <a:pt x="5571" y="64686"/>
                    <a:pt x="6438" y="70823"/>
                  </a:cubicBezTo>
                  <a:cubicBezTo>
                    <a:pt x="6638" y="72358"/>
                    <a:pt x="7939" y="73525"/>
                    <a:pt x="9507" y="73525"/>
                  </a:cubicBezTo>
                  <a:cubicBezTo>
                    <a:pt x="11242" y="73525"/>
                    <a:pt x="12643" y="72124"/>
                    <a:pt x="12643" y="70356"/>
                  </a:cubicBezTo>
                  <a:cubicBezTo>
                    <a:pt x="12509" y="64018"/>
                    <a:pt x="12209" y="49575"/>
                    <a:pt x="11342" y="40168"/>
                  </a:cubicBezTo>
                  <a:cubicBezTo>
                    <a:pt x="11041" y="36899"/>
                    <a:pt x="11442" y="32162"/>
                    <a:pt x="11375" y="27192"/>
                  </a:cubicBezTo>
                  <a:cubicBezTo>
                    <a:pt x="11308" y="20888"/>
                    <a:pt x="11442" y="14016"/>
                    <a:pt x="11642" y="8645"/>
                  </a:cubicBezTo>
                  <a:cubicBezTo>
                    <a:pt x="11642" y="7745"/>
                    <a:pt x="11675" y="6877"/>
                    <a:pt x="11709" y="6044"/>
                  </a:cubicBezTo>
                  <a:cubicBezTo>
                    <a:pt x="11831" y="2687"/>
                    <a:pt x="9106" y="1"/>
                    <a:pt x="5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flipH="1">
              <a:off x="2922745" y="3084197"/>
              <a:ext cx="258415" cy="261602"/>
            </a:xfrm>
            <a:custGeom>
              <a:avLst/>
              <a:gdLst/>
              <a:ahLst/>
              <a:cxnLst/>
              <a:rect l="l" t="t" r="r" b="b"/>
              <a:pathLst>
                <a:path w="8840" h="8949" extrusionOk="0">
                  <a:moveTo>
                    <a:pt x="4229" y="0"/>
                  </a:moveTo>
                  <a:cubicBezTo>
                    <a:pt x="3965" y="0"/>
                    <a:pt x="3700" y="30"/>
                    <a:pt x="3436" y="93"/>
                  </a:cubicBezTo>
                  <a:cubicBezTo>
                    <a:pt x="1301" y="560"/>
                    <a:pt x="0" y="2928"/>
                    <a:pt x="567" y="5364"/>
                  </a:cubicBezTo>
                  <a:cubicBezTo>
                    <a:pt x="1038" y="7480"/>
                    <a:pt x="2777" y="8948"/>
                    <a:pt x="4667" y="8948"/>
                  </a:cubicBezTo>
                  <a:cubicBezTo>
                    <a:pt x="4922" y="8948"/>
                    <a:pt x="5180" y="8922"/>
                    <a:pt x="5437" y="8866"/>
                  </a:cubicBezTo>
                  <a:cubicBezTo>
                    <a:pt x="7572" y="8399"/>
                    <a:pt x="8840" y="6031"/>
                    <a:pt x="8306" y="3596"/>
                  </a:cubicBezTo>
                  <a:cubicBezTo>
                    <a:pt x="7810" y="1466"/>
                    <a:pt x="6065" y="0"/>
                    <a:pt x="4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flipH="1">
              <a:off x="2958818" y="2074740"/>
              <a:ext cx="153120" cy="425187"/>
            </a:xfrm>
            <a:custGeom>
              <a:avLst/>
              <a:gdLst/>
              <a:ahLst/>
              <a:cxnLst/>
              <a:rect l="l" t="t" r="r" b="b"/>
              <a:pathLst>
                <a:path w="5238" h="14545" extrusionOk="0">
                  <a:moveTo>
                    <a:pt x="568" y="0"/>
                  </a:moveTo>
                  <a:cubicBezTo>
                    <a:pt x="1" y="3369"/>
                    <a:pt x="2269" y="9540"/>
                    <a:pt x="4904" y="14544"/>
                  </a:cubicBezTo>
                  <a:cubicBezTo>
                    <a:pt x="4937" y="12409"/>
                    <a:pt x="5004" y="10374"/>
                    <a:pt x="5038" y="8506"/>
                  </a:cubicBezTo>
                  <a:cubicBezTo>
                    <a:pt x="5071" y="7606"/>
                    <a:pt x="5104" y="6705"/>
                    <a:pt x="5138" y="5905"/>
                  </a:cubicBezTo>
                  <a:cubicBezTo>
                    <a:pt x="5238" y="3103"/>
                    <a:pt x="3303" y="601"/>
                    <a:pt x="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flipH="1">
              <a:off x="2739399" y="1810595"/>
              <a:ext cx="546092" cy="481079"/>
            </a:xfrm>
            <a:custGeom>
              <a:avLst/>
              <a:gdLst/>
              <a:ahLst/>
              <a:cxnLst/>
              <a:rect l="l" t="t" r="r" b="b"/>
              <a:pathLst>
                <a:path w="18681" h="16457" extrusionOk="0">
                  <a:moveTo>
                    <a:pt x="9331" y="1"/>
                  </a:moveTo>
                  <a:cubicBezTo>
                    <a:pt x="8278" y="1"/>
                    <a:pt x="7206" y="203"/>
                    <a:pt x="6171" y="630"/>
                  </a:cubicBezTo>
                  <a:cubicBezTo>
                    <a:pt x="2001" y="2398"/>
                    <a:pt x="0" y="7202"/>
                    <a:pt x="1768" y="11405"/>
                  </a:cubicBezTo>
                  <a:cubicBezTo>
                    <a:pt x="3071" y="14561"/>
                    <a:pt x="6122" y="16457"/>
                    <a:pt x="9327" y="16457"/>
                  </a:cubicBezTo>
                  <a:cubicBezTo>
                    <a:pt x="10391" y="16457"/>
                    <a:pt x="11470" y="16248"/>
                    <a:pt x="12509" y="15808"/>
                  </a:cubicBezTo>
                  <a:cubicBezTo>
                    <a:pt x="16712" y="14073"/>
                    <a:pt x="18680" y="9270"/>
                    <a:pt x="16945" y="5067"/>
                  </a:cubicBezTo>
                  <a:cubicBezTo>
                    <a:pt x="15613" y="1899"/>
                    <a:pt x="12556" y="1"/>
                    <a:pt x="9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flipH="1">
              <a:off x="2438099" y="2961654"/>
              <a:ext cx="273061" cy="257363"/>
            </a:xfrm>
            <a:custGeom>
              <a:avLst/>
              <a:gdLst/>
              <a:ahLst/>
              <a:cxnLst/>
              <a:rect l="l" t="t" r="r" b="b"/>
              <a:pathLst>
                <a:path w="9341" h="8804" extrusionOk="0">
                  <a:moveTo>
                    <a:pt x="4240" y="1"/>
                  </a:moveTo>
                  <a:cubicBezTo>
                    <a:pt x="3666" y="1"/>
                    <a:pt x="3096" y="134"/>
                    <a:pt x="2569" y="416"/>
                  </a:cubicBezTo>
                  <a:cubicBezTo>
                    <a:pt x="634" y="1450"/>
                    <a:pt x="0" y="4052"/>
                    <a:pt x="1168" y="6253"/>
                  </a:cubicBezTo>
                  <a:cubicBezTo>
                    <a:pt x="2017" y="7855"/>
                    <a:pt x="3572" y="8803"/>
                    <a:pt x="5115" y="8803"/>
                  </a:cubicBezTo>
                  <a:cubicBezTo>
                    <a:pt x="5693" y="8803"/>
                    <a:pt x="6269" y="8670"/>
                    <a:pt x="6805" y="8388"/>
                  </a:cubicBezTo>
                  <a:cubicBezTo>
                    <a:pt x="8740" y="7354"/>
                    <a:pt x="9340" y="4752"/>
                    <a:pt x="8206" y="2551"/>
                  </a:cubicBezTo>
                  <a:cubicBezTo>
                    <a:pt x="7333" y="949"/>
                    <a:pt x="5771" y="1"/>
                    <a:pt x="4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flipH="1">
              <a:off x="1971022" y="2010516"/>
              <a:ext cx="1065817" cy="1851031"/>
            </a:xfrm>
            <a:custGeom>
              <a:avLst/>
              <a:gdLst/>
              <a:ahLst/>
              <a:cxnLst/>
              <a:rect l="l" t="t" r="r" b="b"/>
              <a:pathLst>
                <a:path w="36460" h="63321" extrusionOk="0">
                  <a:moveTo>
                    <a:pt x="6584" y="1"/>
                  </a:moveTo>
                  <a:cubicBezTo>
                    <a:pt x="6095" y="1"/>
                    <a:pt x="5599" y="64"/>
                    <a:pt x="5104" y="196"/>
                  </a:cubicBezTo>
                  <a:cubicBezTo>
                    <a:pt x="1801" y="1030"/>
                    <a:pt x="0" y="4599"/>
                    <a:pt x="1234" y="7768"/>
                  </a:cubicBezTo>
                  <a:cubicBezTo>
                    <a:pt x="4603" y="16508"/>
                    <a:pt x="10875" y="32386"/>
                    <a:pt x="14144" y="38790"/>
                  </a:cubicBezTo>
                  <a:cubicBezTo>
                    <a:pt x="17946" y="46329"/>
                    <a:pt x="26252" y="57203"/>
                    <a:pt x="30022" y="62040"/>
                  </a:cubicBezTo>
                  <a:cubicBezTo>
                    <a:pt x="30670" y="62871"/>
                    <a:pt x="31664" y="63321"/>
                    <a:pt x="32665" y="63321"/>
                  </a:cubicBezTo>
                  <a:cubicBezTo>
                    <a:pt x="33312" y="63321"/>
                    <a:pt x="33962" y="63133"/>
                    <a:pt x="34525" y="62741"/>
                  </a:cubicBezTo>
                  <a:cubicBezTo>
                    <a:pt x="36026" y="61740"/>
                    <a:pt x="36459" y="59705"/>
                    <a:pt x="35492" y="58171"/>
                  </a:cubicBezTo>
                  <a:cubicBezTo>
                    <a:pt x="32657" y="53601"/>
                    <a:pt x="26953" y="44227"/>
                    <a:pt x="23484" y="37122"/>
                  </a:cubicBezTo>
                  <a:cubicBezTo>
                    <a:pt x="19581" y="29083"/>
                    <a:pt x="14544" y="12605"/>
                    <a:pt x="12042" y="4099"/>
                  </a:cubicBezTo>
                  <a:cubicBezTo>
                    <a:pt x="11318" y="1619"/>
                    <a:pt x="9058" y="1"/>
                    <a:pt x="6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flipH="1">
              <a:off x="2325963" y="2919735"/>
              <a:ext cx="273061" cy="256924"/>
            </a:xfrm>
            <a:custGeom>
              <a:avLst/>
              <a:gdLst/>
              <a:ahLst/>
              <a:cxnLst/>
              <a:rect l="l" t="t" r="r" b="b"/>
              <a:pathLst>
                <a:path w="9341" h="8789" extrusionOk="0">
                  <a:moveTo>
                    <a:pt x="4244" y="0"/>
                  </a:moveTo>
                  <a:cubicBezTo>
                    <a:pt x="3668" y="0"/>
                    <a:pt x="3096" y="133"/>
                    <a:pt x="2569" y="415"/>
                  </a:cubicBezTo>
                  <a:cubicBezTo>
                    <a:pt x="634" y="1449"/>
                    <a:pt x="0" y="4051"/>
                    <a:pt x="1168" y="6253"/>
                  </a:cubicBezTo>
                  <a:cubicBezTo>
                    <a:pt x="2019" y="7857"/>
                    <a:pt x="3578" y="8788"/>
                    <a:pt x="5110" y="8788"/>
                  </a:cubicBezTo>
                  <a:cubicBezTo>
                    <a:pt x="5680" y="8788"/>
                    <a:pt x="6247" y="8659"/>
                    <a:pt x="6772" y="8388"/>
                  </a:cubicBezTo>
                  <a:cubicBezTo>
                    <a:pt x="8740" y="7354"/>
                    <a:pt x="9340" y="4752"/>
                    <a:pt x="8173" y="2550"/>
                  </a:cubicBezTo>
                  <a:cubicBezTo>
                    <a:pt x="7348" y="949"/>
                    <a:pt x="5782" y="0"/>
                    <a:pt x="4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flipH="1">
              <a:off x="2764772" y="1089722"/>
              <a:ext cx="667963" cy="938685"/>
            </a:xfrm>
            <a:custGeom>
              <a:avLst/>
              <a:gdLst/>
              <a:ahLst/>
              <a:cxnLst/>
              <a:rect l="l" t="t" r="r" b="b"/>
              <a:pathLst>
                <a:path w="22850" h="32111" extrusionOk="0">
                  <a:moveTo>
                    <a:pt x="16224" y="1"/>
                  </a:moveTo>
                  <a:cubicBezTo>
                    <a:pt x="16164" y="1"/>
                    <a:pt x="16105" y="2"/>
                    <a:pt x="16045" y="6"/>
                  </a:cubicBezTo>
                  <a:cubicBezTo>
                    <a:pt x="15678" y="6"/>
                    <a:pt x="15278" y="39"/>
                    <a:pt x="14877" y="39"/>
                  </a:cubicBezTo>
                  <a:cubicBezTo>
                    <a:pt x="14377" y="72"/>
                    <a:pt x="13877" y="139"/>
                    <a:pt x="13376" y="172"/>
                  </a:cubicBezTo>
                  <a:cubicBezTo>
                    <a:pt x="10774" y="473"/>
                    <a:pt x="8173" y="873"/>
                    <a:pt x="5604" y="1473"/>
                  </a:cubicBezTo>
                  <a:cubicBezTo>
                    <a:pt x="5304" y="1540"/>
                    <a:pt x="4970" y="1640"/>
                    <a:pt x="4670" y="1707"/>
                  </a:cubicBezTo>
                  <a:cubicBezTo>
                    <a:pt x="4303" y="1840"/>
                    <a:pt x="3936" y="1940"/>
                    <a:pt x="3603" y="2074"/>
                  </a:cubicBezTo>
                  <a:cubicBezTo>
                    <a:pt x="1601" y="2741"/>
                    <a:pt x="234" y="4542"/>
                    <a:pt x="167" y="6644"/>
                  </a:cubicBezTo>
                  <a:cubicBezTo>
                    <a:pt x="0" y="10546"/>
                    <a:pt x="300" y="17818"/>
                    <a:pt x="3403" y="27725"/>
                  </a:cubicBezTo>
                  <a:cubicBezTo>
                    <a:pt x="4204" y="30367"/>
                    <a:pt x="6642" y="32110"/>
                    <a:pt x="9332" y="32110"/>
                  </a:cubicBezTo>
                  <a:cubicBezTo>
                    <a:pt x="9665" y="32110"/>
                    <a:pt x="10002" y="32084"/>
                    <a:pt x="10341" y="32028"/>
                  </a:cubicBezTo>
                  <a:lnTo>
                    <a:pt x="17046" y="30928"/>
                  </a:lnTo>
                  <a:cubicBezTo>
                    <a:pt x="20548" y="30361"/>
                    <a:pt x="22850" y="26992"/>
                    <a:pt x="22116" y="23522"/>
                  </a:cubicBezTo>
                  <a:cubicBezTo>
                    <a:pt x="21816" y="22188"/>
                    <a:pt x="21515" y="20687"/>
                    <a:pt x="21249" y="19086"/>
                  </a:cubicBezTo>
                  <a:cubicBezTo>
                    <a:pt x="20815" y="16818"/>
                    <a:pt x="20415" y="14182"/>
                    <a:pt x="20114" y="11581"/>
                  </a:cubicBezTo>
                  <a:cubicBezTo>
                    <a:pt x="19814" y="8945"/>
                    <a:pt x="19614" y="6177"/>
                    <a:pt x="19581" y="3341"/>
                  </a:cubicBezTo>
                  <a:cubicBezTo>
                    <a:pt x="19581" y="1499"/>
                    <a:pt x="18077" y="1"/>
                    <a:pt x="16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flipH="1">
              <a:off x="2838877" y="1244917"/>
              <a:ext cx="118976" cy="230147"/>
            </a:xfrm>
            <a:custGeom>
              <a:avLst/>
              <a:gdLst/>
              <a:ahLst/>
              <a:cxnLst/>
              <a:rect l="l" t="t" r="r" b="b"/>
              <a:pathLst>
                <a:path w="4070" h="7873" extrusionOk="0">
                  <a:moveTo>
                    <a:pt x="3402" y="0"/>
                  </a:moveTo>
                  <a:lnTo>
                    <a:pt x="0" y="601"/>
                  </a:lnTo>
                  <a:cubicBezTo>
                    <a:pt x="600" y="3369"/>
                    <a:pt x="2035" y="5871"/>
                    <a:pt x="4070" y="7873"/>
                  </a:cubicBezTo>
                  <a:cubicBezTo>
                    <a:pt x="4003" y="7339"/>
                    <a:pt x="3936" y="6805"/>
                    <a:pt x="3869" y="6272"/>
                  </a:cubicBezTo>
                  <a:cubicBezTo>
                    <a:pt x="3636" y="4237"/>
                    <a:pt x="3469" y="2135"/>
                    <a:pt x="3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flipH="1">
              <a:off x="3015704" y="813796"/>
              <a:ext cx="262011" cy="210766"/>
            </a:xfrm>
            <a:custGeom>
              <a:avLst/>
              <a:gdLst/>
              <a:ahLst/>
              <a:cxnLst/>
              <a:rect l="l" t="t" r="r" b="b"/>
              <a:pathLst>
                <a:path w="8963" h="7210" extrusionOk="0">
                  <a:moveTo>
                    <a:pt x="4969" y="264"/>
                  </a:moveTo>
                  <a:cubicBezTo>
                    <a:pt x="6322" y="264"/>
                    <a:pt x="7588" y="1083"/>
                    <a:pt x="8107" y="2406"/>
                  </a:cubicBezTo>
                  <a:cubicBezTo>
                    <a:pt x="8962" y="4725"/>
                    <a:pt x="7168" y="6952"/>
                    <a:pt x="4993" y="6952"/>
                  </a:cubicBezTo>
                  <a:cubicBezTo>
                    <a:pt x="4540" y="6952"/>
                    <a:pt x="4070" y="6855"/>
                    <a:pt x="3603" y="6643"/>
                  </a:cubicBezTo>
                  <a:cubicBezTo>
                    <a:pt x="902" y="5408"/>
                    <a:pt x="1002" y="1539"/>
                    <a:pt x="3804" y="471"/>
                  </a:cubicBezTo>
                  <a:cubicBezTo>
                    <a:pt x="4189" y="331"/>
                    <a:pt x="4582" y="264"/>
                    <a:pt x="4969" y="264"/>
                  </a:cubicBezTo>
                  <a:close/>
                  <a:moveTo>
                    <a:pt x="5019" y="0"/>
                  </a:moveTo>
                  <a:cubicBezTo>
                    <a:pt x="4595" y="0"/>
                    <a:pt x="4162" y="76"/>
                    <a:pt x="3737" y="238"/>
                  </a:cubicBezTo>
                  <a:cubicBezTo>
                    <a:pt x="1" y="1672"/>
                    <a:pt x="1035" y="7210"/>
                    <a:pt x="5004" y="7210"/>
                  </a:cubicBezTo>
                  <a:cubicBezTo>
                    <a:pt x="7273" y="7210"/>
                    <a:pt x="8941" y="5141"/>
                    <a:pt x="8540" y="2940"/>
                  </a:cubicBezTo>
                  <a:cubicBezTo>
                    <a:pt x="8221" y="1183"/>
                    <a:pt x="6691" y="0"/>
                    <a:pt x="5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flipH="1">
              <a:off x="3050549" y="783950"/>
              <a:ext cx="248593" cy="211380"/>
            </a:xfrm>
            <a:custGeom>
              <a:avLst/>
              <a:gdLst/>
              <a:ahLst/>
              <a:cxnLst/>
              <a:rect l="l" t="t" r="r" b="b"/>
              <a:pathLst>
                <a:path w="8504" h="7231" extrusionOk="0">
                  <a:moveTo>
                    <a:pt x="4591" y="279"/>
                  </a:moveTo>
                  <a:cubicBezTo>
                    <a:pt x="5171" y="279"/>
                    <a:pt x="5752" y="442"/>
                    <a:pt x="6271" y="759"/>
                  </a:cubicBezTo>
                  <a:cubicBezTo>
                    <a:pt x="7839" y="1693"/>
                    <a:pt x="8373" y="3761"/>
                    <a:pt x="7405" y="5329"/>
                  </a:cubicBezTo>
                  <a:cubicBezTo>
                    <a:pt x="6788" y="6387"/>
                    <a:pt x="5689" y="6964"/>
                    <a:pt x="4563" y="6964"/>
                  </a:cubicBezTo>
                  <a:cubicBezTo>
                    <a:pt x="3985" y="6964"/>
                    <a:pt x="3400" y="6813"/>
                    <a:pt x="2869" y="6496"/>
                  </a:cubicBezTo>
                  <a:cubicBezTo>
                    <a:pt x="334" y="4962"/>
                    <a:pt x="867" y="1126"/>
                    <a:pt x="3736" y="392"/>
                  </a:cubicBezTo>
                  <a:lnTo>
                    <a:pt x="3769" y="392"/>
                  </a:lnTo>
                  <a:cubicBezTo>
                    <a:pt x="4039" y="316"/>
                    <a:pt x="4315" y="279"/>
                    <a:pt x="4591" y="279"/>
                  </a:cubicBezTo>
                  <a:close/>
                  <a:moveTo>
                    <a:pt x="4636" y="0"/>
                  </a:moveTo>
                  <a:cubicBezTo>
                    <a:pt x="4328" y="0"/>
                    <a:pt x="4015" y="41"/>
                    <a:pt x="3703" y="125"/>
                  </a:cubicBezTo>
                  <a:cubicBezTo>
                    <a:pt x="600" y="925"/>
                    <a:pt x="0" y="5062"/>
                    <a:pt x="2735" y="6730"/>
                  </a:cubicBezTo>
                  <a:cubicBezTo>
                    <a:pt x="3269" y="7063"/>
                    <a:pt x="3936" y="7230"/>
                    <a:pt x="4570" y="7230"/>
                  </a:cubicBezTo>
                  <a:lnTo>
                    <a:pt x="4603" y="7230"/>
                  </a:lnTo>
                  <a:cubicBezTo>
                    <a:pt x="4622" y="7230"/>
                    <a:pt x="4640" y="7230"/>
                    <a:pt x="4659" y="7230"/>
                  </a:cubicBezTo>
                  <a:cubicBezTo>
                    <a:pt x="6801" y="7230"/>
                    <a:pt x="8504" y="5310"/>
                    <a:pt x="8206" y="3160"/>
                  </a:cubicBezTo>
                  <a:cubicBezTo>
                    <a:pt x="7979" y="1314"/>
                    <a:pt x="6398" y="0"/>
                    <a:pt x="4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flipH="1">
              <a:off x="3034647" y="637086"/>
              <a:ext cx="276218" cy="210006"/>
            </a:xfrm>
            <a:custGeom>
              <a:avLst/>
              <a:gdLst/>
              <a:ahLst/>
              <a:cxnLst/>
              <a:rect l="l" t="t" r="r" b="b"/>
              <a:pathLst>
                <a:path w="9449" h="7184" extrusionOk="0">
                  <a:moveTo>
                    <a:pt x="4985" y="204"/>
                  </a:moveTo>
                  <a:cubicBezTo>
                    <a:pt x="7466" y="204"/>
                    <a:pt x="9221" y="3003"/>
                    <a:pt x="7840" y="5316"/>
                  </a:cubicBezTo>
                  <a:cubicBezTo>
                    <a:pt x="7373" y="6083"/>
                    <a:pt x="6639" y="6650"/>
                    <a:pt x="5772" y="6850"/>
                  </a:cubicBezTo>
                  <a:cubicBezTo>
                    <a:pt x="5491" y="6923"/>
                    <a:pt x="5210" y="6957"/>
                    <a:pt x="4933" y="6957"/>
                  </a:cubicBezTo>
                  <a:cubicBezTo>
                    <a:pt x="3432" y="6957"/>
                    <a:pt x="2063" y="5936"/>
                    <a:pt x="1669" y="4415"/>
                  </a:cubicBezTo>
                  <a:cubicBezTo>
                    <a:pt x="1202" y="2614"/>
                    <a:pt x="2302" y="779"/>
                    <a:pt x="4104" y="345"/>
                  </a:cubicBezTo>
                  <a:lnTo>
                    <a:pt x="4137" y="312"/>
                  </a:lnTo>
                  <a:cubicBezTo>
                    <a:pt x="4427" y="239"/>
                    <a:pt x="4710" y="204"/>
                    <a:pt x="4985" y="204"/>
                  </a:cubicBezTo>
                  <a:close/>
                  <a:moveTo>
                    <a:pt x="4962" y="0"/>
                  </a:moveTo>
                  <a:cubicBezTo>
                    <a:pt x="4673" y="0"/>
                    <a:pt x="4375" y="36"/>
                    <a:pt x="4070" y="112"/>
                  </a:cubicBezTo>
                  <a:cubicBezTo>
                    <a:pt x="1" y="1179"/>
                    <a:pt x="735" y="7150"/>
                    <a:pt x="4938" y="7184"/>
                  </a:cubicBezTo>
                  <a:cubicBezTo>
                    <a:pt x="5238" y="7184"/>
                    <a:pt x="5505" y="7117"/>
                    <a:pt x="5805" y="7050"/>
                  </a:cubicBezTo>
                  <a:cubicBezTo>
                    <a:pt x="6739" y="6817"/>
                    <a:pt x="7506" y="6250"/>
                    <a:pt x="8006" y="5416"/>
                  </a:cubicBezTo>
                  <a:cubicBezTo>
                    <a:pt x="9449" y="2952"/>
                    <a:pt x="7589" y="0"/>
                    <a:pt x="4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flipH="1">
              <a:off x="3089925" y="605164"/>
              <a:ext cx="269699" cy="209743"/>
            </a:xfrm>
            <a:custGeom>
              <a:avLst/>
              <a:gdLst/>
              <a:ahLst/>
              <a:cxnLst/>
              <a:rect l="l" t="t" r="r" b="b"/>
              <a:pathLst>
                <a:path w="9226" h="7175" extrusionOk="0">
                  <a:moveTo>
                    <a:pt x="4960" y="204"/>
                  </a:moveTo>
                  <a:cubicBezTo>
                    <a:pt x="7455" y="204"/>
                    <a:pt x="9226" y="2987"/>
                    <a:pt x="7840" y="5307"/>
                  </a:cubicBezTo>
                  <a:cubicBezTo>
                    <a:pt x="7373" y="6074"/>
                    <a:pt x="6639" y="6641"/>
                    <a:pt x="5772" y="6841"/>
                  </a:cubicBezTo>
                  <a:cubicBezTo>
                    <a:pt x="5491" y="6914"/>
                    <a:pt x="5210" y="6949"/>
                    <a:pt x="4933" y="6949"/>
                  </a:cubicBezTo>
                  <a:cubicBezTo>
                    <a:pt x="3432" y="6949"/>
                    <a:pt x="2063" y="5927"/>
                    <a:pt x="1669" y="4406"/>
                  </a:cubicBezTo>
                  <a:cubicBezTo>
                    <a:pt x="1235" y="2605"/>
                    <a:pt x="2303" y="804"/>
                    <a:pt x="4104" y="337"/>
                  </a:cubicBezTo>
                  <a:lnTo>
                    <a:pt x="4137" y="303"/>
                  </a:lnTo>
                  <a:cubicBezTo>
                    <a:pt x="4418" y="236"/>
                    <a:pt x="4693" y="204"/>
                    <a:pt x="4960" y="204"/>
                  </a:cubicBezTo>
                  <a:close/>
                  <a:moveTo>
                    <a:pt x="4918" y="0"/>
                  </a:moveTo>
                  <a:cubicBezTo>
                    <a:pt x="4638" y="0"/>
                    <a:pt x="4354" y="34"/>
                    <a:pt x="4070" y="103"/>
                  </a:cubicBezTo>
                  <a:cubicBezTo>
                    <a:pt x="1" y="1171"/>
                    <a:pt x="735" y="7141"/>
                    <a:pt x="4938" y="7175"/>
                  </a:cubicBezTo>
                  <a:cubicBezTo>
                    <a:pt x="5238" y="7175"/>
                    <a:pt x="5505" y="7141"/>
                    <a:pt x="5805" y="7075"/>
                  </a:cubicBezTo>
                  <a:cubicBezTo>
                    <a:pt x="7740" y="6574"/>
                    <a:pt x="8874" y="4640"/>
                    <a:pt x="8407" y="2705"/>
                  </a:cubicBezTo>
                  <a:cubicBezTo>
                    <a:pt x="7981" y="1087"/>
                    <a:pt x="6516" y="0"/>
                    <a:pt x="4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flipH="1">
              <a:off x="3027076" y="594932"/>
              <a:ext cx="369586" cy="328193"/>
            </a:xfrm>
            <a:custGeom>
              <a:avLst/>
              <a:gdLst/>
              <a:ahLst/>
              <a:cxnLst/>
              <a:rect l="l" t="t" r="r" b="b"/>
              <a:pathLst>
                <a:path w="12643" h="11227" extrusionOk="0">
                  <a:moveTo>
                    <a:pt x="6289" y="1"/>
                  </a:moveTo>
                  <a:cubicBezTo>
                    <a:pt x="5638" y="1"/>
                    <a:pt x="4978" y="114"/>
                    <a:pt x="4337" y="353"/>
                  </a:cubicBezTo>
                  <a:cubicBezTo>
                    <a:pt x="1435" y="1454"/>
                    <a:pt x="0" y="4689"/>
                    <a:pt x="1101" y="7592"/>
                  </a:cubicBezTo>
                  <a:cubicBezTo>
                    <a:pt x="1954" y="9839"/>
                    <a:pt x="4087" y="11226"/>
                    <a:pt x="6338" y="11226"/>
                  </a:cubicBezTo>
                  <a:cubicBezTo>
                    <a:pt x="6994" y="11226"/>
                    <a:pt x="7659" y="11109"/>
                    <a:pt x="8306" y="10861"/>
                  </a:cubicBezTo>
                  <a:cubicBezTo>
                    <a:pt x="11208" y="9760"/>
                    <a:pt x="12643" y="6524"/>
                    <a:pt x="11542" y="3622"/>
                  </a:cubicBezTo>
                  <a:cubicBezTo>
                    <a:pt x="10687" y="1369"/>
                    <a:pt x="8546" y="1"/>
                    <a:pt x="62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9"/>
            <p:cNvSpPr/>
            <p:nvPr/>
          </p:nvSpPr>
          <p:spPr>
            <a:xfrm flipH="1">
              <a:off x="3040727" y="844139"/>
              <a:ext cx="237953" cy="392037"/>
            </a:xfrm>
            <a:custGeom>
              <a:avLst/>
              <a:gdLst/>
              <a:ahLst/>
              <a:cxnLst/>
              <a:rect l="l" t="t" r="r" b="b"/>
              <a:pathLst>
                <a:path w="8140" h="13411" extrusionOk="0">
                  <a:moveTo>
                    <a:pt x="5938" y="1"/>
                  </a:moveTo>
                  <a:lnTo>
                    <a:pt x="1802" y="4837"/>
                  </a:lnTo>
                  <a:cubicBezTo>
                    <a:pt x="2636" y="6705"/>
                    <a:pt x="3036" y="8773"/>
                    <a:pt x="367" y="9908"/>
                  </a:cubicBezTo>
                  <a:cubicBezTo>
                    <a:pt x="1" y="10808"/>
                    <a:pt x="2169" y="13410"/>
                    <a:pt x="2169" y="13410"/>
                  </a:cubicBezTo>
                  <a:cubicBezTo>
                    <a:pt x="2169" y="13410"/>
                    <a:pt x="7072" y="10141"/>
                    <a:pt x="8140" y="8607"/>
                  </a:cubicBezTo>
                  <a:cubicBezTo>
                    <a:pt x="6105" y="7239"/>
                    <a:pt x="5838" y="2569"/>
                    <a:pt x="5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9"/>
            <p:cNvSpPr/>
            <p:nvPr/>
          </p:nvSpPr>
          <p:spPr>
            <a:xfrm flipH="1">
              <a:off x="3145058" y="900704"/>
              <a:ext cx="80974" cy="123858"/>
            </a:xfrm>
            <a:custGeom>
              <a:avLst/>
              <a:gdLst/>
              <a:ahLst/>
              <a:cxnLst/>
              <a:rect l="l" t="t" r="r" b="b"/>
              <a:pathLst>
                <a:path w="2770" h="4237" extrusionOk="0">
                  <a:moveTo>
                    <a:pt x="2436" y="0"/>
                  </a:moveTo>
                  <a:lnTo>
                    <a:pt x="1" y="2902"/>
                  </a:lnTo>
                  <a:cubicBezTo>
                    <a:pt x="201" y="3336"/>
                    <a:pt x="334" y="3770"/>
                    <a:pt x="468" y="4237"/>
                  </a:cubicBezTo>
                  <a:cubicBezTo>
                    <a:pt x="1502" y="3903"/>
                    <a:pt x="2769" y="2502"/>
                    <a:pt x="2703" y="1368"/>
                  </a:cubicBezTo>
                  <a:cubicBezTo>
                    <a:pt x="2703" y="901"/>
                    <a:pt x="2603" y="434"/>
                    <a:pt x="2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9"/>
            <p:cNvSpPr/>
            <p:nvPr/>
          </p:nvSpPr>
          <p:spPr>
            <a:xfrm flipH="1">
              <a:off x="3094340" y="606450"/>
              <a:ext cx="320856" cy="397124"/>
            </a:xfrm>
            <a:custGeom>
              <a:avLst/>
              <a:gdLst/>
              <a:ahLst/>
              <a:cxnLst/>
              <a:rect l="l" t="t" r="r" b="b"/>
              <a:pathLst>
                <a:path w="10976" h="13585" extrusionOk="0">
                  <a:moveTo>
                    <a:pt x="5583" y="1"/>
                  </a:moveTo>
                  <a:cubicBezTo>
                    <a:pt x="4749" y="1"/>
                    <a:pt x="3894" y="228"/>
                    <a:pt x="3103" y="726"/>
                  </a:cubicBezTo>
                  <a:cubicBezTo>
                    <a:pt x="1" y="2594"/>
                    <a:pt x="367" y="7731"/>
                    <a:pt x="1602" y="10633"/>
                  </a:cubicBezTo>
                  <a:cubicBezTo>
                    <a:pt x="2387" y="12510"/>
                    <a:pt x="4184" y="13584"/>
                    <a:pt x="5976" y="13584"/>
                  </a:cubicBezTo>
                  <a:cubicBezTo>
                    <a:pt x="7305" y="13584"/>
                    <a:pt x="8632" y="12993"/>
                    <a:pt x="9541" y="11701"/>
                  </a:cubicBezTo>
                  <a:cubicBezTo>
                    <a:pt x="10975" y="9699"/>
                    <a:pt x="10608" y="7698"/>
                    <a:pt x="10241" y="4295"/>
                  </a:cubicBezTo>
                  <a:cubicBezTo>
                    <a:pt x="10021" y="1726"/>
                    <a:pt x="7880" y="1"/>
                    <a:pt x="55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9"/>
            <p:cNvSpPr/>
            <p:nvPr/>
          </p:nvSpPr>
          <p:spPr>
            <a:xfrm flipH="1">
              <a:off x="2504399" y="1123953"/>
              <a:ext cx="489557" cy="828449"/>
            </a:xfrm>
            <a:custGeom>
              <a:avLst/>
              <a:gdLst/>
              <a:ahLst/>
              <a:cxnLst/>
              <a:rect l="l" t="t" r="r" b="b"/>
              <a:pathLst>
                <a:path w="16747" h="28340" extrusionOk="0">
                  <a:moveTo>
                    <a:pt x="2981" y="0"/>
                  </a:moveTo>
                  <a:cubicBezTo>
                    <a:pt x="2192" y="0"/>
                    <a:pt x="1409" y="352"/>
                    <a:pt x="901" y="1036"/>
                  </a:cubicBezTo>
                  <a:cubicBezTo>
                    <a:pt x="1" y="2170"/>
                    <a:pt x="234" y="3838"/>
                    <a:pt x="1368" y="4705"/>
                  </a:cubicBezTo>
                  <a:lnTo>
                    <a:pt x="1435" y="4772"/>
                  </a:lnTo>
                  <a:lnTo>
                    <a:pt x="2769" y="5840"/>
                  </a:lnTo>
                  <a:cubicBezTo>
                    <a:pt x="3203" y="6206"/>
                    <a:pt x="3670" y="6573"/>
                    <a:pt x="4104" y="6940"/>
                  </a:cubicBezTo>
                  <a:cubicBezTo>
                    <a:pt x="4971" y="7708"/>
                    <a:pt x="5838" y="8475"/>
                    <a:pt x="6672" y="9275"/>
                  </a:cubicBezTo>
                  <a:cubicBezTo>
                    <a:pt x="7506" y="10043"/>
                    <a:pt x="8340" y="10843"/>
                    <a:pt x="9107" y="11677"/>
                  </a:cubicBezTo>
                  <a:cubicBezTo>
                    <a:pt x="9875" y="12511"/>
                    <a:pt x="10608" y="13345"/>
                    <a:pt x="11276" y="14212"/>
                  </a:cubicBezTo>
                  <a:lnTo>
                    <a:pt x="11309" y="14279"/>
                  </a:lnTo>
                  <a:lnTo>
                    <a:pt x="11342" y="14312"/>
                  </a:lnTo>
                  <a:cubicBezTo>
                    <a:pt x="11342" y="14346"/>
                    <a:pt x="11376" y="14346"/>
                    <a:pt x="11409" y="14379"/>
                  </a:cubicBezTo>
                  <a:cubicBezTo>
                    <a:pt x="11442" y="14446"/>
                    <a:pt x="11476" y="14512"/>
                    <a:pt x="11509" y="14579"/>
                  </a:cubicBezTo>
                  <a:cubicBezTo>
                    <a:pt x="11609" y="14779"/>
                    <a:pt x="11676" y="14946"/>
                    <a:pt x="11776" y="15180"/>
                  </a:cubicBezTo>
                  <a:cubicBezTo>
                    <a:pt x="11943" y="15680"/>
                    <a:pt x="12076" y="16180"/>
                    <a:pt x="12176" y="16681"/>
                  </a:cubicBezTo>
                  <a:cubicBezTo>
                    <a:pt x="12410" y="17748"/>
                    <a:pt x="12610" y="18882"/>
                    <a:pt x="12777" y="20050"/>
                  </a:cubicBezTo>
                  <a:cubicBezTo>
                    <a:pt x="13110" y="22351"/>
                    <a:pt x="13344" y="24753"/>
                    <a:pt x="13544" y="27121"/>
                  </a:cubicBezTo>
                  <a:lnTo>
                    <a:pt x="13544" y="27155"/>
                  </a:lnTo>
                  <a:cubicBezTo>
                    <a:pt x="13629" y="27939"/>
                    <a:pt x="14245" y="28340"/>
                    <a:pt x="14859" y="28340"/>
                  </a:cubicBezTo>
                  <a:cubicBezTo>
                    <a:pt x="15446" y="28340"/>
                    <a:pt x="16031" y="27972"/>
                    <a:pt x="16146" y="27222"/>
                  </a:cubicBezTo>
                  <a:cubicBezTo>
                    <a:pt x="16513" y="24786"/>
                    <a:pt x="16713" y="22285"/>
                    <a:pt x="16713" y="19783"/>
                  </a:cubicBezTo>
                  <a:cubicBezTo>
                    <a:pt x="16746" y="18515"/>
                    <a:pt x="16679" y="17214"/>
                    <a:pt x="16513" y="15947"/>
                  </a:cubicBezTo>
                  <a:cubicBezTo>
                    <a:pt x="16446" y="15246"/>
                    <a:pt x="16312" y="14579"/>
                    <a:pt x="16146" y="13879"/>
                  </a:cubicBezTo>
                  <a:cubicBezTo>
                    <a:pt x="16046" y="13512"/>
                    <a:pt x="15946" y="13145"/>
                    <a:pt x="15812" y="12778"/>
                  </a:cubicBezTo>
                  <a:cubicBezTo>
                    <a:pt x="15745" y="12611"/>
                    <a:pt x="15645" y="12378"/>
                    <a:pt x="15545" y="12177"/>
                  </a:cubicBezTo>
                  <a:lnTo>
                    <a:pt x="15345" y="11844"/>
                  </a:lnTo>
                  <a:lnTo>
                    <a:pt x="15278" y="11677"/>
                  </a:lnTo>
                  <a:lnTo>
                    <a:pt x="15178" y="11577"/>
                  </a:lnTo>
                  <a:cubicBezTo>
                    <a:pt x="13811" y="9375"/>
                    <a:pt x="12176" y="7341"/>
                    <a:pt x="10308" y="5539"/>
                  </a:cubicBezTo>
                  <a:cubicBezTo>
                    <a:pt x="9441" y="4639"/>
                    <a:pt x="8507" y="3771"/>
                    <a:pt x="7540" y="2937"/>
                  </a:cubicBezTo>
                  <a:cubicBezTo>
                    <a:pt x="7073" y="2537"/>
                    <a:pt x="6606" y="2137"/>
                    <a:pt x="6105" y="1737"/>
                  </a:cubicBezTo>
                  <a:cubicBezTo>
                    <a:pt x="5605" y="1303"/>
                    <a:pt x="5138" y="969"/>
                    <a:pt x="4571" y="536"/>
                  </a:cubicBezTo>
                  <a:cubicBezTo>
                    <a:pt x="4101" y="176"/>
                    <a:pt x="3539" y="0"/>
                    <a:pt x="2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9"/>
            <p:cNvSpPr/>
            <p:nvPr/>
          </p:nvSpPr>
          <p:spPr>
            <a:xfrm flipH="1">
              <a:off x="2500511" y="1432034"/>
              <a:ext cx="98514" cy="149670"/>
            </a:xfrm>
            <a:custGeom>
              <a:avLst/>
              <a:gdLst/>
              <a:ahLst/>
              <a:cxnLst/>
              <a:rect l="l" t="t" r="r" b="b"/>
              <a:pathLst>
                <a:path w="3370" h="5120" extrusionOk="0">
                  <a:moveTo>
                    <a:pt x="870" y="1"/>
                  </a:moveTo>
                  <a:cubicBezTo>
                    <a:pt x="799" y="1"/>
                    <a:pt x="731" y="13"/>
                    <a:pt x="668" y="37"/>
                  </a:cubicBezTo>
                  <a:cubicBezTo>
                    <a:pt x="34" y="304"/>
                    <a:pt x="0" y="1638"/>
                    <a:pt x="568" y="3039"/>
                  </a:cubicBezTo>
                  <a:cubicBezTo>
                    <a:pt x="1069" y="4249"/>
                    <a:pt x="1884" y="5120"/>
                    <a:pt x="2504" y="5120"/>
                  </a:cubicBezTo>
                  <a:cubicBezTo>
                    <a:pt x="2585" y="5120"/>
                    <a:pt x="2663" y="5105"/>
                    <a:pt x="2736" y="5074"/>
                  </a:cubicBezTo>
                  <a:cubicBezTo>
                    <a:pt x="3336" y="4807"/>
                    <a:pt x="3370" y="3473"/>
                    <a:pt x="2802" y="2105"/>
                  </a:cubicBezTo>
                  <a:cubicBezTo>
                    <a:pt x="2296" y="853"/>
                    <a:pt x="1469" y="1"/>
                    <a:pt x="8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9"/>
            <p:cNvSpPr/>
            <p:nvPr/>
          </p:nvSpPr>
          <p:spPr>
            <a:xfrm flipH="1">
              <a:off x="2504399" y="1880227"/>
              <a:ext cx="132657" cy="109710"/>
            </a:xfrm>
            <a:custGeom>
              <a:avLst/>
              <a:gdLst/>
              <a:ahLst/>
              <a:cxnLst/>
              <a:rect l="l" t="t" r="r" b="b"/>
              <a:pathLst>
                <a:path w="4538" h="3753" extrusionOk="0">
                  <a:moveTo>
                    <a:pt x="2671" y="1"/>
                  </a:moveTo>
                  <a:cubicBezTo>
                    <a:pt x="2593" y="1"/>
                    <a:pt x="2515" y="6"/>
                    <a:pt x="2436" y="16"/>
                  </a:cubicBezTo>
                  <a:cubicBezTo>
                    <a:pt x="1802" y="116"/>
                    <a:pt x="1268" y="550"/>
                    <a:pt x="1035" y="1150"/>
                  </a:cubicBezTo>
                  <a:lnTo>
                    <a:pt x="1" y="3686"/>
                  </a:lnTo>
                  <a:lnTo>
                    <a:pt x="4404" y="3752"/>
                  </a:lnTo>
                  <a:cubicBezTo>
                    <a:pt x="4537" y="3018"/>
                    <a:pt x="4537" y="2318"/>
                    <a:pt x="4504" y="1617"/>
                  </a:cubicBezTo>
                  <a:cubicBezTo>
                    <a:pt x="4381" y="696"/>
                    <a:pt x="3579" y="1"/>
                    <a:pt x="26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9"/>
            <p:cNvSpPr/>
            <p:nvPr/>
          </p:nvSpPr>
          <p:spPr>
            <a:xfrm flipH="1">
              <a:off x="2508316" y="1987949"/>
              <a:ext cx="128740" cy="82903"/>
            </a:xfrm>
            <a:custGeom>
              <a:avLst/>
              <a:gdLst/>
              <a:ahLst/>
              <a:cxnLst/>
              <a:rect l="l" t="t" r="r" b="b"/>
              <a:pathLst>
                <a:path w="4404" h="2836" extrusionOk="0">
                  <a:moveTo>
                    <a:pt x="1" y="1"/>
                  </a:moveTo>
                  <a:lnTo>
                    <a:pt x="601" y="2836"/>
                  </a:lnTo>
                  <a:lnTo>
                    <a:pt x="4270" y="2702"/>
                  </a:lnTo>
                  <a:lnTo>
                    <a:pt x="4404" y="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9"/>
            <p:cNvSpPr/>
            <p:nvPr/>
          </p:nvSpPr>
          <p:spPr>
            <a:xfrm flipH="1">
              <a:off x="3063149" y="760067"/>
              <a:ext cx="101437" cy="139878"/>
            </a:xfrm>
            <a:custGeom>
              <a:avLst/>
              <a:gdLst/>
              <a:ahLst/>
              <a:cxnLst/>
              <a:rect l="l" t="t" r="r" b="b"/>
              <a:pathLst>
                <a:path w="3470" h="4785" extrusionOk="0">
                  <a:moveTo>
                    <a:pt x="1877" y="1"/>
                  </a:moveTo>
                  <a:cubicBezTo>
                    <a:pt x="1025" y="1"/>
                    <a:pt x="261" y="969"/>
                    <a:pt x="134" y="2209"/>
                  </a:cubicBezTo>
                  <a:cubicBezTo>
                    <a:pt x="0" y="3544"/>
                    <a:pt x="567" y="4678"/>
                    <a:pt x="1468" y="4778"/>
                  </a:cubicBezTo>
                  <a:cubicBezTo>
                    <a:pt x="1508" y="4783"/>
                    <a:pt x="1548" y="4785"/>
                    <a:pt x="1588" y="4785"/>
                  </a:cubicBezTo>
                  <a:cubicBezTo>
                    <a:pt x="2411" y="4785"/>
                    <a:pt x="3177" y="3817"/>
                    <a:pt x="3336" y="2576"/>
                  </a:cubicBezTo>
                  <a:cubicBezTo>
                    <a:pt x="3469" y="1275"/>
                    <a:pt x="2869" y="108"/>
                    <a:pt x="2002" y="8"/>
                  </a:cubicBezTo>
                  <a:cubicBezTo>
                    <a:pt x="1960" y="3"/>
                    <a:pt x="1919" y="1"/>
                    <a:pt x="1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9"/>
            <p:cNvSpPr/>
            <p:nvPr/>
          </p:nvSpPr>
          <p:spPr>
            <a:xfrm flipH="1">
              <a:off x="3202003" y="756150"/>
              <a:ext cx="76385" cy="45749"/>
            </a:xfrm>
            <a:custGeom>
              <a:avLst/>
              <a:gdLst/>
              <a:ahLst/>
              <a:cxnLst/>
              <a:rect l="l" t="t" r="r" b="b"/>
              <a:pathLst>
                <a:path w="2613" h="1565" extrusionOk="0">
                  <a:moveTo>
                    <a:pt x="2137" y="0"/>
                  </a:moveTo>
                  <a:cubicBezTo>
                    <a:pt x="2112" y="0"/>
                    <a:pt x="2086" y="3"/>
                    <a:pt x="2059" y="8"/>
                  </a:cubicBezTo>
                  <a:lnTo>
                    <a:pt x="558" y="108"/>
                  </a:lnTo>
                  <a:cubicBezTo>
                    <a:pt x="324" y="108"/>
                    <a:pt x="157" y="242"/>
                    <a:pt x="124" y="475"/>
                  </a:cubicBezTo>
                  <a:lnTo>
                    <a:pt x="57" y="1076"/>
                  </a:lnTo>
                  <a:cubicBezTo>
                    <a:pt x="0" y="1332"/>
                    <a:pt x="211" y="1564"/>
                    <a:pt x="461" y="1564"/>
                  </a:cubicBezTo>
                  <a:cubicBezTo>
                    <a:pt x="503" y="1564"/>
                    <a:pt x="547" y="1557"/>
                    <a:pt x="591" y="1543"/>
                  </a:cubicBezTo>
                  <a:lnTo>
                    <a:pt x="2025" y="1209"/>
                  </a:lnTo>
                  <a:cubicBezTo>
                    <a:pt x="2125" y="1176"/>
                    <a:pt x="2259" y="1076"/>
                    <a:pt x="2292" y="976"/>
                  </a:cubicBezTo>
                  <a:lnTo>
                    <a:pt x="2459" y="609"/>
                  </a:lnTo>
                  <a:cubicBezTo>
                    <a:pt x="2612" y="333"/>
                    <a:pt x="2427" y="0"/>
                    <a:pt x="2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9"/>
            <p:cNvSpPr/>
            <p:nvPr/>
          </p:nvSpPr>
          <p:spPr>
            <a:xfrm flipH="1">
              <a:off x="3343196" y="759160"/>
              <a:ext cx="39727" cy="41656"/>
            </a:xfrm>
            <a:custGeom>
              <a:avLst/>
              <a:gdLst/>
              <a:ahLst/>
              <a:cxnLst/>
              <a:rect l="l" t="t" r="r" b="b"/>
              <a:pathLst>
                <a:path w="1359" h="1425" extrusionOk="0">
                  <a:moveTo>
                    <a:pt x="190" y="0"/>
                  </a:moveTo>
                  <a:cubicBezTo>
                    <a:pt x="78" y="0"/>
                    <a:pt x="1" y="120"/>
                    <a:pt x="31" y="239"/>
                  </a:cubicBezTo>
                  <a:lnTo>
                    <a:pt x="264" y="939"/>
                  </a:lnTo>
                  <a:cubicBezTo>
                    <a:pt x="298" y="973"/>
                    <a:pt x="331" y="1040"/>
                    <a:pt x="364" y="1040"/>
                  </a:cubicBezTo>
                  <a:lnTo>
                    <a:pt x="1065" y="1406"/>
                  </a:lnTo>
                  <a:cubicBezTo>
                    <a:pt x="1089" y="1419"/>
                    <a:pt x="1115" y="1424"/>
                    <a:pt x="1140" y="1424"/>
                  </a:cubicBezTo>
                  <a:cubicBezTo>
                    <a:pt x="1253" y="1424"/>
                    <a:pt x="1359" y="1315"/>
                    <a:pt x="1332" y="1206"/>
                  </a:cubicBezTo>
                  <a:lnTo>
                    <a:pt x="1098" y="172"/>
                  </a:lnTo>
                  <a:cubicBezTo>
                    <a:pt x="1065" y="106"/>
                    <a:pt x="998" y="39"/>
                    <a:pt x="931" y="39"/>
                  </a:cubicBezTo>
                  <a:lnTo>
                    <a:pt x="231" y="5"/>
                  </a:lnTo>
                  <a:cubicBezTo>
                    <a:pt x="217" y="2"/>
                    <a:pt x="203" y="0"/>
                    <a:pt x="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9"/>
            <p:cNvSpPr/>
            <p:nvPr/>
          </p:nvSpPr>
          <p:spPr>
            <a:xfrm flipH="1">
              <a:off x="2794999" y="1210773"/>
              <a:ext cx="177500" cy="813277"/>
            </a:xfrm>
            <a:custGeom>
              <a:avLst/>
              <a:gdLst/>
              <a:ahLst/>
              <a:cxnLst/>
              <a:rect l="l" t="t" r="r" b="b"/>
              <a:pathLst>
                <a:path w="6072" h="27821" extrusionOk="0">
                  <a:moveTo>
                    <a:pt x="2669" y="1"/>
                  </a:moveTo>
                  <a:cubicBezTo>
                    <a:pt x="2603" y="1"/>
                    <a:pt x="2569" y="34"/>
                    <a:pt x="2569" y="101"/>
                  </a:cubicBezTo>
                  <a:cubicBezTo>
                    <a:pt x="2603" y="2669"/>
                    <a:pt x="2769" y="5438"/>
                    <a:pt x="3103" y="8340"/>
                  </a:cubicBezTo>
                  <a:cubicBezTo>
                    <a:pt x="3370" y="10775"/>
                    <a:pt x="3737" y="13210"/>
                    <a:pt x="4204" y="15879"/>
                  </a:cubicBezTo>
                  <a:cubicBezTo>
                    <a:pt x="4471" y="17280"/>
                    <a:pt x="4771" y="18714"/>
                    <a:pt x="5104" y="20315"/>
                  </a:cubicBezTo>
                  <a:cubicBezTo>
                    <a:pt x="5805" y="23718"/>
                    <a:pt x="3537" y="27020"/>
                    <a:pt x="101" y="27587"/>
                  </a:cubicBezTo>
                  <a:cubicBezTo>
                    <a:pt x="34" y="27587"/>
                    <a:pt x="1" y="27654"/>
                    <a:pt x="1" y="27721"/>
                  </a:cubicBezTo>
                  <a:cubicBezTo>
                    <a:pt x="1" y="27754"/>
                    <a:pt x="67" y="27821"/>
                    <a:pt x="101" y="27821"/>
                  </a:cubicBezTo>
                  <a:lnTo>
                    <a:pt x="134" y="27787"/>
                  </a:lnTo>
                  <a:cubicBezTo>
                    <a:pt x="3703" y="27220"/>
                    <a:pt x="6072" y="23785"/>
                    <a:pt x="5304" y="20249"/>
                  </a:cubicBezTo>
                  <a:cubicBezTo>
                    <a:pt x="4971" y="18681"/>
                    <a:pt x="4671" y="17213"/>
                    <a:pt x="4437" y="15812"/>
                  </a:cubicBezTo>
                  <a:cubicBezTo>
                    <a:pt x="3937" y="13177"/>
                    <a:pt x="3603" y="10742"/>
                    <a:pt x="3303" y="8307"/>
                  </a:cubicBezTo>
                  <a:cubicBezTo>
                    <a:pt x="3003" y="5438"/>
                    <a:pt x="2803" y="2669"/>
                    <a:pt x="2803" y="101"/>
                  </a:cubicBezTo>
                  <a:cubicBezTo>
                    <a:pt x="2803" y="34"/>
                    <a:pt x="2736" y="1"/>
                    <a:pt x="2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BEACC4A-7A5D-9951-B078-2B6301757BA5}"/>
              </a:ext>
            </a:extLst>
          </p:cNvPr>
          <p:cNvSpPr/>
          <p:nvPr/>
        </p:nvSpPr>
        <p:spPr>
          <a:xfrm>
            <a:off x="4490510" y="3425902"/>
            <a:ext cx="3933490" cy="12495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/>
          <p:nvPr/>
        </p:nvSpPr>
        <p:spPr>
          <a:xfrm>
            <a:off x="720009" y="183270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8"/>
          <p:cNvSpPr/>
          <p:nvPr/>
        </p:nvSpPr>
        <p:spPr>
          <a:xfrm>
            <a:off x="720009" y="321225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8"/>
          <p:cNvSpPr/>
          <p:nvPr/>
        </p:nvSpPr>
        <p:spPr>
          <a:xfrm>
            <a:off x="4702809" y="183270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8"/>
          <p:cNvSpPr/>
          <p:nvPr/>
        </p:nvSpPr>
        <p:spPr>
          <a:xfrm>
            <a:off x="4702809" y="321225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8"/>
          <p:cNvSpPr txBox="1">
            <a:spLocks noGrp="1"/>
          </p:cNvSpPr>
          <p:nvPr>
            <p:ph type="subTitle" idx="4"/>
          </p:nvPr>
        </p:nvSpPr>
        <p:spPr>
          <a:xfrm>
            <a:off x="1759875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Sarvesh.K</a:t>
            </a:r>
            <a:endParaRPr dirty="0"/>
          </a:p>
        </p:txBody>
      </p:sp>
      <p:sp>
        <p:nvSpPr>
          <p:cNvPr id="243" name="Google Shape;243;p28"/>
          <p:cNvSpPr txBox="1">
            <a:spLocks noGrp="1"/>
          </p:cNvSpPr>
          <p:nvPr>
            <p:ph type="subTitle" idx="5"/>
          </p:nvPr>
        </p:nvSpPr>
        <p:spPr>
          <a:xfrm>
            <a:off x="1759875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CB.EN.U4AIE22153</a:t>
            </a:r>
          </a:p>
        </p:txBody>
      </p:sp>
      <p:sp>
        <p:nvSpPr>
          <p:cNvPr id="244" name="Google Shape;244;p28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Team!</a:t>
            </a:r>
            <a:endParaRPr dirty="0"/>
          </a:p>
        </p:txBody>
      </p:sp>
      <p:sp>
        <p:nvSpPr>
          <p:cNvPr id="245" name="Google Shape;245;p28"/>
          <p:cNvSpPr txBox="1">
            <a:spLocks noGrp="1"/>
          </p:cNvSpPr>
          <p:nvPr>
            <p:ph type="subTitle" idx="1"/>
          </p:nvPr>
        </p:nvSpPr>
        <p:spPr>
          <a:xfrm>
            <a:off x="1759875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S.Nishanth</a:t>
            </a:r>
            <a:endParaRPr dirty="0"/>
          </a:p>
        </p:txBody>
      </p:sp>
      <p:sp>
        <p:nvSpPr>
          <p:cNvPr id="246" name="Google Shape;246;p28"/>
          <p:cNvSpPr txBox="1">
            <a:spLocks noGrp="1"/>
          </p:cNvSpPr>
          <p:nvPr>
            <p:ph type="title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subTitle" idx="2"/>
          </p:nvPr>
        </p:nvSpPr>
        <p:spPr>
          <a:xfrm>
            <a:off x="1759875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CB.EN.U4AIE22149</a:t>
            </a:r>
            <a:endParaRPr dirty="0"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 idx="7"/>
          </p:nvPr>
        </p:nvSpPr>
        <p:spPr>
          <a:xfrm>
            <a:off x="4746909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8"/>
          </p:nvPr>
        </p:nvSpPr>
        <p:spPr>
          <a:xfrm>
            <a:off x="5742673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Shruthi.R</a:t>
            </a:r>
            <a:endParaRPr dirty="0"/>
          </a:p>
        </p:txBody>
      </p:sp>
      <p:sp>
        <p:nvSpPr>
          <p:cNvPr id="250" name="Google Shape;250;p28"/>
          <p:cNvSpPr txBox="1">
            <a:spLocks noGrp="1"/>
          </p:cNvSpPr>
          <p:nvPr>
            <p:ph type="subTitle" idx="9"/>
          </p:nvPr>
        </p:nvSpPr>
        <p:spPr>
          <a:xfrm>
            <a:off x="5742673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CB.EN.U4AIE22154</a:t>
            </a:r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13"/>
          </p:nvPr>
        </p:nvSpPr>
        <p:spPr>
          <a:xfrm>
            <a:off x="4746909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52" name="Google Shape;252;p28"/>
          <p:cNvSpPr txBox="1">
            <a:spLocks noGrp="1"/>
          </p:cNvSpPr>
          <p:nvPr>
            <p:ph type="subTitle" idx="14"/>
          </p:nvPr>
        </p:nvSpPr>
        <p:spPr>
          <a:xfrm>
            <a:off x="5742673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Praatosh.B</a:t>
            </a:r>
          </a:p>
        </p:txBody>
      </p:sp>
      <p:sp>
        <p:nvSpPr>
          <p:cNvPr id="253" name="Google Shape;253;p28"/>
          <p:cNvSpPr txBox="1">
            <a:spLocks noGrp="1"/>
          </p:cNvSpPr>
          <p:nvPr>
            <p:ph type="subTitle" idx="15"/>
          </p:nvPr>
        </p:nvSpPr>
        <p:spPr>
          <a:xfrm>
            <a:off x="5742673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CB.EN.U4AIE22160</a:t>
            </a:r>
          </a:p>
        </p:txBody>
      </p:sp>
      <p:sp>
        <p:nvSpPr>
          <p:cNvPr id="254" name="Google Shape;254;p28"/>
          <p:cNvSpPr txBox="1">
            <a:spLocks noGrp="1"/>
          </p:cNvSpPr>
          <p:nvPr>
            <p:ph type="title" idx="3"/>
          </p:nvPr>
        </p:nvSpPr>
        <p:spPr>
          <a:xfrm>
            <a:off x="764102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59;p29">
            <a:extLst>
              <a:ext uri="{FF2B5EF4-FFF2-40B4-BE49-F238E27FC236}">
                <a16:creationId xmlns:a16="http://schemas.microsoft.com/office/drawing/2014/main" id="{B08FCF0F-2485-0E61-3DF3-AB65DD5249F7}"/>
              </a:ext>
            </a:extLst>
          </p:cNvPr>
          <p:cNvSpPr/>
          <p:nvPr/>
        </p:nvSpPr>
        <p:spPr>
          <a:xfrm>
            <a:off x="319291" y="956350"/>
            <a:ext cx="33207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BA8632-CC57-CDF0-61A7-A4CC9382D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89" y="352613"/>
            <a:ext cx="8742422" cy="44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9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1"/>
          <p:cNvSpPr txBox="1">
            <a:spLocks noGrp="1"/>
          </p:cNvSpPr>
          <p:nvPr>
            <p:ph type="body" idx="1"/>
          </p:nvPr>
        </p:nvSpPr>
        <p:spPr>
          <a:xfrm>
            <a:off x="719999" y="1271102"/>
            <a:ext cx="7619603" cy="3184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 err="1"/>
              <a:t>Matlab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Robot modelling was done using MATLAB codes.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Each joint was positioned using co-ordinate positions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The model was exported as a URDF file.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It was simulated on a webpage using three.js.</a:t>
            </a:r>
          </a:p>
          <a:p>
            <a:pPr marL="139700" indent="0" algn="l">
              <a:buNone/>
            </a:pPr>
            <a:endParaRPr lang="en-US" dirty="0">
              <a:highlight>
                <a:srgbClr val="FFFFFF"/>
              </a:highlight>
            </a:endParaRPr>
          </a:p>
          <a:p>
            <a:pPr marL="139700" indent="0" algn="l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Ubuntu" panose="020B0504030602030204" pitchFamily="34" charset="0"/>
              </a:rPr>
              <a:t>WEBPAGE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On loading the page, the model will be simulated on the left, with interactive controls and a Homogeneous transformation matrix on the right.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All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controls of the gripper joint is controlled using the interactive panel.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Homogeneous transformation matrix shows the rotation and translation in the robot</a:t>
            </a:r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Poppins" panose="00000500000000000000" pitchFamily="2" charset="0"/>
            </a:endParaRPr>
          </a:p>
        </p:txBody>
      </p:sp>
      <p:sp>
        <p:nvSpPr>
          <p:cNvPr id="413" name="Google Shape;413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Procedure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416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Forward Kinematics</a:t>
            </a:r>
            <a:endParaRPr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12CE3F-8477-3BE1-5838-FEF95FEA4175}"/>
              </a:ext>
            </a:extLst>
          </p:cNvPr>
          <p:cNvSpPr txBox="1"/>
          <p:nvPr/>
        </p:nvSpPr>
        <p:spPr>
          <a:xfrm>
            <a:off x="983557" y="1663809"/>
            <a:ext cx="698478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Forward Kinematics (FK) addresses a critical problem in robot arm control: determining the end-effector pose (position and orientation) given the robot's joint configuration (set of joint angles or displacements). It essentially establishes a mathematical mapping between the joint space (joint variables) and the task space (end-effector pose). This mapping enables the calculation of the end-effector's location in 3D space based on the known joint values.</a:t>
            </a:r>
            <a:endParaRPr lang="en-IN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57A6C6FA-6BDB-6B81-0BB5-E6CE5827E8CB}"/>
              </a:ext>
            </a:extLst>
          </p:cNvPr>
          <p:cNvSpPr txBox="1"/>
          <p:nvPr/>
        </p:nvSpPr>
        <p:spPr>
          <a:xfrm>
            <a:off x="883664" y="1490278"/>
            <a:ext cx="770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/>
              <a:t>Combined Motion</a:t>
            </a:r>
            <a:r>
              <a:rPr lang="en-GB" dirty="0"/>
              <a:t>: </a:t>
            </a:r>
            <a:r>
              <a:rPr lang="en-GB" sz="1600" dirty="0"/>
              <a:t>It treats a rigid body's movement as a combination of linear and angular motion, represented by a single entity called a "screw.</a:t>
            </a:r>
          </a:p>
          <a:p>
            <a:pPr algn="ctr"/>
            <a:endParaRPr lang="en-GB" dirty="0"/>
          </a:p>
          <a:p>
            <a:pPr algn="ctr"/>
            <a:r>
              <a:rPr lang="en-GB" sz="1800" b="1" dirty="0"/>
              <a:t>Screw Axis and Pitch</a:t>
            </a:r>
            <a:r>
              <a:rPr lang="en-GB" dirty="0"/>
              <a:t>: </a:t>
            </a:r>
            <a:r>
              <a:rPr lang="en-GB" sz="1600" dirty="0"/>
              <a:t>The screw has an axis – a line defining the rotational direction – and a pitch, which determines how much the body advances along the axis for each unit of rotation. Pure rotation has a zero pitch, while combined motion has a finite pitch.</a:t>
            </a:r>
          </a:p>
          <a:p>
            <a:pPr algn="ctr"/>
            <a:endParaRPr lang="en-GB" dirty="0"/>
          </a:p>
          <a:p>
            <a:pPr algn="ctr"/>
            <a:r>
              <a:rPr lang="en-GB" sz="1800" b="1" dirty="0"/>
              <a:t>Twist Systems</a:t>
            </a:r>
            <a:r>
              <a:rPr lang="en-GB" dirty="0"/>
              <a:t>: </a:t>
            </a:r>
            <a:r>
              <a:rPr lang="en-GB" sz="1600" dirty="0"/>
              <a:t>A twist system is a collection of "screws" representing all the possible instantaneous motions a robot body can make considering its joint constraints. Screw theory allows efficient analysis by adding, subtracting, and scaling these screws to understand complex robot movements.</a:t>
            </a:r>
          </a:p>
          <a:p>
            <a:endParaRPr lang="en-IN" dirty="0"/>
          </a:p>
        </p:txBody>
      </p:sp>
      <p:sp>
        <p:nvSpPr>
          <p:cNvPr id="29" name="Google Shape;244;p28">
            <a:extLst>
              <a:ext uri="{FF2B5EF4-FFF2-40B4-BE49-F238E27FC236}">
                <a16:creationId xmlns:a16="http://schemas.microsoft.com/office/drawing/2014/main" id="{A692030C-2C6F-899C-5467-B86F8CE046DA}"/>
              </a:ext>
            </a:extLst>
          </p:cNvPr>
          <p:cNvSpPr txBox="1">
            <a:spLocks/>
          </p:cNvSpPr>
          <p:nvPr/>
        </p:nvSpPr>
        <p:spPr>
          <a:xfrm>
            <a:off x="883664" y="593369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n-GB" sz="2800" dirty="0"/>
              <a:t>S</a:t>
            </a:r>
            <a:r>
              <a:rPr lang="en-IN" sz="2800" dirty="0"/>
              <a:t>crew Theory:</a:t>
            </a:r>
          </a:p>
        </p:txBody>
      </p:sp>
    </p:spTree>
    <p:extLst>
      <p:ext uri="{BB962C8B-B14F-4D97-AF65-F5344CB8AC3E}">
        <p14:creationId xmlns:p14="http://schemas.microsoft.com/office/powerpoint/2010/main" val="281567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 twist system ?</a:t>
            </a:r>
            <a:endParaRPr dirty="0"/>
          </a:p>
        </p:txBody>
      </p:sp>
      <p:sp>
        <p:nvSpPr>
          <p:cNvPr id="29" name="Google Shape;244;p28">
            <a:extLst>
              <a:ext uri="{FF2B5EF4-FFF2-40B4-BE49-F238E27FC236}">
                <a16:creationId xmlns:a16="http://schemas.microsoft.com/office/drawing/2014/main" id="{A692030C-2C6F-899C-5467-B86F8CE046DA}"/>
              </a:ext>
            </a:extLst>
          </p:cNvPr>
          <p:cNvSpPr txBox="1">
            <a:spLocks/>
          </p:cNvSpPr>
          <p:nvPr/>
        </p:nvSpPr>
        <p:spPr>
          <a:xfrm>
            <a:off x="720000" y="1407876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ctr"/>
            <a:r>
              <a:rPr lang="en-GB" sz="1600" dirty="0">
                <a:latin typeface="+mn-lt"/>
              </a:rPr>
              <a:t>• Twist Systems</a:t>
            </a:r>
            <a:r>
              <a:rPr lang="en-GB" sz="1400" b="1" dirty="0">
                <a:latin typeface="+mn-lt"/>
              </a:rPr>
              <a:t>:</a:t>
            </a:r>
            <a:r>
              <a:rPr lang="en-GB" sz="1400" dirty="0">
                <a:latin typeface="+mn-lt"/>
              </a:rPr>
              <a:t> </a:t>
            </a:r>
            <a:r>
              <a:rPr lang="en-GB" sz="1600" dirty="0">
                <a:latin typeface="+mn-lt"/>
              </a:rPr>
              <a:t>Represent the complete set of instantaneous motions (linear and angular) possible for a robot body, considering its joint constraints</a:t>
            </a:r>
            <a:r>
              <a:rPr lang="en-GB" sz="1400" dirty="0">
                <a:latin typeface="+mn-lt"/>
              </a:rPr>
              <a:t>. </a:t>
            </a:r>
          </a:p>
          <a:p>
            <a:pPr algn="ctr"/>
            <a:endParaRPr lang="en-GB" sz="1400" dirty="0">
              <a:latin typeface="+mn-lt"/>
            </a:endParaRPr>
          </a:p>
          <a:p>
            <a:pPr algn="ctr"/>
            <a:r>
              <a:rPr lang="en-GB" sz="1400" dirty="0">
                <a:latin typeface="+mn-lt"/>
              </a:rPr>
              <a:t>• </a:t>
            </a:r>
            <a:r>
              <a:rPr lang="en-GB" sz="1600" dirty="0">
                <a:latin typeface="+mn-lt"/>
              </a:rPr>
              <a:t>Each motion is represented by a "screw" (screw axis and pitch) within the system.</a:t>
            </a:r>
          </a:p>
          <a:p>
            <a:pPr algn="ctr"/>
            <a:endParaRPr lang="en-GB" sz="1600" dirty="0">
              <a:latin typeface="+mn-lt"/>
            </a:endParaRPr>
          </a:p>
          <a:p>
            <a:pPr algn="ctr"/>
            <a:r>
              <a:rPr lang="en-GB" sz="1600" dirty="0">
                <a:latin typeface="+mn-lt"/>
              </a:rPr>
              <a:t> • Twist systems allow analysis of complex robot movements by adding, subtracting, or scaling individual screw motions. </a:t>
            </a:r>
          </a:p>
          <a:p>
            <a:pPr algn="ctr"/>
            <a:endParaRPr lang="en-GB" sz="1600" dirty="0">
              <a:latin typeface="+mn-lt"/>
            </a:endParaRPr>
          </a:p>
          <a:p>
            <a:pPr algn="ctr"/>
            <a:r>
              <a:rPr lang="en-GB" sz="1600" dirty="0">
                <a:latin typeface="+mn-lt"/>
              </a:rPr>
              <a:t>• The twist system approach simplifies calculations and provides a comprehensive understanding of a robot's motion capabilities.</a:t>
            </a:r>
            <a:endParaRPr lang="en-IN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699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Wrenches </a:t>
            </a:r>
            <a:endParaRPr dirty="0"/>
          </a:p>
        </p:txBody>
      </p:sp>
      <p:sp>
        <p:nvSpPr>
          <p:cNvPr id="29" name="Google Shape;244;p28">
            <a:extLst>
              <a:ext uri="{FF2B5EF4-FFF2-40B4-BE49-F238E27FC236}">
                <a16:creationId xmlns:a16="http://schemas.microsoft.com/office/drawing/2014/main" id="{A692030C-2C6F-899C-5467-B86F8CE046DA}"/>
              </a:ext>
            </a:extLst>
          </p:cNvPr>
          <p:cNvSpPr txBox="1">
            <a:spLocks/>
          </p:cNvSpPr>
          <p:nvPr/>
        </p:nvSpPr>
        <p:spPr>
          <a:xfrm>
            <a:off x="720000" y="1530821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ctr"/>
            <a:r>
              <a:rPr lang="en-GB" sz="1600" dirty="0">
                <a:latin typeface="+mn-lt"/>
              </a:rPr>
              <a:t>•Wrenches: In the context of screw theory and twist systems for robots, wrenches represent the forces and torques (moments) acting on the robot body.</a:t>
            </a:r>
          </a:p>
          <a:p>
            <a:pPr algn="ctr"/>
            <a:endParaRPr lang="en-GB" sz="1600" dirty="0">
              <a:latin typeface="+mn-lt"/>
            </a:endParaRPr>
          </a:p>
          <a:p>
            <a:pPr algn="ctr"/>
            <a:r>
              <a:rPr lang="en-GB" sz="1600" dirty="0">
                <a:latin typeface="+mn-lt"/>
              </a:rPr>
              <a:t>• Analogy: Similar to a screw combining linear and angular motion, a wrench combines the linear force (push or pull) and angular torque (twisting force) acting on a point in the robot.</a:t>
            </a:r>
          </a:p>
          <a:p>
            <a:pPr algn="ctr"/>
            <a:endParaRPr lang="en-GB" sz="1600" dirty="0">
              <a:latin typeface="+mn-lt"/>
            </a:endParaRPr>
          </a:p>
          <a:p>
            <a:pPr algn="ctr"/>
            <a:r>
              <a:rPr lang="en-GB" sz="1600" dirty="0">
                <a:latin typeface="+mn-lt"/>
              </a:rPr>
              <a:t>• 6D Vector: Wrenches, like twists, are represented by a 6-dimensional vector, efficiently capturing both the force and torque components.</a:t>
            </a:r>
          </a:p>
          <a:p>
            <a:endParaRPr lang="en-IN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414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title" idx="6"/>
          </p:nvPr>
        </p:nvSpPr>
        <p:spPr>
          <a:xfrm>
            <a:off x="720000" y="42602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Relevance with our project 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3F7164-BFA8-0C8A-570E-0FB84B7C3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66" y="1139318"/>
            <a:ext cx="2401237" cy="2718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3C602D-EA54-59A5-1DEE-34CE91CA50F5}"/>
              </a:ext>
            </a:extLst>
          </p:cNvPr>
          <p:cNvSpPr txBox="1"/>
          <p:nvPr/>
        </p:nvSpPr>
        <p:spPr>
          <a:xfrm>
            <a:off x="3511603" y="1111627"/>
            <a:ext cx="557860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The twist system represents the possible motions of the chain relative to the </a:t>
            </a:r>
            <a:r>
              <a:rPr lang="en-GB" sz="1600" dirty="0" err="1"/>
              <a:t>Rxyz</a:t>
            </a:r>
            <a:r>
              <a:rPr lang="en-GB" sz="1600" dirty="0"/>
              <a:t> frame.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It considers two cases - when there is relative slider motion (s) and when there is no slider motion.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With relative slider motion, the twist system comprises 7 twists (ξ1 to ξ7) capturing both rotational and translational motions.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Without relative slider motion, the twist system simplifies to 7 constant twists with only rotational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The twists are represented as matrices combining the rotational (0s and 1s) and translational components (Ls terms) into a single mathematical entity.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80565175"/>
      </p:ext>
    </p:extLst>
  </p:cSld>
  <p:clrMapOvr>
    <a:masterClrMapping/>
  </p:clrMapOvr>
</p:sld>
</file>

<file path=ppt/theme/theme1.xml><?xml version="1.0" encoding="utf-8"?>
<a:theme xmlns:a="http://schemas.openxmlformats.org/drawingml/2006/main" name="Robotic Workshop by Slidesgo">
  <a:themeElements>
    <a:clrScheme name="Simple Light">
      <a:dk1>
        <a:srgbClr val="263238"/>
      </a:dk1>
      <a:lt1>
        <a:srgbClr val="FFFFFF"/>
      </a:lt1>
      <a:dk2>
        <a:srgbClr val="C7E7F9"/>
      </a:dk2>
      <a:lt2>
        <a:srgbClr val="80B0ED"/>
      </a:lt2>
      <a:accent1>
        <a:srgbClr val="5899DD"/>
      </a:accent1>
      <a:accent2>
        <a:srgbClr val="4864C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1072</Words>
  <Application>Microsoft Office PowerPoint</Application>
  <PresentationFormat>On-screen Show (16:9)</PresentationFormat>
  <Paragraphs>99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Poppins Black</vt:lpstr>
      <vt:lpstr>Palanquin Dark</vt:lpstr>
      <vt:lpstr>Poppins</vt:lpstr>
      <vt:lpstr>Arial</vt:lpstr>
      <vt:lpstr>Ubuntu</vt:lpstr>
      <vt:lpstr>Robotic Workshop by Slidesgo</vt:lpstr>
      <vt:lpstr>5 Dof Delta-type parallel robot</vt:lpstr>
      <vt:lpstr>The Team!</vt:lpstr>
      <vt:lpstr>PowerPoint Presentation</vt:lpstr>
      <vt:lpstr>Procedure</vt:lpstr>
      <vt:lpstr>Forward Kinematics</vt:lpstr>
      <vt:lpstr>PowerPoint Presentation</vt:lpstr>
      <vt:lpstr>What is a twist system ?</vt:lpstr>
      <vt:lpstr>Wrenches </vt:lpstr>
      <vt:lpstr>Relevance with our project  </vt:lpstr>
      <vt:lpstr>Relevance with our project  </vt:lpstr>
      <vt:lpstr>Relevance with our project  </vt:lpstr>
      <vt:lpstr>Inverse Kinematics</vt:lpstr>
      <vt:lpstr>PowerPoint Presentation</vt:lpstr>
      <vt:lpstr>The Workings</vt:lpstr>
      <vt:lpstr>Website</vt:lpstr>
      <vt:lpstr>Resources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Nishanth</dc:creator>
  <cp:lastModifiedBy>Nishanth saravanamurali</cp:lastModifiedBy>
  <cp:revision>7</cp:revision>
  <dcterms:modified xsi:type="dcterms:W3CDTF">2024-06-04T18:06:45Z</dcterms:modified>
</cp:coreProperties>
</file>