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092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862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646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7728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218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1455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6657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31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1363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433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6146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7509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2413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057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2205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9562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6647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5256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0671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39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680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543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6497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89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590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56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0921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565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5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20063" y="3314150"/>
            <a:ext cx="9245078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R.Nishanthi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31221481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ID: 3F8175F5FFD76C2A5ED48E347E8F376E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 of commerce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Annai veilankanni's college for women, saidapet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5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2113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2165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088034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003520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11122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502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0410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359359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78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5466741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921155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05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743200" y="2354703"/>
            <a:ext cx="8534019" cy="2101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3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2024-09-20T03:59:14Z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