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225039"/>
          </a:xfrm>
          <a:prstGeom prst="rect"/>
          <a:noFill/>
        </p:spPr>
        <p:txBody>
          <a:bodyPr rtlCol="0" wrap="square">
            <a:spAutoFit/>
          </a:bodyPr>
          <a:p>
            <a:r>
              <a:rPr dirty="0" sz="2400" lang="en-US"/>
              <a:t>STUDENT NAME</a:t>
            </a:r>
            <a:r>
              <a:rPr dirty="0" sz="2400" lang="en-IN"/>
              <a:t>:</a:t>
            </a:r>
            <a:r>
              <a:rPr dirty="0" sz="2400" lang="en-US"/>
              <a:t> </a:t>
            </a:r>
            <a:r>
              <a:rPr dirty="0" sz="2400" lang="en-US"/>
              <a:t>C</a:t>
            </a:r>
            <a:r>
              <a:rPr dirty="0" sz="2400" lang="en-US"/>
              <a:t>.</a:t>
            </a:r>
            <a:r>
              <a:rPr dirty="0" sz="2400" lang="en-US"/>
              <a:t>N</a:t>
            </a:r>
            <a:r>
              <a:rPr dirty="0" sz="2400" lang="en-US"/>
              <a:t>i</a:t>
            </a:r>
            <a:r>
              <a:rPr dirty="0" sz="2400" lang="en-US"/>
              <a:t>shant</a:t>
            </a:r>
            <a:r>
              <a:rPr dirty="0" sz="2400" lang="en-US"/>
              <a:t>h</a:t>
            </a:r>
            <a:r>
              <a:rPr dirty="0" sz="2400" lang="en-US"/>
              <a:t>i</a:t>
            </a:r>
            <a:endParaRPr dirty="0" sz="2400" lang="en-US"/>
          </a:p>
          <a:p>
            <a:r>
              <a:rPr dirty="0" sz="2400" lang="en-US"/>
              <a:t>REGISTER NO: 3122</a:t>
            </a:r>
            <a:r>
              <a:rPr dirty="0" sz="2400" lang="en-US"/>
              <a:t>0</a:t>
            </a:r>
            <a:r>
              <a:rPr dirty="0" sz="2400" lang="en-US"/>
              <a:t>5</a:t>
            </a:r>
            <a:r>
              <a:rPr dirty="0" sz="2400" lang="en-US"/>
              <a:t>0</a:t>
            </a:r>
            <a:r>
              <a:rPr dirty="0" sz="2400" lang="en-US"/>
              <a:t>3</a:t>
            </a:r>
            <a:r>
              <a:rPr dirty="0" sz="2400" lang="en-US"/>
              <a:t>2</a:t>
            </a:r>
            <a:r>
              <a:rPr dirty="0" sz="2400" lang="en-US"/>
              <a:t>a</a:t>
            </a:r>
            <a:r>
              <a:rPr dirty="0" sz="2400" lang="en-US"/>
              <a:t>s</a:t>
            </a:r>
            <a:r>
              <a:rPr dirty="0" sz="2400" lang="en-US"/>
              <a:t>unm219unm219ncas2225cc11</a:t>
            </a:r>
            <a:r>
              <a:rPr dirty="0" sz="2400" lang="en-US"/>
              <a:t>6</a:t>
            </a:r>
            <a:r>
              <a:rPr dirty="0" sz="2400" lang="en-US"/>
              <a:t>0</a:t>
            </a:r>
            <a:r>
              <a:rPr dirty="0" sz="2400" lang="en-US"/>
              <a:t>4</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endParaRPr dirty="0" sz="2400" lang="en-US"/>
          </a:p>
          <a:p>
            <a:r>
              <a:rPr dirty="0" sz="2400" lang="en-US"/>
              <a:t>COLLEGE: </a:t>
            </a:r>
            <a:r>
              <a:rPr dirty="0" sz="2400" lang="en-US"/>
              <a:t>N</a:t>
            </a:r>
            <a:r>
              <a:rPr dirty="0" sz="2400" lang="en-US"/>
              <a:t>a</a:t>
            </a:r>
            <a:r>
              <a:rPr dirty="0" sz="2400" lang="en-US"/>
              <a:t>z</a:t>
            </a:r>
            <a:r>
              <a:rPr dirty="0" sz="2400" lang="en-US"/>
              <a:t>a</a:t>
            </a:r>
            <a:r>
              <a:rPr dirty="0" sz="2400" lang="en-US"/>
              <a:t>r</a:t>
            </a:r>
            <a:r>
              <a:rPr dirty="0" sz="2400" lang="en-US"/>
              <a:t>e</a:t>
            </a:r>
            <a:r>
              <a:rPr dirty="0" sz="2400" lang="en-US"/>
              <a:t>t</a:t>
            </a:r>
            <a:r>
              <a:rPr dirty="0" sz="2400" lang="en-US"/>
              <a:t>h</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a:t>
            </a:r>
            <a:r>
              <a:rPr dirty="0" sz="2400" lang="en-US"/>
              <a:t>n</a:t>
            </a:r>
            <a:r>
              <a:rPr dirty="0" sz="2400" lang="en-US"/>
              <a:t>c</a:t>
            </a:r>
            <a:r>
              <a:rPr dirty="0" sz="2400" lang="en-US"/>
              <a:t>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5585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2024-03-27T08:07:22Z</dcterms:created>
  <dcterms:modified xsi:type="dcterms:W3CDTF">2024-09-06T05:20:21Z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827abdbfe25d49119a7d17752881745e</vt:lpwstr>
  </property>
</Properties>
</file>