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B32EA-DCFF-43F6-A86E-732DE6D6FD21}" v="24" dt="2024-09-02T07:50:00.258"/>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endParaR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endParaR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endParaR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endParaR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endParaRP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1938997"/>
          </a:xfrm>
          <a:prstGeom prst="rect">
            <a:avLst/>
          </a:prstGeom>
          <a:noFill/>
        </p:spPr>
        <p:txBody>
          <a:bodyPr wrap="square" lIns="91440" tIns="45720" rIns="91440" bIns="45720" rtlCol="0" anchor="t">
            <a:spAutoFit/>
          </a:bodyPr>
          <a:lstStyle/>
          <a:p>
            <a:pPr/>
            <a:r>
              <a:rPr sz="2400"/>
              <a:t>STUDENT NAME:M.Nishanthi</a:t>
            </a:r>
            <a:endParaRPr sz="2400">
              <a:ea typeface="Calibri"/>
              <a:cs typeface="Calibri"/>
            </a:endParaRPr>
          </a:p>
          <a:p>
            <a:pPr/>
            <a:r>
              <a:rPr sz="2400"/>
              <a:t>REGISTER NO:312208536</a:t>
            </a:r>
            <a:endParaRPr sz="2400">
              <a:ea typeface="Calibri"/>
              <a:cs typeface="Calibri"/>
            </a:endParaRPr>
          </a:p>
          <a:p>
            <a:pPr/>
            <a:r>
              <a:rPr sz="2400"/>
              <a:t>DEPARTMENT:B.COM[GENERAL]</a:t>
            </a:r>
            <a:endParaRPr sz="2400"/>
          </a:p>
          <a:p>
            <a:pPr/>
            <a:r>
              <a:rPr sz="2400"/>
              <a:t>COLLEGE : Chellammal womens college Guindy chennai</a:t>
            </a:r>
            <a:endParaRPr sz="2400"/>
          </a:p>
          <a:p>
            <a:pPr/>
            <a:r>
              <a:rPr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endParaRPr sz="1100">
              <a:latin typeface="Trebuchet MS"/>
              <a:cs typeface="Trebuchet MS"/>
            </a:endParaRPr>
          </a:p>
        </p:txBody>
      </p:sp>
      <p:sp>
        <p:nvSpPr>
          <p:cNvPr id="8" name="object 8"/>
          <p:cNvSpPr txBox="1"/>
          <p:nvPr/>
        </p:nvSpPr>
        <p:spPr>
          <a:xfrm>
            <a:off x="739768" y="291149"/>
            <a:ext cx="10918831" cy="7159014"/>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endParaRPr b="1" sz="4800">
              <a:latin typeface="Trebuchet MS"/>
              <a:cs typeface="Trebuchet MS"/>
            </a:endParaRPr>
          </a:p>
          <a:p>
            <a:pPr marL="12696">
              <a:lnSpc>
                <a:spcPct val="100000"/>
              </a:lnSpc>
              <a:spcBef>
                <a:spcPts val="105"/>
              </a:spcBef>
            </a:pPr>
            <a:endParaRPr b="1" sz="4800">
              <a:latin typeface="Trebuchet MS"/>
              <a:cs typeface="Trebuchet MS"/>
            </a:endParaRPr>
          </a:p>
          <a:p>
            <a:pPr marL="12696">
              <a:lnSpc>
                <a:spcPct val="100000"/>
              </a:lnSpc>
              <a:spcBef>
                <a:spcPts val="105"/>
              </a:spcBef>
            </a:pPr>
            <a:r>
              <a:rPr b="1" sz="2400">
                <a:latin typeface="Trebuchet MS"/>
                <a:cs typeface="Trebuchet MS"/>
              </a:rPr>
              <a:t>Data Collection : </a:t>
            </a:r>
            <a:r>
              <a:rPr sz="2400">
                <a:latin typeface="Trebuchet MS"/>
                <a:cs typeface="Trebuchet MS"/>
              </a:rPr>
              <a:t>Employee Data set collected from </a:t>
            </a:r>
            <a:r>
              <a:rPr sz="2400">
                <a:latin typeface="Trebuchet MS"/>
                <a:cs typeface="Trebuchet MS"/>
              </a:rPr>
              <a:t>Kaggle</a:t>
            </a:r>
            <a:endParaRPr sz="2400">
              <a:latin typeface="Trebuchet MS"/>
              <a:cs typeface="Trebuchet MS"/>
            </a:endParaRPr>
          </a:p>
          <a:p>
            <a:pPr marL="12696">
              <a:lnSpc>
                <a:spcPct val="100000"/>
              </a:lnSpc>
              <a:spcBef>
                <a:spcPts val="105"/>
              </a:spcBef>
            </a:pPr>
            <a:r>
              <a:rPr b="1" sz="2400">
                <a:latin typeface="Trebuchet MS"/>
                <a:cs typeface="Trebuchet MS"/>
              </a:rPr>
              <a:t>Data cleaning    </a:t>
            </a:r>
            <a:r>
              <a:rPr sz="2400">
                <a:latin typeface="Trebuchet MS"/>
                <a:cs typeface="Trebuchet MS"/>
              </a:rPr>
              <a:t>: Remove extra Blank Spaces in the data</a:t>
            </a:r>
            <a:endParaRPr sz="2400">
              <a:latin typeface="Trebuchet MS"/>
              <a:cs typeface="Trebuchet MS"/>
            </a:endParaRPr>
          </a:p>
          <a:p>
            <a:pPr marL="12696">
              <a:lnSpc>
                <a:spcPct val="100000"/>
              </a:lnSpc>
              <a:spcBef>
                <a:spcPts val="105"/>
              </a:spcBef>
            </a:pPr>
            <a:r>
              <a:rPr b="1" sz="2400">
                <a:latin typeface="Trebuchet MS"/>
                <a:cs typeface="Trebuchet MS"/>
              </a:rPr>
              <a:t>Techniques	     : </a:t>
            </a:r>
            <a:r>
              <a:rPr sz="2400">
                <a:latin typeface="Trebuchet MS"/>
                <a:cs typeface="Trebuchet MS"/>
              </a:rPr>
              <a:t>Used Filter for removing blank columns &amp; IF Formula for                                analysing the Employee Performance</a:t>
            </a:r>
            <a:endParaRPr sz="2400">
              <a:latin typeface="Trebuchet MS"/>
              <a:cs typeface="Trebuchet MS"/>
            </a:endParaRPr>
          </a:p>
          <a:p>
            <a:pPr marL="12696">
              <a:lnSpc>
                <a:spcPct val="100000"/>
              </a:lnSpc>
              <a:spcBef>
                <a:spcPts val="105"/>
              </a:spcBef>
            </a:pPr>
            <a:r>
              <a:rPr b="1" sz="2400">
                <a:latin typeface="Trebuchet MS"/>
                <a:cs typeface="Trebuchet MS"/>
              </a:rPr>
              <a:t>Results              : </a:t>
            </a:r>
            <a:r>
              <a:rPr sz="2400">
                <a:latin typeface="Trebuchet MS"/>
                <a:cs typeface="Trebuchet MS"/>
              </a:rPr>
              <a:t>Creating Bar Diagram for checking the employee performance</a:t>
            </a:r>
            <a:endParaRPr sz="2400">
              <a:latin typeface="Trebuchet MS"/>
              <a:cs typeface="Trebuchet MS"/>
            </a:endParaRPr>
          </a:p>
          <a:p>
            <a:pPr marL="12696">
              <a:lnSpc>
                <a:spcPct val="100000"/>
              </a:lnSpc>
              <a:spcBef>
                <a:spcPts val="105"/>
              </a:spcBef>
            </a:pPr>
            <a:r>
              <a:rPr b="1" sz="2400">
                <a:latin typeface="Trebuchet MS"/>
                <a:cs typeface="Trebuchet MS"/>
              </a:rPr>
              <a:t>Pivot Table 	     : </a:t>
            </a:r>
            <a:r>
              <a:rPr sz="2400">
                <a:latin typeface="Trebuchet MS"/>
                <a:cs typeface="Trebuchet MS"/>
              </a:rPr>
              <a:t>Separate the gender wise Employee Performance into 4 category as Very high, High, Medium, Low </a:t>
            </a:r>
            <a:endParaRPr sz="2400">
              <a:latin typeface="Trebuchet MS"/>
              <a:cs typeface="Trebuchet MS"/>
            </a:endParaRPr>
          </a:p>
          <a:p>
            <a:pPr marL="12696">
              <a:lnSpc>
                <a:spcPct val="100000"/>
              </a:lnSpc>
              <a:spcBef>
                <a:spcPts val="105"/>
              </a:spcBef>
            </a:pPr>
            <a:r>
              <a:rPr b="1" sz="2400">
                <a:latin typeface="Trebuchet MS"/>
                <a:cs typeface="Trebuchet MS"/>
              </a:rPr>
              <a:t>Chart Graphs     : </a:t>
            </a:r>
            <a:r>
              <a:rPr sz="2400">
                <a:latin typeface="Trebuchet MS"/>
                <a:cs typeface="Trebuchet MS"/>
              </a:rPr>
              <a:t>It shows clear performance of employees</a:t>
            </a:r>
            <a:endParaRPr sz="2400">
              <a:latin typeface="Trebuchet MS"/>
              <a:cs typeface="Trebuchet MS"/>
            </a:endParaRPr>
          </a:p>
          <a:p>
            <a:pPr marL="12696">
              <a:lnSpc>
                <a:spcPct val="100000"/>
              </a:lnSpc>
              <a:spcBef>
                <a:spcPts val="105"/>
              </a:spcBef>
            </a:pPr>
            <a:endParaRPr b="1" sz="4800">
              <a:latin typeface="Trebuchet MS"/>
              <a:cs typeface="Trebuchet MS"/>
            </a:endParaRPr>
          </a:p>
          <a:p>
            <a:pPr marL="12696">
              <a:lnSpc>
                <a:spcPct val="100000"/>
              </a:lnSpc>
              <a:spcBef>
                <a:spcPts val="105"/>
              </a:spcBef>
            </a:pPr>
            <a:endParaRPr b="1" sz="4800">
              <a:latin typeface="Trebuchet MS"/>
              <a:cs typeface="Trebuchet MS"/>
            </a:endParaRPr>
          </a:p>
          <a:p>
            <a:pPr marL="12696">
              <a:lnSpc>
                <a:spcPct val="100000"/>
              </a:lnSpc>
              <a:spcBef>
                <a:spcPts val="105"/>
              </a:spcBef>
            </a:pPr>
            <a:endParaRPr sz="4800">
              <a:latin typeface="Trebuchet MS"/>
              <a:cs typeface="Trebuchet MS"/>
            </a:endParaRP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endParaRP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25" y="385441"/>
            <a:ext cx="10681329" cy="5170651"/>
          </a:xfrm>
        </p:spPr>
        <p:txBody>
          <a:bodyPr/>
          <a:lstStyle/>
          <a:p>
            <a:pPr/>
            <a:r>
              <a:rPr>
                <a:latin typeface="Times New Roman"/>
                <a:cs typeface="Times New Roman"/>
              </a:rPr>
              <a:t>Conclusion</a:t>
            </a:r>
            <a:br>
              <a:rPr>
                <a:cs typeface="Times New Roman"/>
              </a:rPr>
            </a:br>
            <a:br>
              <a:rPr>
                <a:cs typeface="Times New Roman"/>
              </a:rPr>
            </a:br>
            <a:r>
              <a:rPr sz="2400">
                <a:latin typeface="Times New Roman"/>
                <a:cs typeface="Times New Roman"/>
              </a:rPr>
              <a:t>This having a powerful tools that helps to me understand . This project created an excel </a:t>
            </a:r>
            <a:br>
              <a:rPr sz="2400">
                <a:cs typeface="Times New Roman"/>
              </a:rPr>
            </a:br>
            <a:r>
              <a:rPr sz="2400">
                <a:latin typeface="Times New Roman"/>
                <a:cs typeface="Times New Roman"/>
              </a:rPr>
              <a:t>dashboard that does just that , it:</a:t>
            </a:r>
            <a:br>
              <a:rPr sz="2400">
                <a:cs typeface="Times New Roman"/>
              </a:rPr>
            </a:br>
            <a:r>
              <a:rPr sz="2400">
                <a:latin typeface="Times New Roman"/>
                <a:cs typeface="Times New Roman"/>
              </a:rPr>
              <a:t>	Tracks your progress ,</a:t>
            </a:r>
            <a:br>
              <a:rPr sz="2400">
                <a:cs typeface="Times New Roman"/>
              </a:rPr>
            </a:br>
            <a:r>
              <a:rPr sz="2400">
                <a:latin typeface="Times New Roman"/>
                <a:cs typeface="Times New Roman"/>
              </a:rPr>
              <a:t>	Highlights your strengths and weakneses ,</a:t>
            </a:r>
            <a:br>
              <a:rPr sz="2400">
                <a:cs typeface="Times New Roman"/>
              </a:rPr>
            </a:br>
            <a:r>
              <a:rPr sz="2400">
                <a:latin typeface="Times New Roman"/>
                <a:cs typeface="Times New Roman"/>
              </a:rPr>
              <a:t>	Helps your supervisor make informed decisions about your growth. </a:t>
            </a:r>
            <a:br>
              <a:rPr sz="2400">
                <a:cs typeface="Times New Roman"/>
              </a:rPr>
            </a:br>
            <a:br>
              <a:rPr sz="2400">
                <a:cs typeface="Times New Roman"/>
              </a:rPr>
            </a:br>
            <a:r>
              <a:rPr sz="2400">
                <a:latin typeface="Times New Roman"/>
                <a:cs typeface="Times New Roman"/>
              </a:rPr>
              <a:t>This project can help me like;</a:t>
            </a:r>
            <a:br>
              <a:rPr sz="2400">
                <a:cs typeface="Times New Roman"/>
              </a:rPr>
            </a:br>
            <a:r>
              <a:rPr sz="2400">
                <a:latin typeface="Times New Roman"/>
                <a:cs typeface="Times New Roman"/>
              </a:rPr>
              <a:t>	Improve skills ,</a:t>
            </a:r>
            <a:br>
              <a:rPr sz="2400">
                <a:cs typeface="Times New Roman"/>
              </a:rPr>
            </a:br>
            <a:r>
              <a:rPr sz="2400">
                <a:latin typeface="Times New Roman"/>
                <a:cs typeface="Times New Roman"/>
              </a:rPr>
              <a:t>	Get better job opportunities,</a:t>
            </a:r>
            <a:br>
              <a:rPr sz="2400">
                <a:cs typeface="Times New Roman"/>
              </a:rPr>
            </a:br>
            <a:r>
              <a:rPr sz="2400">
                <a:latin typeface="Times New Roman"/>
                <a:cs typeface="Times New Roman"/>
              </a:rPr>
              <a:t>	Achieve career goals.</a:t>
            </a:r>
            <a:endParaRPr>
              <a:latin typeface="Times New Roman"/>
              <a:cs typeface="Times New Roman"/>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endParaRPr>
              <a:latin typeface="Times New Roman"/>
              <a:cs typeface="Times New Roman"/>
            </a:endParaR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endParaR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endParaR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endParaR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endParaR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endParaR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endParaR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endParaR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endParaR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endParaR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endParaR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endParaRPr sz="4250"/>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endParaRPr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endParaR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endParaR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endParaR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endParaR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endParaR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endParaR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endParaR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endParaR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endParaR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endParaR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endParaR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endParaR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endParaR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Problem Statement</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Project Overview</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End Users</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Our Solution and Proposition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Dataset Description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Modelling Approach</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Conclusion</a:t>
            </a:r>
            <a:endParaRPr sz="2800">
              <a:solidFill>
                <a:srgbClr val="0D0D0D"/>
              </a:solidFill>
              <a:latin typeface="Times New Roman"/>
              <a:cs typeface="Times New Roman"/>
            </a:endParaRPr>
          </a:p>
          <a:p>
            <a:pP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7" name="object 7"/>
          <p:cNvSpPr txBox="1">
            <a:spLocks noGrp="1"/>
          </p:cNvSpPr>
          <p:nvPr>
            <p:ph type="title"/>
          </p:nvPr>
        </p:nvSpPr>
        <p:spPr>
          <a:xfrm>
            <a:off x="834074" y="575057"/>
            <a:ext cx="5636893" cy="493340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br>
              <a:rPr sz="4250"/>
            </a:br>
            <a:br>
              <a:rPr sz="4250"/>
            </a:br>
            <a:r>
              <a:rPr sz="2400"/>
              <a:t>The tool should track performance ratings ,calculate individual scores,and provide insights into departmental and organizational trends.</a:t>
            </a:r>
            <a:br>
              <a:rPr sz="2400"/>
            </a:br>
            <a:r>
              <a:rPr sz="2400"/>
              <a:t>By leveraging data analytics,I aim to enhance employee growth,optimize talent allocation,and boost organizational success.</a:t>
            </a:r>
            <a:br>
              <a:rPr sz="4250"/>
            </a:br>
            <a:endParaRPr sz="4250"/>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7" name="object 7"/>
          <p:cNvSpPr txBox="1">
            <a:spLocks noGrp="1"/>
          </p:cNvSpPr>
          <p:nvPr>
            <p:ph type="title"/>
          </p:nvPr>
        </p:nvSpPr>
        <p:spPr>
          <a:xfrm>
            <a:off x="739768" y="82962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endParaRPr sz="4250"/>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990595" y="2133595"/>
            <a:ext cx="7924804" cy="1938997"/>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.Employee performance analysis using excel project to develop an excel dashboard to analysis employee performance, track data , and provide insights for informed decisions on talent development and growth.</a:t>
            </a:r>
            <a:endParaRPr sz="2400">
              <a:solidFill>
                <a:srgbClr val="0D0D0D"/>
              </a:solidFill>
              <a:latin typeface="Times New Roman"/>
              <a:cs typeface="Times New Roman"/>
            </a:endParaRPr>
          </a:p>
          <a:p>
            <a:pPr/>
            <a:endParaRPr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5" name="object 5"/>
          <p:cNvSpPr txBox="1">
            <a:spLocks noGrp="1"/>
          </p:cNvSpPr>
          <p:nvPr>
            <p:ph type="title"/>
          </p:nvPr>
        </p:nvSpPr>
        <p:spPr>
          <a:xfrm>
            <a:off x="699445" y="891796"/>
            <a:ext cx="5014591" cy="3709992"/>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br>
              <a:rPr sz="3200"/>
            </a:br>
            <a:br>
              <a:rPr sz="3200"/>
            </a:br>
            <a:r>
              <a:rPr sz="2400"/>
              <a:t>Employee</a:t>
            </a:r>
            <a:br>
              <a:rPr sz="2400"/>
            </a:br>
            <a:r>
              <a:rPr sz="2400"/>
              <a:t>Employers</a:t>
            </a:r>
            <a:br>
              <a:rPr sz="2400"/>
            </a:br>
            <a:r>
              <a:rPr sz="2400"/>
              <a:t>Organisation</a:t>
            </a:r>
            <a:br>
              <a:rPr sz="2400"/>
            </a:br>
            <a:r>
              <a:rPr sz="2400"/>
              <a:t>Different industries</a:t>
            </a:r>
            <a:br>
              <a:rPr sz="2400"/>
            </a:br>
            <a:r>
              <a:rPr sz="2400"/>
              <a:t>IT sectors</a:t>
            </a:r>
            <a:br>
              <a:rPr sz="2400"/>
            </a:br>
            <a:r>
              <a:rPr sz="2400"/>
              <a:t>Senior leaderships</a:t>
            </a:r>
            <a:br>
              <a:rPr sz="2400"/>
            </a:br>
            <a:r>
              <a:rPr sz="2400"/>
              <a:t>HR Analysts</a:t>
            </a:r>
            <a:endParaRPr sz="3200"/>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0"/>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6" name="object 6"/>
          <p:cNvSpPr txBox="1">
            <a:spLocks noGrp="1"/>
          </p:cNvSpPr>
          <p:nvPr>
            <p:ph type="title"/>
          </p:nvPr>
        </p:nvSpPr>
        <p:spPr>
          <a:xfrm>
            <a:off x="558161" y="857891"/>
            <a:ext cx="9763120" cy="2783453"/>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br>
              <a:rPr sz="3600"/>
            </a:br>
            <a:br>
              <a:rPr sz="3600"/>
            </a:br>
            <a:r>
              <a:rPr sz="3600"/>
              <a:t>			</a:t>
            </a:r>
            <a:r>
              <a:rPr sz="2400"/>
              <a:t>Filtering-missing </a:t>
            </a:r>
            <a:br>
              <a:rPr sz="2400"/>
            </a:br>
            <a:r>
              <a:rPr sz="2400"/>
              <a:t>			chats - visualization , reports</a:t>
            </a:r>
            <a:br>
              <a:rPr sz="2400"/>
            </a:br>
            <a:r>
              <a:rPr sz="2400"/>
              <a:t>			Pivot table-summary</a:t>
            </a:r>
            <a:br>
              <a:rPr sz="2400"/>
            </a:br>
            <a:r>
              <a:rPr sz="2400"/>
              <a:t>			Conditional techniques identify</a:t>
            </a:r>
            <a:endParaRPr sz="3600"/>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4"/>
            <a:ext cx="10681329" cy="5170651"/>
          </a:xfrm>
        </p:spPr>
        <p:txBody>
          <a:bodyPr/>
          <a:lstStyle/>
          <a:p>
            <a:pPr/>
            <a:r>
              <a:rPr/>
              <a:t>Dataset Description</a:t>
            </a:r>
            <a:br>
              <a:rPr/>
            </a:br>
            <a:br>
              <a:rPr/>
            </a:br>
            <a:r>
              <a:rPr sz="2400"/>
              <a:t>Employee dataset- kaggle</a:t>
            </a:r>
            <a:br>
              <a:rPr sz="2400"/>
            </a:br>
            <a:r>
              <a:rPr sz="2400"/>
              <a:t>26 features</a:t>
            </a:r>
            <a:br>
              <a:rPr sz="2400"/>
            </a:br>
            <a:r>
              <a:rPr sz="2400"/>
              <a:t>9features</a:t>
            </a:r>
            <a:br>
              <a:rPr sz="2400"/>
            </a:br>
            <a:r>
              <a:rPr sz="2400"/>
              <a:t>Employee id</a:t>
            </a:r>
            <a:br>
              <a:rPr sz="2400"/>
            </a:br>
            <a:r>
              <a:rPr sz="2400"/>
              <a:t>Name-text</a:t>
            </a:r>
            <a:br>
              <a:rPr sz="2400"/>
            </a:br>
            <a:r>
              <a:rPr sz="2400"/>
              <a:t>Rating-numeric</a:t>
            </a:r>
            <a:br>
              <a:rPr sz="2400"/>
            </a:br>
            <a:r>
              <a:rPr sz="2400"/>
              <a:t>Performance-text</a:t>
            </a:r>
            <a:br>
              <a:rPr sz="2400"/>
            </a:br>
            <a:r>
              <a:rPr sz="2400"/>
              <a:t>Gender[ Female,Male ]</a:t>
            </a:r>
            <a:br>
              <a:rPr sz="2400"/>
            </a:br>
            <a:r>
              <a:rPr sz="2400"/>
              <a:t>Business unit-text</a:t>
            </a:r>
            <a:br>
              <a:rPr sz="2400"/>
            </a:br>
            <a:r>
              <a:rPr sz="2400"/>
              <a:t>Business type-text</a:t>
            </a:r>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3371431"/>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br>
              <a:rPr sz="4250"/>
            </a:br>
            <a:br>
              <a:rPr sz="4250"/>
            </a:br>
            <a:r>
              <a:rPr sz="4250"/>
              <a:t>                </a:t>
            </a:r>
            <a:r>
              <a:rPr sz="2400"/>
              <a:t>Border</a:t>
            </a:r>
            <a:br>
              <a:rPr sz="2400"/>
            </a:br>
            <a:r>
              <a:rPr sz="2400"/>
              <a:t>		        Alignment</a:t>
            </a:r>
            <a:br>
              <a:rPr sz="2400"/>
            </a:br>
            <a:r>
              <a:rPr sz="2400"/>
              <a:t>                           Heading colour</a:t>
            </a:r>
            <a:br>
              <a:rPr sz="2400"/>
            </a:br>
            <a:endParaRPr sz="4250"/>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45</cp:revision>
  <dcterms:created xsi:type="dcterms:W3CDTF">2024-03-29T15:07:22Z</dcterms:created>
  <dcterms:modified xsi:type="dcterms:W3CDTF">2024-09-02T07:50:08Z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