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y="7315200" cx="9753600"/>
  <p:notesSz cx="6858000" cy="9144000"/>
  <p:embeddedFontLst>
    <p:embeddedFont>
      <p:font typeface="TT Rounds Condensed Bold" panose="02000806030000020003" charset="1"/>
      <p:regular r:id="rId17"/>
    </p:embeddedFont>
    <p:embeddedFont>
      <p:font typeface="Vollkorn" panose="00000500000000000000" charset="1"/>
      <p:regular r:id="rId18"/>
    </p:embeddedFont>
    <p:embeddedFont>
      <p:font typeface="TT Rounds Condensed" panose="02000506030000020003" charset="1"/>
      <p:regular r:id="rId19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591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104859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59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r>
              <a:rPr lang="en-US"/>
              <a:t>1</a:t>
            </a:r>
            <a:endParaRPr lang="en-US" smtClean="0"/>
          </a:p>
        </p:txBody>
      </p:sp>
      <p:sp>
        <p:nvSpPr>
          <p:cNvPr id="104859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59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0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6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Freeform 2"/>
          <p:cNvSpPr/>
          <p:nvPr/>
        </p:nvSpPr>
        <p:spPr>
          <a:xfrm rot="0" flipH="0" flipV="0">
            <a:off x="0" y="0"/>
            <a:ext cx="9753600" cy="7315200"/>
          </a:xfrm>
          <a:custGeom>
            <a:avLst/>
            <a:ah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26" name="Group 3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id="1048585" name="Freeform 4"/>
            <p:cNvSpPr/>
            <p:nvPr/>
          </p:nvSpPr>
          <p:spPr>
            <a:xfrm rot="0" flipH="0" flipV="0">
              <a:off x="0" y="0"/>
              <a:ext cx="13031977" cy="1481074"/>
            </a:xfrm>
            <a:custGeom>
              <a:avLst/>
              <a:ahLst/>
              <a:rect l="l" t="t" r="r" b="b"/>
              <a:pathLst>
                <a:path w="13031977" h="1481074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1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id="27" name="Group 5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id="1048586" name="Freeform 6"/>
            <p:cNvSpPr/>
            <p:nvPr/>
          </p:nvSpPr>
          <p:spPr>
            <a:xfrm rot="0" flipH="0" flipV="0">
              <a:off x="0" y="0"/>
              <a:ext cx="6773291" cy="907542"/>
            </a:xfrm>
            <a:custGeom>
              <a:avLst/>
              <a:ahLst/>
              <a:rect l="l" t="t" r="r" b="b"/>
              <a:pathLst>
                <a:path w="6773291" h="907542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id="1048587" name="Freeform 7"/>
          <p:cNvSpPr/>
          <p:nvPr/>
        </p:nvSpPr>
        <p:spPr>
          <a:xfrm rot="0" flipH="0" flipV="0">
            <a:off x="-37273" y="-23213"/>
            <a:ext cx="9822815" cy="1170736"/>
          </a:xfrm>
          <a:custGeom>
            <a:avLst/>
            <a:ahLst/>
            <a:rect l="l" t="t" r="r" b="b"/>
            <a:pathLst>
              <a:path w="9822815" h="1170736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588" name="TextBox 8"/>
          <p:cNvSpPr txBox="1"/>
          <p:nvPr/>
        </p:nvSpPr>
        <p:spPr>
          <a:xfrm rot="0">
            <a:off x="650240" y="1544320"/>
            <a:ext cx="8272272" cy="1638554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6451"/>
              </a:lnSpc>
            </a:pPr>
            <a:r>
              <a:rPr b="1" sz="5375" lang="en-US" spc="50">
                <a:solidFill>
                  <a:srgbClr val="C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  Data  Analysis    Using Excel          </a:t>
            </a:r>
          </a:p>
        </p:txBody>
      </p:sp>
      <p:sp>
        <p:nvSpPr>
          <p:cNvPr id="1048589" name="TextBox 9"/>
          <p:cNvSpPr txBox="1"/>
          <p:nvPr/>
        </p:nvSpPr>
        <p:spPr>
          <a:xfrm rot="0">
            <a:off x="731520" y="3158067"/>
            <a:ext cx="8360054" cy="16764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327"/>
              </a:lnSpc>
            </a:pP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Student Name :</a:t>
            </a: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</a:t>
            </a: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G</a:t>
            </a: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.</a:t>
            </a: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</a:t>
            </a: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I</a:t>
            </a: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S</a:t>
            </a: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H</a:t>
            </a: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A</a:t>
            </a: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</a:t>
            </a: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</a:t>
            </a: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H</a:t>
            </a: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I</a:t>
            </a:r>
            <a:endParaRPr altLang="en-US" lang="zh-CN"/>
          </a:p>
          <a:p>
            <a:pPr algn="l">
              <a:lnSpc>
                <a:spcPts val="3327"/>
              </a:lnSpc>
            </a:pP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Register NO: 1222020</a:t>
            </a: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5</a:t>
            </a: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2</a:t>
            </a:r>
            <a:endParaRPr altLang="en-US" lang="zh-CN"/>
          </a:p>
          <a:p>
            <a:pPr algn="l">
              <a:lnSpc>
                <a:spcPts val="3327"/>
              </a:lnSpc>
            </a:pP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Department: Corporate secretaryship </a:t>
            </a:r>
          </a:p>
          <a:p>
            <a:pPr algn="l">
              <a:lnSpc>
                <a:spcPts val="3327"/>
              </a:lnSpc>
            </a:pPr>
            <a:r>
              <a:rPr sz="2773" lang="en-US" spc="-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College : ANNA ADARSH COLLEGE FOR WOMEN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CC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id="1048635" name="Freeform 3"/>
            <p:cNvSpPr/>
            <p:nvPr/>
          </p:nvSpPr>
          <p:spPr>
            <a:xfrm rot="0" flipH="0" flipV="0">
              <a:off x="0" y="0"/>
              <a:ext cx="13031977" cy="1481074"/>
            </a:xfrm>
            <a:custGeom>
              <a:avLst/>
              <a:ahLst/>
              <a:rect l="l" t="t" r="r" b="b"/>
              <a:pathLst>
                <a:path w="13031977" h="1481074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1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id="60" name="Group 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id="1048636" name="Freeform 5"/>
            <p:cNvSpPr/>
            <p:nvPr/>
          </p:nvSpPr>
          <p:spPr>
            <a:xfrm rot="0" flipH="0" flipV="0">
              <a:off x="0" y="0"/>
              <a:ext cx="6773291" cy="907542"/>
            </a:xfrm>
            <a:custGeom>
              <a:avLst/>
              <a:ahLst/>
              <a:rect l="l" t="t" r="r" b="b"/>
              <a:pathLst>
                <a:path w="6773291" h="907542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id="1048637" name="Freeform 6"/>
          <p:cNvSpPr/>
          <p:nvPr/>
        </p:nvSpPr>
        <p:spPr>
          <a:xfrm rot="0" flipH="0" flipV="0">
            <a:off x="-37273" y="-23213"/>
            <a:ext cx="9822815" cy="1170736"/>
          </a:xfrm>
          <a:custGeom>
            <a:avLst/>
            <a:ahLst/>
            <a:rect l="l" t="t" r="r" b="b"/>
            <a:pathLst>
              <a:path w="9822815" h="1170736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38" name="TextBox 7"/>
          <p:cNvSpPr txBox="1"/>
          <p:nvPr/>
        </p:nvSpPr>
        <p:spPr>
          <a:xfrm rot="0">
            <a:off x="487680" y="796747"/>
            <a:ext cx="8778240" cy="1625346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399"/>
              </a:lnSpc>
            </a:pPr>
            <a:r>
              <a:rPr sz="5333" lang="en-US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Type  Classification: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CC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id="1048639" name="Freeform 3"/>
            <p:cNvSpPr/>
            <p:nvPr/>
          </p:nvSpPr>
          <p:spPr>
            <a:xfrm rot="0" flipH="0" flipV="0">
              <a:off x="0" y="0"/>
              <a:ext cx="13031977" cy="1481074"/>
            </a:xfrm>
            <a:custGeom>
              <a:avLst/>
              <a:ahLst/>
              <a:rect l="l" t="t" r="r" b="b"/>
              <a:pathLst>
                <a:path w="13031977" h="1481074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1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id="63" name="Group 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id="1048640" name="Freeform 5"/>
            <p:cNvSpPr/>
            <p:nvPr/>
          </p:nvSpPr>
          <p:spPr>
            <a:xfrm rot="0" flipH="0" flipV="0">
              <a:off x="0" y="0"/>
              <a:ext cx="6773291" cy="907542"/>
            </a:xfrm>
            <a:custGeom>
              <a:avLst/>
              <a:ahLst/>
              <a:rect l="l" t="t" r="r" b="b"/>
              <a:pathLst>
                <a:path w="6773291" h="907542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id="1048641" name="Freeform 6"/>
          <p:cNvSpPr/>
          <p:nvPr/>
        </p:nvSpPr>
        <p:spPr>
          <a:xfrm rot="0" flipH="0" flipV="0">
            <a:off x="-37273" y="-23213"/>
            <a:ext cx="9822815" cy="1170736"/>
          </a:xfrm>
          <a:custGeom>
            <a:avLst/>
            <a:ahLst/>
            <a:rect l="l" t="t" r="r" b="b"/>
            <a:pathLst>
              <a:path w="9822815" h="1170736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42" name="TextBox 7"/>
          <p:cNvSpPr txBox="1"/>
          <p:nvPr/>
        </p:nvSpPr>
        <p:spPr>
          <a:xfrm rot="0">
            <a:off x="487680" y="796747"/>
            <a:ext cx="8778240" cy="11734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399"/>
              </a:lnSpc>
            </a:pPr>
            <a:r>
              <a:rPr sz="5333" lang="en-US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  Classifictaion:</a:t>
            </a:r>
          </a:p>
        </p:txBody>
      </p:sp>
      <p:pic>
        <p:nvPicPr>
          <p:cNvPr id="2097152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-390144" y="1186350"/>
            <a:ext cx="10533888" cy="6437714"/>
          </a:xfrm>
          <a:prstGeom prst="rect"/>
        </p:spPr>
      </p:pic>
    </p:spTree>
  </p:cSld>
  <p:clrMapOvr>
    <a:masterClrMapping/>
  </p:clrMapOvr>
  <p:transition spd="fast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CC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id="1048643" name="Freeform 3"/>
            <p:cNvSpPr/>
            <p:nvPr/>
          </p:nvSpPr>
          <p:spPr>
            <a:xfrm rot="0" flipH="0" flipV="0">
              <a:off x="0" y="0"/>
              <a:ext cx="13031977" cy="1481074"/>
            </a:xfrm>
            <a:custGeom>
              <a:avLst/>
              <a:ahLst/>
              <a:rect l="l" t="t" r="r" b="b"/>
              <a:pathLst>
                <a:path w="13031977" h="1481074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1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id="66" name="Group 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id="1048644" name="Freeform 5"/>
            <p:cNvSpPr/>
            <p:nvPr/>
          </p:nvSpPr>
          <p:spPr>
            <a:xfrm rot="0" flipH="0" flipV="0">
              <a:off x="0" y="0"/>
              <a:ext cx="6773291" cy="907542"/>
            </a:xfrm>
            <a:custGeom>
              <a:avLst/>
              <a:ahLst/>
              <a:rect l="l" t="t" r="r" b="b"/>
              <a:pathLst>
                <a:path w="6773291" h="907542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id="1048645" name="Freeform 6"/>
          <p:cNvSpPr/>
          <p:nvPr/>
        </p:nvSpPr>
        <p:spPr>
          <a:xfrm rot="0" flipH="0" flipV="0">
            <a:off x="-37273" y="-23213"/>
            <a:ext cx="9822815" cy="1170736"/>
          </a:xfrm>
          <a:custGeom>
            <a:avLst/>
            <a:ahLst/>
            <a:rect l="l" t="t" r="r" b="b"/>
            <a:pathLst>
              <a:path w="9822815" h="1170736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46" name="TextBox 7"/>
          <p:cNvSpPr txBox="1"/>
          <p:nvPr/>
        </p:nvSpPr>
        <p:spPr>
          <a:xfrm rot="0">
            <a:off x="487680" y="796747"/>
            <a:ext cx="8778240" cy="11734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399"/>
              </a:lnSpc>
            </a:pPr>
            <a:r>
              <a:rPr sz="5333" lang="en-US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Gender  Classification: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CC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id="1048647" name="Freeform 3"/>
            <p:cNvSpPr/>
            <p:nvPr/>
          </p:nvSpPr>
          <p:spPr>
            <a:xfrm rot="0" flipH="0" flipV="0">
              <a:off x="0" y="0"/>
              <a:ext cx="13031977" cy="1481074"/>
            </a:xfrm>
            <a:custGeom>
              <a:avLst/>
              <a:ahLst/>
              <a:rect l="l" t="t" r="r" b="b"/>
              <a:pathLst>
                <a:path w="13031977" h="1481074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1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id="69" name="Group 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id="1048648" name="Freeform 5"/>
            <p:cNvSpPr/>
            <p:nvPr/>
          </p:nvSpPr>
          <p:spPr>
            <a:xfrm rot="0" flipH="0" flipV="0">
              <a:off x="0" y="0"/>
              <a:ext cx="6773291" cy="907542"/>
            </a:xfrm>
            <a:custGeom>
              <a:avLst/>
              <a:ahLst/>
              <a:rect l="l" t="t" r="r" b="b"/>
              <a:pathLst>
                <a:path w="6773291" h="907542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id="1048649" name="Freeform 6"/>
          <p:cNvSpPr/>
          <p:nvPr/>
        </p:nvSpPr>
        <p:spPr>
          <a:xfrm rot="0" flipH="0" flipV="0">
            <a:off x="-37273" y="-23213"/>
            <a:ext cx="9822815" cy="1170736"/>
          </a:xfrm>
          <a:custGeom>
            <a:avLst/>
            <a:ahLst/>
            <a:rect l="l" t="t" r="r" b="b"/>
            <a:pathLst>
              <a:path w="9822815" h="1170736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50" name="TextBox 7"/>
          <p:cNvSpPr txBox="1"/>
          <p:nvPr/>
        </p:nvSpPr>
        <p:spPr>
          <a:xfrm rot="0">
            <a:off x="487680" y="796747"/>
            <a:ext cx="8778240" cy="11734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399"/>
              </a:lnSpc>
            </a:pPr>
            <a:r>
              <a:rPr sz="5333" lang="en-US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Conclusion:</a:t>
            </a:r>
          </a:p>
        </p:txBody>
      </p:sp>
      <p:sp>
        <p:nvSpPr>
          <p:cNvPr id="1048651" name="TextBox 8"/>
          <p:cNvSpPr txBox="1"/>
          <p:nvPr/>
        </p:nvSpPr>
        <p:spPr>
          <a:xfrm rot="0">
            <a:off x="579120" y="2110232"/>
            <a:ext cx="8595360" cy="4590288"/>
          </a:xfrm>
          <a:prstGeom prst="rect"/>
        </p:spPr>
        <p:txBody>
          <a:bodyPr anchor="t" bIns="0" lIns="0" rIns="0" rtlCol="0" tIns="0">
            <a:spAutoFit/>
          </a:bodyPr>
          <a:p>
            <a:pPr algn="l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The  charts  listed  in  the  previous  slides   are  the  conluded  analysis  of  the  Jaganathan  Chakravarthy  Privarte  limited  company.</a:t>
            </a:r>
          </a:p>
          <a:p>
            <a:pPr algn="l" indent="-178455" lvl="1" marL="356910">
              <a:lnSpc>
                <a:spcPts val="3327"/>
              </a:lnSpc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         </a:t>
            </a:r>
          </a:p>
          <a:p>
            <a:pPr algn="l" indent="-178455" lvl="1" marL="356910">
              <a:lnSpc>
                <a:spcPts val="3327"/>
              </a:lnSpc>
            </a:pPr>
          </a:p>
          <a:p>
            <a:pPr algn="l" indent="-178455" lvl="1" marL="356910">
              <a:lnSpc>
                <a:spcPts val="3327"/>
              </a:lnSpc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                 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CC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id="1048652" name="Freeform 3"/>
            <p:cNvSpPr/>
            <p:nvPr/>
          </p:nvSpPr>
          <p:spPr>
            <a:xfrm rot="0" flipH="0" flipV="0">
              <a:off x="0" y="0"/>
              <a:ext cx="13031977" cy="1481074"/>
            </a:xfrm>
            <a:custGeom>
              <a:avLst/>
              <a:ahLst/>
              <a:rect l="l" t="t" r="r" b="b"/>
              <a:pathLst>
                <a:path w="13031977" h="1481074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1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id="72" name="Group 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id="1048653" name="Freeform 5"/>
            <p:cNvSpPr/>
            <p:nvPr/>
          </p:nvSpPr>
          <p:spPr>
            <a:xfrm rot="0" flipH="0" flipV="0">
              <a:off x="0" y="0"/>
              <a:ext cx="6773291" cy="907542"/>
            </a:xfrm>
            <a:custGeom>
              <a:avLst/>
              <a:ahLst/>
              <a:rect l="l" t="t" r="r" b="b"/>
              <a:pathLst>
                <a:path w="6773291" h="907542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id="1048654" name="Freeform 6"/>
          <p:cNvSpPr/>
          <p:nvPr/>
        </p:nvSpPr>
        <p:spPr>
          <a:xfrm rot="0" flipH="0" flipV="0">
            <a:off x="-37273" y="-23213"/>
            <a:ext cx="9822815" cy="1170736"/>
          </a:xfrm>
          <a:custGeom>
            <a:avLst/>
            <a:ahLst/>
            <a:rect l="l" t="t" r="r" b="b"/>
            <a:pathLst>
              <a:path w="9822815" h="1170736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55" name="Freeform 7" descr="WhatsApp Image 2024-09-01 at 12.45.01 PM.jpeg"/>
          <p:cNvSpPr/>
          <p:nvPr/>
        </p:nvSpPr>
        <p:spPr>
          <a:xfrm rot="0" flipH="0" flipV="0">
            <a:off x="0" y="0"/>
            <a:ext cx="9753600" cy="7315200"/>
          </a:xfrm>
          <a:custGeom>
            <a:avLst/>
            <a:ah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12474" t="0" r="-12474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CC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id="1048596" name="Freeform 3"/>
            <p:cNvSpPr/>
            <p:nvPr/>
          </p:nvSpPr>
          <p:spPr>
            <a:xfrm rot="0" flipH="0" flipV="0">
              <a:off x="0" y="0"/>
              <a:ext cx="13031977" cy="1481074"/>
            </a:xfrm>
            <a:custGeom>
              <a:avLst/>
              <a:ahLst/>
              <a:rect l="l" t="t" r="r" b="b"/>
              <a:pathLst>
                <a:path w="13031977" h="1481074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1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id="36" name="Group 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id="1048597" name="Freeform 5"/>
            <p:cNvSpPr/>
            <p:nvPr/>
          </p:nvSpPr>
          <p:spPr>
            <a:xfrm rot="0" flipH="0" flipV="0">
              <a:off x="0" y="0"/>
              <a:ext cx="6773291" cy="907542"/>
            </a:xfrm>
            <a:custGeom>
              <a:avLst/>
              <a:ahLst/>
              <a:rect l="l" t="t" r="r" b="b"/>
              <a:pathLst>
                <a:path w="6773291" h="907542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id="1048598" name="Freeform 6"/>
          <p:cNvSpPr/>
          <p:nvPr/>
        </p:nvSpPr>
        <p:spPr>
          <a:xfrm rot="0" flipH="0" flipV="0">
            <a:off x="-37273" y="-23213"/>
            <a:ext cx="9822815" cy="1170736"/>
          </a:xfrm>
          <a:custGeom>
            <a:avLst/>
            <a:ahLst/>
            <a:rect l="l" t="t" r="r" b="b"/>
            <a:pathLst>
              <a:path w="9822815" h="1170736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599" name="TextBox 7"/>
          <p:cNvSpPr txBox="1"/>
          <p:nvPr/>
        </p:nvSpPr>
        <p:spPr>
          <a:xfrm rot="0">
            <a:off x="731520" y="1346200"/>
            <a:ext cx="3982720" cy="159308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272"/>
              </a:lnSpc>
            </a:pPr>
            <a:r>
              <a:rPr sz="5226" lang="en-US" spc="48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Project  Tittle;</a:t>
            </a:r>
          </a:p>
        </p:txBody>
      </p:sp>
      <p:sp>
        <p:nvSpPr>
          <p:cNvPr id="1048600" name="TextBox 8"/>
          <p:cNvSpPr txBox="1"/>
          <p:nvPr/>
        </p:nvSpPr>
        <p:spPr>
          <a:xfrm rot="0">
            <a:off x="1798320" y="3296920"/>
            <a:ext cx="5506720" cy="845058"/>
          </a:xfrm>
          <a:prstGeom prst="rect"/>
        </p:spPr>
        <p:txBody>
          <a:bodyPr anchor="t" bIns="0" lIns="0" rIns="0" rtlCol="0" tIns="0">
            <a:spAutoFit/>
          </a:bodyPr>
          <a:p>
            <a:pPr algn="l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Employee  performance  analysis  using  Excel  workspace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CC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id="1048601" name="Freeform 3"/>
            <p:cNvSpPr/>
            <p:nvPr/>
          </p:nvSpPr>
          <p:spPr>
            <a:xfrm rot="0" flipH="0" flipV="0">
              <a:off x="0" y="0"/>
              <a:ext cx="13031977" cy="1481074"/>
            </a:xfrm>
            <a:custGeom>
              <a:avLst/>
              <a:ahLst/>
              <a:rect l="l" t="t" r="r" b="b"/>
              <a:pathLst>
                <a:path w="13031977" h="1481074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1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id="39" name="Group 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id="1048602" name="Freeform 5"/>
            <p:cNvSpPr/>
            <p:nvPr/>
          </p:nvSpPr>
          <p:spPr>
            <a:xfrm rot="0" flipH="0" flipV="0">
              <a:off x="0" y="0"/>
              <a:ext cx="6773291" cy="907542"/>
            </a:xfrm>
            <a:custGeom>
              <a:avLst/>
              <a:ahLst/>
              <a:rect l="l" t="t" r="r" b="b"/>
              <a:pathLst>
                <a:path w="6773291" h="907542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id="1048603" name="Freeform 6"/>
          <p:cNvSpPr/>
          <p:nvPr/>
        </p:nvSpPr>
        <p:spPr>
          <a:xfrm rot="0" flipH="0" flipV="0">
            <a:off x="-37273" y="-23213"/>
            <a:ext cx="9822815" cy="1170736"/>
          </a:xfrm>
          <a:custGeom>
            <a:avLst/>
            <a:ahLst/>
            <a:rect l="l" t="t" r="r" b="b"/>
            <a:pathLst>
              <a:path w="9822815" h="1170736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04" name="TextBox 7"/>
          <p:cNvSpPr txBox="1"/>
          <p:nvPr/>
        </p:nvSpPr>
        <p:spPr>
          <a:xfrm rot="0">
            <a:off x="487680" y="796747"/>
            <a:ext cx="8778240" cy="812673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6399"/>
              </a:lnSpc>
            </a:pPr>
            <a:r>
              <a:rPr sz="5333" lang="en-US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Agenda</a:t>
            </a:r>
          </a:p>
        </p:txBody>
      </p:sp>
      <p:sp>
        <p:nvSpPr>
          <p:cNvPr id="1048605" name="TextBox 8"/>
          <p:cNvSpPr txBox="1"/>
          <p:nvPr/>
        </p:nvSpPr>
        <p:spPr>
          <a:xfrm rot="0">
            <a:off x="579120" y="2110232"/>
            <a:ext cx="8595360" cy="2957704"/>
          </a:xfrm>
          <a:prstGeom prst="rect"/>
        </p:spPr>
        <p:txBody>
          <a:bodyPr anchor="t" bIns="0" lIns="0" rIns="0" rtlCol="0" tIns="0">
            <a:spAutoFit/>
          </a:bodyPr>
          <a:p>
            <a:pPr algn="ctr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Problem  Statement</a:t>
            </a:r>
          </a:p>
          <a:p>
            <a:pPr algn="ctr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Project  Overview</a:t>
            </a:r>
          </a:p>
          <a:p>
            <a:pPr algn="ctr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Modelling  Approach</a:t>
            </a:r>
          </a:p>
          <a:p>
            <a:pPr algn="ctr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Using  Methods  and  Charts</a:t>
            </a:r>
          </a:p>
          <a:p>
            <a:pPr algn="ctr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Results</a:t>
            </a:r>
          </a:p>
          <a:p>
            <a:pPr algn="ctr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Discussion</a:t>
            </a:r>
          </a:p>
          <a:p>
            <a:pPr algn="ctr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Conclusion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CC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id="1048606" name="Freeform 3"/>
            <p:cNvSpPr/>
            <p:nvPr/>
          </p:nvSpPr>
          <p:spPr>
            <a:xfrm rot="0" flipH="0" flipV="0">
              <a:off x="0" y="0"/>
              <a:ext cx="13031977" cy="1481074"/>
            </a:xfrm>
            <a:custGeom>
              <a:avLst/>
              <a:ahLst/>
              <a:rect l="l" t="t" r="r" b="b"/>
              <a:pathLst>
                <a:path w="13031977" h="1481074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1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id="42" name="Group 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id="1048607" name="Freeform 5"/>
            <p:cNvSpPr/>
            <p:nvPr/>
          </p:nvSpPr>
          <p:spPr>
            <a:xfrm rot="0" flipH="0" flipV="0">
              <a:off x="0" y="0"/>
              <a:ext cx="6773291" cy="907542"/>
            </a:xfrm>
            <a:custGeom>
              <a:avLst/>
              <a:ahLst/>
              <a:rect l="l" t="t" r="r" b="b"/>
              <a:pathLst>
                <a:path w="6773291" h="907542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id="1048608" name="Freeform 6"/>
          <p:cNvSpPr/>
          <p:nvPr/>
        </p:nvSpPr>
        <p:spPr>
          <a:xfrm rot="0" flipH="0" flipV="0">
            <a:off x="-37273" y="-23213"/>
            <a:ext cx="9822815" cy="1170736"/>
          </a:xfrm>
          <a:custGeom>
            <a:avLst/>
            <a:ahLst/>
            <a:rect l="l" t="t" r="r" b="b"/>
            <a:pathLst>
              <a:path w="9822815" h="1170736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09" name="TextBox 7"/>
          <p:cNvSpPr txBox="1"/>
          <p:nvPr/>
        </p:nvSpPr>
        <p:spPr>
          <a:xfrm rot="0">
            <a:off x="487680" y="796747"/>
            <a:ext cx="8778240" cy="81267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399"/>
              </a:lnSpc>
            </a:pPr>
            <a:r>
              <a:rPr sz="5333" lang="en-US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Problem  Statement:</a:t>
            </a:r>
          </a:p>
        </p:txBody>
      </p:sp>
      <p:sp>
        <p:nvSpPr>
          <p:cNvPr id="1048610" name="TextBox 8"/>
          <p:cNvSpPr txBox="1"/>
          <p:nvPr/>
        </p:nvSpPr>
        <p:spPr>
          <a:xfrm rot="0">
            <a:off x="579120" y="2110232"/>
            <a:ext cx="8595360" cy="3380233"/>
          </a:xfrm>
          <a:prstGeom prst="rect"/>
        </p:spPr>
        <p:txBody>
          <a:bodyPr anchor="t" bIns="0" lIns="0" rIns="0" rtlCol="0" tIns="0">
            <a:spAutoFit/>
          </a:bodyPr>
          <a:p>
            <a:pPr algn="l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It  is  the  dataset  composition  of  the  company  of  Jaganathan  Chakravarthy  private  Limited  located  at the  city  Chennai,  in  the  State  of  Tamil Nadu , India.</a:t>
            </a:r>
          </a:p>
          <a:p>
            <a:pPr algn="l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CC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id="1048611" name="Freeform 3"/>
            <p:cNvSpPr/>
            <p:nvPr/>
          </p:nvSpPr>
          <p:spPr>
            <a:xfrm rot="0" flipH="0" flipV="0">
              <a:off x="0" y="0"/>
              <a:ext cx="13031977" cy="1481074"/>
            </a:xfrm>
            <a:custGeom>
              <a:avLst/>
              <a:ahLst/>
              <a:rect l="l" t="t" r="r" b="b"/>
              <a:pathLst>
                <a:path w="13031977" h="1481074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1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id="45" name="Group 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id="1048612" name="Freeform 5"/>
            <p:cNvSpPr/>
            <p:nvPr/>
          </p:nvSpPr>
          <p:spPr>
            <a:xfrm rot="0" flipH="0" flipV="0">
              <a:off x="0" y="0"/>
              <a:ext cx="6773291" cy="907542"/>
            </a:xfrm>
            <a:custGeom>
              <a:avLst/>
              <a:ahLst/>
              <a:rect l="l" t="t" r="r" b="b"/>
              <a:pathLst>
                <a:path w="6773291" h="907542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id="1048613" name="Freeform 6"/>
          <p:cNvSpPr/>
          <p:nvPr/>
        </p:nvSpPr>
        <p:spPr>
          <a:xfrm rot="0" flipH="0" flipV="0">
            <a:off x="-37273" y="-23213"/>
            <a:ext cx="9822815" cy="1170736"/>
          </a:xfrm>
          <a:custGeom>
            <a:avLst/>
            <a:ahLst/>
            <a:rect l="l" t="t" r="r" b="b"/>
            <a:pathLst>
              <a:path w="9822815" h="1170736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14" name="TextBox 7"/>
          <p:cNvSpPr txBox="1"/>
          <p:nvPr/>
        </p:nvSpPr>
        <p:spPr>
          <a:xfrm rot="0">
            <a:off x="487680" y="796747"/>
            <a:ext cx="8778240" cy="81267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399"/>
              </a:lnSpc>
            </a:pPr>
            <a:r>
              <a:rPr sz="5333" lang="en-US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Project  Overview:</a:t>
            </a:r>
          </a:p>
        </p:txBody>
      </p:sp>
      <p:sp>
        <p:nvSpPr>
          <p:cNvPr id="1048615" name="TextBox 8"/>
          <p:cNvSpPr txBox="1"/>
          <p:nvPr/>
        </p:nvSpPr>
        <p:spPr>
          <a:xfrm rot="0">
            <a:off x="579120" y="2110232"/>
            <a:ext cx="8595360" cy="1267588"/>
          </a:xfrm>
          <a:prstGeom prst="rect"/>
        </p:spPr>
        <p:txBody>
          <a:bodyPr anchor="t" bIns="0" lIns="0" rIns="0" rtlCol="0" tIns="0">
            <a:spAutoFit/>
          </a:bodyPr>
          <a:p>
            <a:pPr algn="l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This  power  point  presentation  clearly  singnifies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CC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id="1048616" name="Freeform 3"/>
            <p:cNvSpPr/>
            <p:nvPr/>
          </p:nvSpPr>
          <p:spPr>
            <a:xfrm rot="0" flipH="0" flipV="0">
              <a:off x="0" y="0"/>
              <a:ext cx="13031977" cy="1481074"/>
            </a:xfrm>
            <a:custGeom>
              <a:avLst/>
              <a:ahLst/>
              <a:rect l="l" t="t" r="r" b="b"/>
              <a:pathLst>
                <a:path w="13031977" h="1481074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1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id="48" name="Group 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id="1048617" name="Freeform 5"/>
            <p:cNvSpPr/>
            <p:nvPr/>
          </p:nvSpPr>
          <p:spPr>
            <a:xfrm rot="0" flipH="0" flipV="0">
              <a:off x="0" y="0"/>
              <a:ext cx="6773291" cy="907542"/>
            </a:xfrm>
            <a:custGeom>
              <a:avLst/>
              <a:ahLst/>
              <a:rect l="l" t="t" r="r" b="b"/>
              <a:pathLst>
                <a:path w="6773291" h="907542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id="1048618" name="Freeform 6"/>
          <p:cNvSpPr/>
          <p:nvPr/>
        </p:nvSpPr>
        <p:spPr>
          <a:xfrm rot="0" flipH="0" flipV="0">
            <a:off x="-37273" y="-23213"/>
            <a:ext cx="9822815" cy="1170736"/>
          </a:xfrm>
          <a:custGeom>
            <a:avLst/>
            <a:ahLst/>
            <a:rect l="l" t="t" r="r" b="b"/>
            <a:pathLst>
              <a:path w="9822815" h="1170736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19" name="TextBox 7"/>
          <p:cNvSpPr txBox="1"/>
          <p:nvPr/>
        </p:nvSpPr>
        <p:spPr>
          <a:xfrm rot="0">
            <a:off x="487680" y="796747"/>
            <a:ext cx="8778240" cy="81267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399"/>
              </a:lnSpc>
            </a:pPr>
            <a:r>
              <a:rPr sz="5333" lang="en-US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Modelling  Approach:</a:t>
            </a:r>
          </a:p>
        </p:txBody>
      </p:sp>
      <p:sp>
        <p:nvSpPr>
          <p:cNvPr id="1048620" name="TextBox 8"/>
          <p:cNvSpPr txBox="1"/>
          <p:nvPr/>
        </p:nvSpPr>
        <p:spPr>
          <a:xfrm rot="0">
            <a:off x="579120" y="2110232"/>
            <a:ext cx="8595360" cy="2535175"/>
          </a:xfrm>
          <a:prstGeom prst="rect"/>
        </p:spPr>
        <p:txBody>
          <a:bodyPr anchor="t" bIns="0" lIns="0" rIns="0" rtlCol="0" tIns="0">
            <a:spAutoFit/>
          </a:bodyPr>
          <a:p>
            <a:pPr algn="l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First, The  data  are  clearly  evolued  in  the  form  of  perfect  aspect  excel .</a:t>
            </a:r>
          </a:p>
          <a:p>
            <a:pPr algn="l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Therefore, it  will  be  formatted  in  column  width and  filter  in  the  respective  value  of  the  rows  and  column.</a:t>
            </a:r>
          </a:p>
          <a:p>
            <a:pPr algn="l" indent="-178455" lvl="1" marL="356910">
              <a:lnSpc>
                <a:spcPts val="3327"/>
              </a:lnSpc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 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CC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id="1048621" name="Freeform 3"/>
            <p:cNvSpPr/>
            <p:nvPr/>
          </p:nvSpPr>
          <p:spPr>
            <a:xfrm rot="0" flipH="0" flipV="0">
              <a:off x="0" y="0"/>
              <a:ext cx="13031977" cy="1481074"/>
            </a:xfrm>
            <a:custGeom>
              <a:avLst/>
              <a:ahLst/>
              <a:rect l="l" t="t" r="r" b="b"/>
              <a:pathLst>
                <a:path w="13031977" h="1481074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1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id="51" name="Group 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id="1048622" name="Freeform 5"/>
            <p:cNvSpPr/>
            <p:nvPr/>
          </p:nvSpPr>
          <p:spPr>
            <a:xfrm rot="0" flipH="0" flipV="0">
              <a:off x="0" y="0"/>
              <a:ext cx="6773291" cy="907542"/>
            </a:xfrm>
            <a:custGeom>
              <a:avLst/>
              <a:ahLst/>
              <a:rect l="l" t="t" r="r" b="b"/>
              <a:pathLst>
                <a:path w="6773291" h="907542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id="1048623" name="Freeform 6"/>
          <p:cNvSpPr/>
          <p:nvPr/>
        </p:nvSpPr>
        <p:spPr>
          <a:xfrm rot="0" flipH="0" flipV="0">
            <a:off x="-37273" y="-23213"/>
            <a:ext cx="9822815" cy="1170736"/>
          </a:xfrm>
          <a:custGeom>
            <a:avLst/>
            <a:ahLst/>
            <a:rect l="l" t="t" r="r" b="b"/>
            <a:pathLst>
              <a:path w="9822815" h="1170736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24" name="TextBox 7"/>
          <p:cNvSpPr txBox="1"/>
          <p:nvPr/>
        </p:nvSpPr>
        <p:spPr>
          <a:xfrm rot="0">
            <a:off x="487680" y="796747"/>
            <a:ext cx="8778240" cy="81267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399"/>
              </a:lnSpc>
            </a:pPr>
            <a:r>
              <a:rPr sz="5333" lang="en-US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Using  Methods &amp; Charts:</a:t>
            </a:r>
          </a:p>
        </p:txBody>
      </p:sp>
      <p:sp>
        <p:nvSpPr>
          <p:cNvPr id="1048625" name="TextBox 8"/>
          <p:cNvSpPr txBox="1"/>
          <p:nvPr/>
        </p:nvSpPr>
        <p:spPr>
          <a:xfrm rot="0">
            <a:off x="579120" y="2110232"/>
            <a:ext cx="8595360" cy="2112646"/>
          </a:xfrm>
          <a:prstGeom prst="rect"/>
        </p:spPr>
        <p:txBody>
          <a:bodyPr anchor="t" bIns="0" lIns="0" rIns="0" rtlCol="0" tIns="0">
            <a:spAutoFit/>
          </a:bodyPr>
          <a:p>
            <a:pPr algn="l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After  the  clearation  of  filtering  the  dataset   and   formatting  the  dataset.</a:t>
            </a:r>
          </a:p>
          <a:p>
            <a:pPr algn="l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CC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id="1048626" name="Freeform 3"/>
            <p:cNvSpPr/>
            <p:nvPr/>
          </p:nvSpPr>
          <p:spPr>
            <a:xfrm rot="0" flipH="0" flipV="0">
              <a:off x="0" y="0"/>
              <a:ext cx="13031977" cy="1481074"/>
            </a:xfrm>
            <a:custGeom>
              <a:avLst/>
              <a:ahLst/>
              <a:rect l="l" t="t" r="r" b="b"/>
              <a:pathLst>
                <a:path w="13031977" h="1481074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1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id="54" name="Group 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id="1048627" name="Freeform 5"/>
            <p:cNvSpPr/>
            <p:nvPr/>
          </p:nvSpPr>
          <p:spPr>
            <a:xfrm rot="0" flipH="0" flipV="0">
              <a:off x="0" y="0"/>
              <a:ext cx="6773291" cy="907542"/>
            </a:xfrm>
            <a:custGeom>
              <a:avLst/>
              <a:ahLst/>
              <a:rect l="l" t="t" r="r" b="b"/>
              <a:pathLst>
                <a:path w="6773291" h="907542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id="1048628" name="Freeform 6"/>
          <p:cNvSpPr/>
          <p:nvPr/>
        </p:nvSpPr>
        <p:spPr>
          <a:xfrm rot="0" flipH="0" flipV="0">
            <a:off x="-37273" y="-23213"/>
            <a:ext cx="9822815" cy="1170736"/>
          </a:xfrm>
          <a:custGeom>
            <a:avLst/>
            <a:ahLst/>
            <a:rect l="l" t="t" r="r" b="b"/>
            <a:pathLst>
              <a:path w="9822815" h="1170736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29" name="TextBox 7"/>
          <p:cNvSpPr txBox="1"/>
          <p:nvPr/>
        </p:nvSpPr>
        <p:spPr>
          <a:xfrm rot="0">
            <a:off x="487680" y="796747"/>
            <a:ext cx="8778240" cy="81267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399"/>
              </a:lnSpc>
            </a:pPr>
            <a:r>
              <a:rPr sz="5333" lang="en-US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Results:</a:t>
            </a:r>
          </a:p>
        </p:txBody>
      </p:sp>
      <p:sp>
        <p:nvSpPr>
          <p:cNvPr id="1048630" name="TextBox 8"/>
          <p:cNvSpPr txBox="1"/>
          <p:nvPr/>
        </p:nvSpPr>
        <p:spPr>
          <a:xfrm rot="0">
            <a:off x="579120" y="2110232"/>
            <a:ext cx="8595360" cy="1267588"/>
          </a:xfrm>
          <a:prstGeom prst="rect"/>
        </p:spPr>
        <p:txBody>
          <a:bodyPr anchor="t" bIns="0" lIns="0" rIns="0" rtlCol="0" tIns="0">
            <a:spAutoFit/>
          </a:bodyPr>
          <a:p>
            <a:pPr algn="l" indent="-178455" lvl="1" marL="356910">
              <a:lnSpc>
                <a:spcPts val="3327"/>
              </a:lnSpc>
              <a:buFont typeface="Arial"/>
              <a:buChar char="•"/>
            </a:pPr>
            <a:r>
              <a:rPr sz="2773" lang="en-US" spc="-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Therefore , the  data  is  clearly  picturizised  in  the  forms  of  bar  diagrams,  charts,  line  diagram, and  pie  chart.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4CC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2"/>
          <p:cNvGrpSpPr/>
          <p:nvPr/>
        </p:nvGrpSpPr>
        <p:grpSpPr>
          <a:xfrm rot="0">
            <a:off x="-10160" y="-7620"/>
            <a:ext cx="9773920" cy="1110827"/>
            <a:chOff x="0" y="0"/>
            <a:chExt cx="13031893" cy="1481102"/>
          </a:xfrm>
        </p:grpSpPr>
        <p:sp>
          <p:nvSpPr>
            <p:cNvPr id="1048631" name="Freeform 3"/>
            <p:cNvSpPr/>
            <p:nvPr/>
          </p:nvSpPr>
          <p:spPr>
            <a:xfrm rot="0" flipH="0" flipV="0">
              <a:off x="0" y="0"/>
              <a:ext cx="13031977" cy="1481074"/>
            </a:xfrm>
            <a:custGeom>
              <a:avLst/>
              <a:ahLst/>
              <a:rect l="l" t="t" r="r" b="b"/>
              <a:pathLst>
                <a:path w="13031977" h="1481074">
                  <a:moveTo>
                    <a:pt x="13589" y="4572"/>
                  </a:moveTo>
                  <a:lnTo>
                    <a:pt x="5739257" y="0"/>
                  </a:lnTo>
                  <a:cubicBezTo>
                    <a:pt x="6199886" y="228092"/>
                    <a:pt x="8642731" y="828548"/>
                    <a:pt x="9875520" y="828548"/>
                  </a:cubicBezTo>
                  <a:cubicBezTo>
                    <a:pt x="11108308" y="828548"/>
                    <a:pt x="12476480" y="343154"/>
                    <a:pt x="13018388" y="124206"/>
                  </a:cubicBezTo>
                  <a:lnTo>
                    <a:pt x="13031977" y="480949"/>
                  </a:lnTo>
                  <a:cubicBezTo>
                    <a:pt x="12801600" y="580263"/>
                    <a:pt x="11324971" y="995680"/>
                    <a:pt x="9712960" y="991108"/>
                  </a:cubicBezTo>
                  <a:cubicBezTo>
                    <a:pt x="8100949" y="986536"/>
                    <a:pt x="4978400" y="372491"/>
                    <a:pt x="3359531" y="453771"/>
                  </a:cubicBezTo>
                  <a:cubicBezTo>
                    <a:pt x="1693291" y="471932"/>
                    <a:pt x="609600" y="1088263"/>
                    <a:pt x="0" y="1481074"/>
                  </a:cubicBezTo>
                  <a:lnTo>
                    <a:pt x="13589" y="4572"/>
                  </a:lnTo>
                  <a:close/>
                </a:path>
              </a:pathLst>
            </a:custGeom>
            <a:gradFill rotWithShape="1">
              <a:gsLst>
                <a:gs pos="0">
                  <a:srgbClr val="00729F">
                    <a:alpha val="45000"/>
                  </a:srgbClr>
                </a:gs>
                <a:gs pos="100000">
                  <a:srgbClr val="00C4CD">
                    <a:alpha val="55000"/>
                  </a:srgbClr>
                </a:gs>
              </a:gsLst>
              <a:lin ang="5400000"/>
            </a:gradFill>
          </p:spPr>
        </p:sp>
      </p:grpSp>
      <p:grpSp>
        <p:nvGrpSpPr>
          <p:cNvPr id="57" name="Group 4"/>
          <p:cNvGrpSpPr/>
          <p:nvPr/>
        </p:nvGrpSpPr>
        <p:grpSpPr>
          <a:xfrm rot="0">
            <a:off x="4673600" y="-7620"/>
            <a:ext cx="5080000" cy="680720"/>
            <a:chOff x="0" y="0"/>
            <a:chExt cx="6773333" cy="907627"/>
          </a:xfrm>
        </p:grpSpPr>
        <p:sp>
          <p:nvSpPr>
            <p:cNvPr id="1048632" name="Freeform 5"/>
            <p:cNvSpPr/>
            <p:nvPr/>
          </p:nvSpPr>
          <p:spPr>
            <a:xfrm rot="0" flipH="0" flipV="0">
              <a:off x="0" y="0"/>
              <a:ext cx="6773291" cy="907542"/>
            </a:xfrm>
            <a:custGeom>
              <a:avLst/>
              <a:ahLst/>
              <a:rect l="l" t="t" r="r" b="b"/>
              <a:pathLst>
                <a:path w="6773291" h="907542">
                  <a:moveTo>
                    <a:pt x="0" y="0"/>
                  </a:moveTo>
                  <a:cubicBezTo>
                    <a:pt x="392811" y="155575"/>
                    <a:pt x="2637028" y="813054"/>
                    <a:pt x="3765931" y="860298"/>
                  </a:cubicBezTo>
                  <a:cubicBezTo>
                    <a:pt x="4894834" y="907542"/>
                    <a:pt x="6272022" y="425577"/>
                    <a:pt x="6773291" y="283718"/>
                  </a:cubicBezTo>
                  <a:lnTo>
                    <a:pt x="6773291" y="914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DA5">
                    <a:alpha val="30000"/>
                  </a:srgbClr>
                </a:gs>
                <a:gs pos="80000">
                  <a:srgbClr val="008ABF">
                    <a:alpha val="45000"/>
                  </a:srgbClr>
                </a:gs>
              </a:gsLst>
              <a:lin ang="5400000"/>
            </a:gradFill>
          </p:spPr>
        </p:sp>
      </p:grpSp>
      <p:sp>
        <p:nvSpPr>
          <p:cNvPr id="1048633" name="Freeform 6"/>
          <p:cNvSpPr/>
          <p:nvPr/>
        </p:nvSpPr>
        <p:spPr>
          <a:xfrm rot="0" flipH="0" flipV="0">
            <a:off x="-37273" y="-23213"/>
            <a:ext cx="9822815" cy="1170736"/>
          </a:xfrm>
          <a:custGeom>
            <a:avLst/>
            <a:ahLst/>
            <a:rect l="l" t="t" r="r" b="b"/>
            <a:pathLst>
              <a:path w="9822815" h="1170736">
                <a:moveTo>
                  <a:pt x="0" y="0"/>
                </a:moveTo>
                <a:lnTo>
                  <a:pt x="9822815" y="0"/>
                </a:lnTo>
                <a:lnTo>
                  <a:pt x="9822815" y="1170735"/>
                </a:lnTo>
                <a:lnTo>
                  <a:pt x="0" y="11707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34" name="TextBox 7"/>
          <p:cNvSpPr txBox="1"/>
          <p:nvPr/>
        </p:nvSpPr>
        <p:spPr>
          <a:xfrm rot="0">
            <a:off x="487680" y="796747"/>
            <a:ext cx="8778240" cy="81267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399"/>
              </a:lnSpc>
            </a:pPr>
            <a:r>
              <a:rPr sz="5333" lang="en-US" spc="49">
                <a:solidFill>
                  <a:srgbClr val="04617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Disscussion: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poojitha ppt.pptx</dc:title>
  <dc:creator>LAVA LXX503</dc:creator>
  <dcterms:created xsi:type="dcterms:W3CDTF">2006-08-15T13:00:00Z</dcterms:created>
  <dcterms:modified xsi:type="dcterms:W3CDTF">2024-09-09T05:58:56Z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85467409fd394753ae484580c472f309</vt:lpwstr>
  </property>
</Properties>
</file>