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7" r:id="rId1"/>
  </p:sldMasterIdLst>
  <p:sldIdLst>
    <p:sldId id="256" r:id="rId2"/>
    <p:sldId id="262" r:id="rId3"/>
    <p:sldId id="263" r:id="rId4"/>
    <p:sldId id="272" r:id="rId5"/>
    <p:sldId id="258" r:id="rId6"/>
    <p:sldId id="267" r:id="rId7"/>
    <p:sldId id="268" r:id="rId8"/>
    <p:sldId id="269" r:id="rId9"/>
    <p:sldId id="271" r:id="rId10"/>
    <p:sldId id="266" r:id="rId11"/>
    <p:sldId id="273" r:id="rId12"/>
    <p:sldId id="274"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BE32"/>
    <a:srgbClr val="4CAA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8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run kumar" userId="8393c927642c97d0" providerId="LiveId" clId="{BAA14339-6D92-4C42-9DA6-06FDA1164151}"/>
    <pc:docChg chg="undo custSel addSld delSld modSld">
      <pc:chgData name="dharun kumar" userId="8393c927642c97d0" providerId="LiveId" clId="{BAA14339-6D92-4C42-9DA6-06FDA1164151}" dt="2023-06-26T02:15:23.767" v="2340" actId="313"/>
      <pc:docMkLst>
        <pc:docMk/>
      </pc:docMkLst>
      <pc:sldChg chg="del">
        <pc:chgData name="dharun kumar" userId="8393c927642c97d0" providerId="LiveId" clId="{BAA14339-6D92-4C42-9DA6-06FDA1164151}" dt="2023-06-23T03:45:11.499" v="147" actId="2696"/>
        <pc:sldMkLst>
          <pc:docMk/>
          <pc:sldMk cId="131240997" sldId="257"/>
        </pc:sldMkLst>
      </pc:sldChg>
      <pc:sldChg chg="addSp delSp modSp mod">
        <pc:chgData name="dharun kumar" userId="8393c927642c97d0" providerId="LiveId" clId="{BAA14339-6D92-4C42-9DA6-06FDA1164151}" dt="2023-06-26T01:52:20.432" v="1345" actId="20577"/>
        <pc:sldMkLst>
          <pc:docMk/>
          <pc:sldMk cId="1296080024" sldId="258"/>
        </pc:sldMkLst>
        <pc:spChg chg="add mod">
          <ac:chgData name="dharun kumar" userId="8393c927642c97d0" providerId="LiveId" clId="{BAA14339-6D92-4C42-9DA6-06FDA1164151}" dt="2023-06-25T17:59:39.116" v="993" actId="20577"/>
          <ac:spMkLst>
            <pc:docMk/>
            <pc:sldMk cId="1296080024" sldId="258"/>
            <ac:spMk id="3" creationId="{8DAA5724-ED44-BB2B-2F44-1355F89B8ABF}"/>
          </ac:spMkLst>
        </pc:spChg>
        <pc:spChg chg="add mod">
          <ac:chgData name="dharun kumar" userId="8393c927642c97d0" providerId="LiveId" clId="{BAA14339-6D92-4C42-9DA6-06FDA1164151}" dt="2023-06-26T01:52:20.432" v="1345" actId="20577"/>
          <ac:spMkLst>
            <pc:docMk/>
            <pc:sldMk cId="1296080024" sldId="258"/>
            <ac:spMk id="6" creationId="{D59847F3-97C0-FF26-C628-66C664E395B8}"/>
          </ac:spMkLst>
        </pc:spChg>
        <pc:spChg chg="add mod">
          <ac:chgData name="dharun kumar" userId="8393c927642c97d0" providerId="LiveId" clId="{BAA14339-6D92-4C42-9DA6-06FDA1164151}" dt="2023-06-26T01:45:56.524" v="1109" actId="5793"/>
          <ac:spMkLst>
            <pc:docMk/>
            <pc:sldMk cId="1296080024" sldId="258"/>
            <ac:spMk id="8" creationId="{7A56DC2F-1208-73C9-B7BD-1C3BF7036EAC}"/>
          </ac:spMkLst>
        </pc:spChg>
        <pc:spChg chg="add del mod">
          <ac:chgData name="dharun kumar" userId="8393c927642c97d0" providerId="LiveId" clId="{BAA14339-6D92-4C42-9DA6-06FDA1164151}" dt="2023-06-26T01:48:09.146" v="1184" actId="21"/>
          <ac:spMkLst>
            <pc:docMk/>
            <pc:sldMk cId="1296080024" sldId="258"/>
            <ac:spMk id="10" creationId="{D7F07BD8-2C2A-82A1-7CB1-570A9220350A}"/>
          </ac:spMkLst>
        </pc:spChg>
        <pc:spChg chg="add del mod">
          <ac:chgData name="dharun kumar" userId="8393c927642c97d0" providerId="LiveId" clId="{BAA14339-6D92-4C42-9DA6-06FDA1164151}" dt="2023-06-26T01:50:14.569" v="1228" actId="21"/>
          <ac:spMkLst>
            <pc:docMk/>
            <pc:sldMk cId="1296080024" sldId="258"/>
            <ac:spMk id="11" creationId="{131B9E8B-42BB-9C29-855C-E9CD371D0004}"/>
          </ac:spMkLst>
        </pc:spChg>
        <pc:spChg chg="add del mod">
          <ac:chgData name="dharun kumar" userId="8393c927642c97d0" providerId="LiveId" clId="{BAA14339-6D92-4C42-9DA6-06FDA1164151}" dt="2023-06-25T17:35:12.242" v="936" actId="21"/>
          <ac:spMkLst>
            <pc:docMk/>
            <pc:sldMk cId="1296080024" sldId="258"/>
            <ac:spMk id="12" creationId="{30918CB5-2F72-642B-409E-C1CF752FC8C3}"/>
          </ac:spMkLst>
        </pc:spChg>
        <pc:picChg chg="add mod modCrop">
          <ac:chgData name="dharun kumar" userId="8393c927642c97d0" providerId="LiveId" clId="{BAA14339-6D92-4C42-9DA6-06FDA1164151}" dt="2023-06-26T01:41:46.323" v="1015" actId="14100"/>
          <ac:picMkLst>
            <pc:docMk/>
            <pc:sldMk cId="1296080024" sldId="258"/>
            <ac:picMk id="4" creationId="{2A12CF7C-705E-D993-02ED-2003F1C67BC2}"/>
          </ac:picMkLst>
        </pc:picChg>
        <pc:picChg chg="add mod modCrop">
          <ac:chgData name="dharun kumar" userId="8393c927642c97d0" providerId="LiveId" clId="{BAA14339-6D92-4C42-9DA6-06FDA1164151}" dt="2023-06-26T01:41:52.599" v="1016" actId="14100"/>
          <ac:picMkLst>
            <pc:docMk/>
            <pc:sldMk cId="1296080024" sldId="258"/>
            <ac:picMk id="5" creationId="{18D7CF70-548C-8853-65C4-BEE7695C7335}"/>
          </ac:picMkLst>
        </pc:picChg>
        <pc:picChg chg="add del mod modCrop">
          <ac:chgData name="dharun kumar" userId="8393c927642c97d0" providerId="LiveId" clId="{BAA14339-6D92-4C42-9DA6-06FDA1164151}" dt="2023-06-26T01:40:27.721" v="1008" actId="21"/>
          <ac:picMkLst>
            <pc:docMk/>
            <pc:sldMk cId="1296080024" sldId="258"/>
            <ac:picMk id="7" creationId="{03907341-9D3F-AA18-8F8C-CDCFDC42BB8A}"/>
          </ac:picMkLst>
        </pc:picChg>
        <pc:picChg chg="add del mod modCrop">
          <ac:chgData name="dharun kumar" userId="8393c927642c97d0" providerId="LiveId" clId="{BAA14339-6D92-4C42-9DA6-06FDA1164151}" dt="2023-06-25T17:59:20.072" v="990" actId="21"/>
          <ac:picMkLst>
            <pc:docMk/>
            <pc:sldMk cId="1296080024" sldId="258"/>
            <ac:picMk id="9" creationId="{064992FA-8E0D-CB6A-4C31-8AD8B2F6D97A}"/>
          </ac:picMkLst>
        </pc:picChg>
        <pc:picChg chg="add del mod modCrop">
          <ac:chgData name="dharun kumar" userId="8393c927642c97d0" providerId="LiveId" clId="{BAA14339-6D92-4C42-9DA6-06FDA1164151}" dt="2023-06-25T17:59:14.080" v="989" actId="21"/>
          <ac:picMkLst>
            <pc:docMk/>
            <pc:sldMk cId="1296080024" sldId="258"/>
            <ac:picMk id="11" creationId="{6B8D6C92-2B3D-C64C-C09F-BA0C5453DB0A}"/>
          </ac:picMkLst>
        </pc:picChg>
        <pc:picChg chg="add del mod">
          <ac:chgData name="dharun kumar" userId="8393c927642c97d0" providerId="LiveId" clId="{BAA14339-6D92-4C42-9DA6-06FDA1164151}" dt="2023-06-25T17:59:02.472" v="988" actId="21"/>
          <ac:picMkLst>
            <pc:docMk/>
            <pc:sldMk cId="1296080024" sldId="258"/>
            <ac:picMk id="13" creationId="{695C130C-0670-9E45-8FCD-A75111B6369E}"/>
          </ac:picMkLst>
        </pc:picChg>
        <pc:picChg chg="add del mod">
          <ac:chgData name="dharun kumar" userId="8393c927642c97d0" providerId="LiveId" clId="{BAA14339-6D92-4C42-9DA6-06FDA1164151}" dt="2023-06-25T17:37:57.285" v="961" actId="21"/>
          <ac:picMkLst>
            <pc:docMk/>
            <pc:sldMk cId="1296080024" sldId="258"/>
            <ac:picMk id="14" creationId="{D9093B5E-A45E-3F81-092D-C0B6505D87EF}"/>
          </ac:picMkLst>
        </pc:picChg>
        <pc:picChg chg="add del">
          <ac:chgData name="dharun kumar" userId="8393c927642c97d0" providerId="LiveId" clId="{BAA14339-6D92-4C42-9DA6-06FDA1164151}" dt="2023-06-25T17:37:25.545" v="956" actId="21"/>
          <ac:picMkLst>
            <pc:docMk/>
            <pc:sldMk cId="1296080024" sldId="258"/>
            <ac:picMk id="15" creationId="{9F724A75-6096-3C73-4F1D-505E04FBA076}"/>
          </ac:picMkLst>
        </pc:picChg>
      </pc:sldChg>
      <pc:sldChg chg="addSp delSp modSp new mod">
        <pc:chgData name="dharun kumar" userId="8393c927642c97d0" providerId="LiveId" clId="{BAA14339-6D92-4C42-9DA6-06FDA1164151}" dt="2023-06-26T02:12:17.077" v="2118" actId="12"/>
        <pc:sldMkLst>
          <pc:docMk/>
          <pc:sldMk cId="707442058" sldId="261"/>
        </pc:sldMkLst>
        <pc:spChg chg="add del mod">
          <ac:chgData name="dharun kumar" userId="8393c927642c97d0" providerId="LiveId" clId="{BAA14339-6D92-4C42-9DA6-06FDA1164151}" dt="2023-06-21T06:03:50.632" v="2" actId="12084"/>
          <ac:spMkLst>
            <pc:docMk/>
            <pc:sldMk cId="707442058" sldId="261"/>
            <ac:spMk id="2" creationId="{0B9D6272-9E40-7FBF-3146-AF9606305682}"/>
          </ac:spMkLst>
        </pc:spChg>
        <pc:spChg chg="add mod">
          <ac:chgData name="dharun kumar" userId="8393c927642c97d0" providerId="LiveId" clId="{BAA14339-6D92-4C42-9DA6-06FDA1164151}" dt="2023-06-26T02:12:17.077" v="2118" actId="12"/>
          <ac:spMkLst>
            <pc:docMk/>
            <pc:sldMk cId="707442058" sldId="261"/>
            <ac:spMk id="3" creationId="{8A609D42-0284-B5C6-FA6B-89DB5B9D8D42}"/>
          </ac:spMkLst>
        </pc:spChg>
        <pc:spChg chg="add mod">
          <ac:chgData name="dharun kumar" userId="8393c927642c97d0" providerId="LiveId" clId="{BAA14339-6D92-4C42-9DA6-06FDA1164151}" dt="2023-06-25T18:00:37.032" v="999" actId="1076"/>
          <ac:spMkLst>
            <pc:docMk/>
            <pc:sldMk cId="707442058" sldId="261"/>
            <ac:spMk id="4" creationId="{22FB8DA8-7852-AF05-40DD-A54A778622B6}"/>
          </ac:spMkLst>
        </pc:spChg>
        <pc:graphicFrameChg chg="add del mod">
          <ac:chgData name="dharun kumar" userId="8393c927642c97d0" providerId="LiveId" clId="{BAA14339-6D92-4C42-9DA6-06FDA1164151}" dt="2023-06-21T06:04:00.727" v="3" actId="478"/>
          <ac:graphicFrameMkLst>
            <pc:docMk/>
            <pc:sldMk cId="707442058" sldId="261"/>
            <ac:graphicFrameMk id="3" creationId="{B3D080DF-A768-E420-A269-F97B8E28D70B}"/>
          </ac:graphicFrameMkLst>
        </pc:graphicFrameChg>
      </pc:sldChg>
      <pc:sldChg chg="addSp delSp modSp new mod">
        <pc:chgData name="dharun kumar" userId="8393c927642c97d0" providerId="LiveId" clId="{BAA14339-6D92-4C42-9DA6-06FDA1164151}" dt="2023-06-23T03:53:05.315" v="465" actId="20577"/>
        <pc:sldMkLst>
          <pc:docMk/>
          <pc:sldMk cId="1373049375" sldId="262"/>
        </pc:sldMkLst>
        <pc:spChg chg="mod">
          <ac:chgData name="dharun kumar" userId="8393c927642c97d0" providerId="LiveId" clId="{BAA14339-6D92-4C42-9DA6-06FDA1164151}" dt="2023-06-23T03:50:05.879" v="450" actId="1076"/>
          <ac:spMkLst>
            <pc:docMk/>
            <pc:sldMk cId="1373049375" sldId="262"/>
            <ac:spMk id="2" creationId="{C2B07278-DE2A-E99D-1651-610701FF6CAF}"/>
          </ac:spMkLst>
        </pc:spChg>
        <pc:spChg chg="add del mod">
          <ac:chgData name="dharun kumar" userId="8393c927642c97d0" providerId="LiveId" clId="{BAA14339-6D92-4C42-9DA6-06FDA1164151}" dt="2023-06-22T17:23:10.355" v="99"/>
          <ac:spMkLst>
            <pc:docMk/>
            <pc:sldMk cId="1373049375" sldId="262"/>
            <ac:spMk id="3" creationId="{B3BD20F8-4FC2-0562-59E4-10287E73DDD4}"/>
          </ac:spMkLst>
        </pc:spChg>
        <pc:spChg chg="add mod">
          <ac:chgData name="dharun kumar" userId="8393c927642c97d0" providerId="LiveId" clId="{BAA14339-6D92-4C42-9DA6-06FDA1164151}" dt="2023-06-23T03:53:05.315" v="465" actId="20577"/>
          <ac:spMkLst>
            <pc:docMk/>
            <pc:sldMk cId="1373049375" sldId="262"/>
            <ac:spMk id="4" creationId="{81EFA363-0845-A2B8-D16C-85A4EFB8F974}"/>
          </ac:spMkLst>
        </pc:spChg>
      </pc:sldChg>
      <pc:sldChg chg="addSp delSp modSp new mod">
        <pc:chgData name="dharun kumar" userId="8393c927642c97d0" providerId="LiveId" clId="{BAA14339-6D92-4C42-9DA6-06FDA1164151}" dt="2023-06-26T02:15:23.767" v="2340" actId="313"/>
        <pc:sldMkLst>
          <pc:docMk/>
          <pc:sldMk cId="3419986306" sldId="263"/>
        </pc:sldMkLst>
        <pc:spChg chg="mod">
          <ac:chgData name="dharun kumar" userId="8393c927642c97d0" providerId="LiveId" clId="{BAA14339-6D92-4C42-9DA6-06FDA1164151}" dt="2023-06-23T03:46:04.427" v="156" actId="14100"/>
          <ac:spMkLst>
            <pc:docMk/>
            <pc:sldMk cId="3419986306" sldId="263"/>
            <ac:spMk id="2" creationId="{A406C88A-08FB-AE77-F593-C33E3DBBD4B5}"/>
          </ac:spMkLst>
        </pc:spChg>
        <pc:spChg chg="add del mod">
          <ac:chgData name="dharun kumar" userId="8393c927642c97d0" providerId="LiveId" clId="{BAA14339-6D92-4C42-9DA6-06FDA1164151}" dt="2023-06-26T02:15:23.767" v="2340" actId="313"/>
          <ac:spMkLst>
            <pc:docMk/>
            <pc:sldMk cId="3419986306" sldId="263"/>
            <ac:spMk id="4" creationId="{60276C99-D431-88B8-9884-12E02BE3E858}"/>
          </ac:spMkLst>
        </pc:spChg>
        <pc:graphicFrameChg chg="add del mod">
          <ac:chgData name="dharun kumar" userId="8393c927642c97d0" providerId="LiveId" clId="{BAA14339-6D92-4C42-9DA6-06FDA1164151}" dt="2023-06-23T15:31:55.415" v="635" actId="12084"/>
          <ac:graphicFrameMkLst>
            <pc:docMk/>
            <pc:sldMk cId="3419986306" sldId="263"/>
            <ac:graphicFrameMk id="5" creationId="{24E6E14A-BA0D-CF18-09D3-305901072361}"/>
          </ac:graphicFrameMkLst>
        </pc:graphicFrameChg>
      </pc:sldChg>
      <pc:sldChg chg="addSp modSp new mod">
        <pc:chgData name="dharun kumar" userId="8393c927642c97d0" providerId="LiveId" clId="{BAA14339-6D92-4C42-9DA6-06FDA1164151}" dt="2023-06-26T02:09:22.455" v="1949" actId="20577"/>
        <pc:sldMkLst>
          <pc:docMk/>
          <pc:sldMk cId="2958142887" sldId="264"/>
        </pc:sldMkLst>
        <pc:spChg chg="add mod">
          <ac:chgData name="dharun kumar" userId="8393c927642c97d0" providerId="LiveId" clId="{BAA14339-6D92-4C42-9DA6-06FDA1164151}" dt="2023-06-25T10:35:19.405" v="709" actId="14100"/>
          <ac:spMkLst>
            <pc:docMk/>
            <pc:sldMk cId="2958142887" sldId="264"/>
            <ac:spMk id="3" creationId="{5DF917D0-BF09-E24A-4EC0-CC16732F5D94}"/>
          </ac:spMkLst>
        </pc:spChg>
        <pc:spChg chg="add mod">
          <ac:chgData name="dharun kumar" userId="8393c927642c97d0" providerId="LiveId" clId="{BAA14339-6D92-4C42-9DA6-06FDA1164151}" dt="2023-06-26T02:04:25.030" v="1754" actId="1076"/>
          <ac:spMkLst>
            <pc:docMk/>
            <pc:sldMk cId="2958142887" sldId="264"/>
            <ac:spMk id="4" creationId="{15DF9620-5C17-4542-EC18-45FD7370CF94}"/>
          </ac:spMkLst>
        </pc:spChg>
        <pc:spChg chg="add mod">
          <ac:chgData name="dharun kumar" userId="8393c927642c97d0" providerId="LiveId" clId="{BAA14339-6D92-4C42-9DA6-06FDA1164151}" dt="2023-06-26T02:09:22.455" v="1949" actId="20577"/>
          <ac:spMkLst>
            <pc:docMk/>
            <pc:sldMk cId="2958142887" sldId="264"/>
            <ac:spMk id="6" creationId="{F0E6F7F3-3ED2-2C7F-D8BB-8D4B8026DB38}"/>
          </ac:spMkLst>
        </pc:spChg>
        <pc:picChg chg="add mod modCrop">
          <ac:chgData name="dharun kumar" userId="8393c927642c97d0" providerId="LiveId" clId="{BAA14339-6D92-4C42-9DA6-06FDA1164151}" dt="2023-06-25T10:36:33.951" v="718" actId="14100"/>
          <ac:picMkLst>
            <pc:docMk/>
            <pc:sldMk cId="2958142887" sldId="264"/>
            <ac:picMk id="5" creationId="{3A6DDE44-7C08-0AAC-0D41-772BEC7117A3}"/>
          </ac:picMkLst>
        </pc:picChg>
        <pc:picChg chg="add mod modCrop">
          <ac:chgData name="dharun kumar" userId="8393c927642c97d0" providerId="LiveId" clId="{BAA14339-6D92-4C42-9DA6-06FDA1164151}" dt="2023-06-25T10:37:58.140" v="728" actId="1076"/>
          <ac:picMkLst>
            <pc:docMk/>
            <pc:sldMk cId="2958142887" sldId="264"/>
            <ac:picMk id="7" creationId="{CA040C6A-0D6E-C2F8-4DED-EE8A3B523C1C}"/>
          </ac:picMkLst>
        </pc:picChg>
      </pc:sldChg>
      <pc:sldChg chg="addSp delSp modSp new mod">
        <pc:chgData name="dharun kumar" userId="8393c927642c97d0" providerId="LiveId" clId="{BAA14339-6D92-4C42-9DA6-06FDA1164151}" dt="2023-06-26T02:03:31.218" v="1749" actId="403"/>
        <pc:sldMkLst>
          <pc:docMk/>
          <pc:sldMk cId="531932650" sldId="265"/>
        </pc:sldMkLst>
        <pc:spChg chg="add del mod">
          <ac:chgData name="dharun kumar" userId="8393c927642c97d0" providerId="LiveId" clId="{BAA14339-6D92-4C42-9DA6-06FDA1164151}" dt="2023-06-26T01:53:25.688" v="1369"/>
          <ac:spMkLst>
            <pc:docMk/>
            <pc:sldMk cId="531932650" sldId="265"/>
            <ac:spMk id="2" creationId="{30FFF70F-F16F-141F-6007-2AEE131F195F}"/>
          </ac:spMkLst>
        </pc:spChg>
        <pc:spChg chg="add mod">
          <ac:chgData name="dharun kumar" userId="8393c927642c97d0" providerId="LiveId" clId="{BAA14339-6D92-4C42-9DA6-06FDA1164151}" dt="2023-06-25T17:36:37.058" v="947" actId="1076"/>
          <ac:spMkLst>
            <pc:docMk/>
            <pc:sldMk cId="531932650" sldId="265"/>
            <ac:spMk id="3" creationId="{80DAD14D-AA31-A19E-7C0A-DDCDF5C71E82}"/>
          </ac:spMkLst>
        </pc:spChg>
        <pc:spChg chg="add mod">
          <ac:chgData name="dharun kumar" userId="8393c927642c97d0" providerId="LiveId" clId="{BAA14339-6D92-4C42-9DA6-06FDA1164151}" dt="2023-06-26T02:03:31.218" v="1749" actId="403"/>
          <ac:spMkLst>
            <pc:docMk/>
            <pc:sldMk cId="531932650" sldId="265"/>
            <ac:spMk id="4" creationId="{EC922178-CBB5-0C1E-E57B-3AE6CA9557AF}"/>
          </ac:spMkLst>
        </pc:spChg>
        <pc:spChg chg="add del">
          <ac:chgData name="dharun kumar" userId="8393c927642c97d0" providerId="LiveId" clId="{BAA14339-6D92-4C42-9DA6-06FDA1164151}" dt="2023-06-25T17:38:33.220" v="962" actId="21"/>
          <ac:spMkLst>
            <pc:docMk/>
            <pc:sldMk cId="531932650" sldId="265"/>
            <ac:spMk id="5" creationId="{328D0638-DC02-4D5C-7DBA-05CBADAA7AFD}"/>
          </ac:spMkLst>
        </pc:spChg>
        <pc:spChg chg="add mod">
          <ac:chgData name="dharun kumar" userId="8393c927642c97d0" providerId="LiveId" clId="{BAA14339-6D92-4C42-9DA6-06FDA1164151}" dt="2023-06-26T02:03:14.009" v="1745" actId="20577"/>
          <ac:spMkLst>
            <pc:docMk/>
            <pc:sldMk cId="531932650" sldId="265"/>
            <ac:spMk id="5" creationId="{DF712566-C945-7C33-F9E4-91CFDED0A7ED}"/>
          </ac:spMkLst>
        </pc:spChg>
        <pc:spChg chg="add del">
          <ac:chgData name="dharun kumar" userId="8393c927642c97d0" providerId="LiveId" clId="{BAA14339-6D92-4C42-9DA6-06FDA1164151}" dt="2023-06-25T17:37:08.439" v="953" actId="21"/>
          <ac:spMkLst>
            <pc:docMk/>
            <pc:sldMk cId="531932650" sldId="265"/>
            <ac:spMk id="7" creationId="{BAE5797A-5FDC-FE90-7365-F62975A8D637}"/>
          </ac:spMkLst>
        </pc:spChg>
        <pc:picChg chg="add del">
          <ac:chgData name="dharun kumar" userId="8393c927642c97d0" providerId="LiveId" clId="{BAA14339-6D92-4C42-9DA6-06FDA1164151}" dt="2023-06-25T17:37:01.269" v="952" actId="21"/>
          <ac:picMkLst>
            <pc:docMk/>
            <pc:sldMk cId="531932650" sldId="265"/>
            <ac:picMk id="9" creationId="{1E80B428-37C3-3F9C-10F8-9674B266B0D8}"/>
          </ac:picMkLst>
        </pc:picChg>
        <pc:picChg chg="add del mod modCrop">
          <ac:chgData name="dharun kumar" userId="8393c927642c97d0" providerId="LiveId" clId="{BAA14339-6D92-4C42-9DA6-06FDA1164151}" dt="2023-06-25T17:56:46.087" v="970" actId="21"/>
          <ac:picMkLst>
            <pc:docMk/>
            <pc:sldMk cId="531932650" sldId="265"/>
            <ac:picMk id="11" creationId="{88774758-FB5D-0E35-033A-890E07155AC1}"/>
          </ac:picMkLst>
        </pc:picChg>
        <pc:picChg chg="add mod modCrop">
          <ac:chgData name="dharun kumar" userId="8393c927642c97d0" providerId="LiveId" clId="{BAA14339-6D92-4C42-9DA6-06FDA1164151}" dt="2023-06-25T17:57:23.163" v="976" actId="1076"/>
          <ac:picMkLst>
            <pc:docMk/>
            <pc:sldMk cId="531932650" sldId="265"/>
            <ac:picMk id="13" creationId="{9D448C46-E7E5-8EB1-F6D7-1B3D026A04F5}"/>
          </ac:picMkLst>
        </pc:picChg>
        <pc:picChg chg="add mod modCrop">
          <ac:chgData name="dharun kumar" userId="8393c927642c97d0" providerId="LiveId" clId="{BAA14339-6D92-4C42-9DA6-06FDA1164151}" dt="2023-06-25T17:58:33.434" v="987" actId="1076"/>
          <ac:picMkLst>
            <pc:docMk/>
            <pc:sldMk cId="531932650" sldId="265"/>
            <ac:picMk id="15" creationId="{D53629B1-F3BE-B7B0-3AFC-17671F1A1E2A}"/>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1A58F56-B50B-4BBA-94E8-F28344FEF9AE}" type="datetimeFigureOut">
              <a:rPr lang="en-IN" smtClean="0"/>
              <a:t>30-06-2023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F41FDF60-E01E-4392-9DD1-BACEEE0FC849}" type="slidenum">
              <a:rPr lang="en-IN" smtClean="0"/>
              <a:t>‹#›</a:t>
            </a:fld>
            <a:endParaRPr lang="en-IN"/>
          </a:p>
        </p:txBody>
      </p:sp>
    </p:spTree>
    <p:extLst>
      <p:ext uri="{BB962C8B-B14F-4D97-AF65-F5344CB8AC3E}">
        <p14:creationId xmlns:p14="http://schemas.microsoft.com/office/powerpoint/2010/main" val="1021665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A58F56-B50B-4BBA-94E8-F28344FEF9AE}" type="datetimeFigureOut">
              <a:rPr lang="en-IN" smtClean="0"/>
              <a:t>30-06-2023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1FDF60-E01E-4392-9DD1-BACEEE0FC849}" type="slidenum">
              <a:rPr lang="en-IN" smtClean="0"/>
              <a:t>‹#›</a:t>
            </a:fld>
            <a:endParaRPr lang="en-IN"/>
          </a:p>
        </p:txBody>
      </p:sp>
    </p:spTree>
    <p:extLst>
      <p:ext uri="{BB962C8B-B14F-4D97-AF65-F5344CB8AC3E}">
        <p14:creationId xmlns:p14="http://schemas.microsoft.com/office/powerpoint/2010/main" val="1977864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A58F56-B50B-4BBA-94E8-F28344FEF9AE}" type="datetimeFigureOut">
              <a:rPr lang="en-IN" smtClean="0"/>
              <a:t>30-06-2023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1FDF60-E01E-4392-9DD1-BACEEE0FC849}" type="slidenum">
              <a:rPr lang="en-IN" smtClean="0"/>
              <a:t>‹#›</a:t>
            </a:fld>
            <a:endParaRPr lang="en-IN"/>
          </a:p>
        </p:txBody>
      </p:sp>
    </p:spTree>
    <p:extLst>
      <p:ext uri="{BB962C8B-B14F-4D97-AF65-F5344CB8AC3E}">
        <p14:creationId xmlns:p14="http://schemas.microsoft.com/office/powerpoint/2010/main" val="2838558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A58F56-B50B-4BBA-94E8-F28344FEF9AE}" type="datetimeFigureOut">
              <a:rPr lang="en-IN" smtClean="0"/>
              <a:t>30-06-2023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1FDF60-E01E-4392-9DD1-BACEEE0FC849}"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76104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A58F56-B50B-4BBA-94E8-F28344FEF9AE}" type="datetimeFigureOut">
              <a:rPr lang="en-IN" smtClean="0"/>
              <a:t>30-06-2023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1FDF60-E01E-4392-9DD1-BACEEE0FC849}" type="slidenum">
              <a:rPr lang="en-IN" smtClean="0"/>
              <a:t>‹#›</a:t>
            </a:fld>
            <a:endParaRPr lang="en-IN"/>
          </a:p>
        </p:txBody>
      </p:sp>
    </p:spTree>
    <p:extLst>
      <p:ext uri="{BB962C8B-B14F-4D97-AF65-F5344CB8AC3E}">
        <p14:creationId xmlns:p14="http://schemas.microsoft.com/office/powerpoint/2010/main" val="3265790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1A58F56-B50B-4BBA-94E8-F28344FEF9AE}" type="datetimeFigureOut">
              <a:rPr lang="en-IN" smtClean="0"/>
              <a:t>30-06-2023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1FDF60-E01E-4392-9DD1-BACEEE0FC849}" type="slidenum">
              <a:rPr lang="en-IN" smtClean="0"/>
              <a:t>‹#›</a:t>
            </a:fld>
            <a:endParaRPr lang="en-IN"/>
          </a:p>
        </p:txBody>
      </p:sp>
    </p:spTree>
    <p:extLst>
      <p:ext uri="{BB962C8B-B14F-4D97-AF65-F5344CB8AC3E}">
        <p14:creationId xmlns:p14="http://schemas.microsoft.com/office/powerpoint/2010/main" val="2478061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1A58F56-B50B-4BBA-94E8-F28344FEF9AE}" type="datetimeFigureOut">
              <a:rPr lang="en-IN" smtClean="0"/>
              <a:t>30-06-2023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1FDF60-E01E-4392-9DD1-BACEEE0FC849}" type="slidenum">
              <a:rPr lang="en-IN" smtClean="0"/>
              <a:t>‹#›</a:t>
            </a:fld>
            <a:endParaRPr lang="en-IN"/>
          </a:p>
        </p:txBody>
      </p:sp>
    </p:spTree>
    <p:extLst>
      <p:ext uri="{BB962C8B-B14F-4D97-AF65-F5344CB8AC3E}">
        <p14:creationId xmlns:p14="http://schemas.microsoft.com/office/powerpoint/2010/main" val="3590402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A58F56-B50B-4BBA-94E8-F28344FEF9AE}"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1FDF60-E01E-4392-9DD1-BACEEE0FC849}" type="slidenum">
              <a:rPr lang="en-IN" smtClean="0"/>
              <a:t>‹#›</a:t>
            </a:fld>
            <a:endParaRPr lang="en-IN"/>
          </a:p>
        </p:txBody>
      </p:sp>
    </p:spTree>
    <p:extLst>
      <p:ext uri="{BB962C8B-B14F-4D97-AF65-F5344CB8AC3E}">
        <p14:creationId xmlns:p14="http://schemas.microsoft.com/office/powerpoint/2010/main" val="1805869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A58F56-B50B-4BBA-94E8-F28344FEF9AE}"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1FDF60-E01E-4392-9DD1-BACEEE0FC849}" type="slidenum">
              <a:rPr lang="en-IN" smtClean="0"/>
              <a:t>‹#›</a:t>
            </a:fld>
            <a:endParaRPr lang="en-IN"/>
          </a:p>
        </p:txBody>
      </p:sp>
    </p:spTree>
    <p:extLst>
      <p:ext uri="{BB962C8B-B14F-4D97-AF65-F5344CB8AC3E}">
        <p14:creationId xmlns:p14="http://schemas.microsoft.com/office/powerpoint/2010/main" val="2416935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A58F56-B50B-4BBA-94E8-F28344FEF9AE}"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1FDF60-E01E-4392-9DD1-BACEEE0FC849}" type="slidenum">
              <a:rPr lang="en-IN" smtClean="0"/>
              <a:t>‹#›</a:t>
            </a:fld>
            <a:endParaRPr lang="en-IN"/>
          </a:p>
        </p:txBody>
      </p:sp>
    </p:spTree>
    <p:extLst>
      <p:ext uri="{BB962C8B-B14F-4D97-AF65-F5344CB8AC3E}">
        <p14:creationId xmlns:p14="http://schemas.microsoft.com/office/powerpoint/2010/main" val="1210112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A58F56-B50B-4BBA-94E8-F28344FEF9AE}"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1FDF60-E01E-4392-9DD1-BACEEE0FC849}" type="slidenum">
              <a:rPr lang="en-IN" smtClean="0"/>
              <a:t>‹#›</a:t>
            </a:fld>
            <a:endParaRPr lang="en-IN"/>
          </a:p>
        </p:txBody>
      </p:sp>
    </p:spTree>
    <p:extLst>
      <p:ext uri="{BB962C8B-B14F-4D97-AF65-F5344CB8AC3E}">
        <p14:creationId xmlns:p14="http://schemas.microsoft.com/office/powerpoint/2010/main" val="257862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A58F56-B50B-4BBA-94E8-F28344FEF9AE}" type="datetimeFigureOut">
              <a:rPr lang="en-IN" smtClean="0"/>
              <a:t>30-06-2023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1FDF60-E01E-4392-9DD1-BACEEE0FC849}" type="slidenum">
              <a:rPr lang="en-IN" smtClean="0"/>
              <a:t>‹#›</a:t>
            </a:fld>
            <a:endParaRPr lang="en-IN"/>
          </a:p>
        </p:txBody>
      </p:sp>
    </p:spTree>
    <p:extLst>
      <p:ext uri="{BB962C8B-B14F-4D97-AF65-F5344CB8AC3E}">
        <p14:creationId xmlns:p14="http://schemas.microsoft.com/office/powerpoint/2010/main" val="264894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A58F56-B50B-4BBA-94E8-F28344FEF9AE}" type="datetimeFigureOut">
              <a:rPr lang="en-IN" smtClean="0"/>
              <a:t>30-06-2023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1FDF60-E01E-4392-9DD1-BACEEE0FC849}" type="slidenum">
              <a:rPr lang="en-IN" smtClean="0"/>
              <a:t>‹#›</a:t>
            </a:fld>
            <a:endParaRPr lang="en-IN"/>
          </a:p>
        </p:txBody>
      </p:sp>
    </p:spTree>
    <p:extLst>
      <p:ext uri="{BB962C8B-B14F-4D97-AF65-F5344CB8AC3E}">
        <p14:creationId xmlns:p14="http://schemas.microsoft.com/office/powerpoint/2010/main" val="153292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A58F56-B50B-4BBA-94E8-F28344FEF9AE}" type="datetimeFigureOut">
              <a:rPr lang="en-IN" smtClean="0"/>
              <a:t>30-06-2023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1FDF60-E01E-4392-9DD1-BACEEE0FC849}" type="slidenum">
              <a:rPr lang="en-IN" smtClean="0"/>
              <a:t>‹#›</a:t>
            </a:fld>
            <a:endParaRPr lang="en-IN"/>
          </a:p>
        </p:txBody>
      </p:sp>
    </p:spTree>
    <p:extLst>
      <p:ext uri="{BB962C8B-B14F-4D97-AF65-F5344CB8AC3E}">
        <p14:creationId xmlns:p14="http://schemas.microsoft.com/office/powerpoint/2010/main" val="1832550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A58F56-B50B-4BBA-94E8-F28344FEF9AE}" type="datetimeFigureOut">
              <a:rPr lang="en-IN" smtClean="0"/>
              <a:t>30-06-2023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1FDF60-E01E-4392-9DD1-BACEEE0FC849}" type="slidenum">
              <a:rPr lang="en-IN" smtClean="0"/>
              <a:t>‹#›</a:t>
            </a:fld>
            <a:endParaRPr lang="en-IN"/>
          </a:p>
        </p:txBody>
      </p:sp>
    </p:spTree>
    <p:extLst>
      <p:ext uri="{BB962C8B-B14F-4D97-AF65-F5344CB8AC3E}">
        <p14:creationId xmlns:p14="http://schemas.microsoft.com/office/powerpoint/2010/main" val="1092931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A58F56-B50B-4BBA-94E8-F28344FEF9AE}" type="datetimeFigureOut">
              <a:rPr lang="en-IN" smtClean="0"/>
              <a:t>30-06-2023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1FDF60-E01E-4392-9DD1-BACEEE0FC849}" type="slidenum">
              <a:rPr lang="en-IN" smtClean="0"/>
              <a:t>‹#›</a:t>
            </a:fld>
            <a:endParaRPr lang="en-IN"/>
          </a:p>
        </p:txBody>
      </p:sp>
    </p:spTree>
    <p:extLst>
      <p:ext uri="{BB962C8B-B14F-4D97-AF65-F5344CB8AC3E}">
        <p14:creationId xmlns:p14="http://schemas.microsoft.com/office/powerpoint/2010/main" val="1300849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A58F56-B50B-4BBA-94E8-F28344FEF9AE}" type="datetimeFigureOut">
              <a:rPr lang="en-IN" smtClean="0"/>
              <a:t>30-06-2023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1FDF60-E01E-4392-9DD1-BACEEE0FC849}" type="slidenum">
              <a:rPr lang="en-IN" smtClean="0"/>
              <a:t>‹#›</a:t>
            </a:fld>
            <a:endParaRPr lang="en-IN"/>
          </a:p>
        </p:txBody>
      </p:sp>
    </p:spTree>
    <p:extLst>
      <p:ext uri="{BB962C8B-B14F-4D97-AF65-F5344CB8AC3E}">
        <p14:creationId xmlns:p14="http://schemas.microsoft.com/office/powerpoint/2010/main" val="2763208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1A58F56-B50B-4BBA-94E8-F28344FEF9AE}" type="datetimeFigureOut">
              <a:rPr lang="en-IN" smtClean="0"/>
              <a:t>30-06-2023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41FDF60-E01E-4392-9DD1-BACEEE0FC849}" type="slidenum">
              <a:rPr lang="en-IN" smtClean="0"/>
              <a:t>‹#›</a:t>
            </a:fld>
            <a:endParaRPr lang="en-IN"/>
          </a:p>
        </p:txBody>
      </p:sp>
    </p:spTree>
    <p:extLst>
      <p:ext uri="{BB962C8B-B14F-4D97-AF65-F5344CB8AC3E}">
        <p14:creationId xmlns:p14="http://schemas.microsoft.com/office/powerpoint/2010/main" val="1324116042"/>
      </p:ext>
    </p:extLst>
  </p:cSld>
  <p:clrMap bg1="dk1" tx1="lt1" bg2="dk2" tx2="lt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 id="2147483989" r:id="rId12"/>
    <p:sldLayoutId id="2147483990" r:id="rId13"/>
    <p:sldLayoutId id="2147483991" r:id="rId14"/>
    <p:sldLayoutId id="2147483992" r:id="rId15"/>
    <p:sldLayoutId id="2147483993" r:id="rId16"/>
    <p:sldLayoutId id="214748399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2751E-A9B0-6DDC-E736-F048D24136B9}"/>
              </a:ext>
            </a:extLst>
          </p:cNvPr>
          <p:cNvSpPr>
            <a:spLocks noGrp="1"/>
          </p:cNvSpPr>
          <p:nvPr>
            <p:ph type="ctrTitle"/>
          </p:nvPr>
        </p:nvSpPr>
        <p:spPr>
          <a:xfrm>
            <a:off x="2359843" y="591533"/>
            <a:ext cx="8689975" cy="3393649"/>
          </a:xfrm>
        </p:spPr>
        <p:txBody>
          <a:bodyPr>
            <a:normAutofit/>
          </a:bodyPr>
          <a:lstStyle/>
          <a:p>
            <a:r>
              <a:rPr lang="en-IN" sz="3600" b="1" dirty="0">
                <a:solidFill>
                  <a:schemeClr val="bg1"/>
                </a:solidFill>
                <a:latin typeface="Times New Roman" panose="02020603050405020304" pitchFamily="18" charset="0"/>
                <a:cs typeface="Times New Roman" panose="02020603050405020304" pitchFamily="18" charset="0"/>
              </a:rPr>
              <a:t>           Capstone project </a:t>
            </a: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r>
              <a:rPr lang="en-IN" sz="3200" b="1" dirty="0">
                <a:solidFill>
                  <a:schemeClr val="bg1"/>
                </a:solidFill>
                <a:latin typeface="Times New Roman" panose="02020603050405020304" pitchFamily="18" charset="0"/>
                <a:cs typeface="Times New Roman" panose="02020603050405020304" pitchFamily="18" charset="0"/>
              </a:rPr>
              <a:t>Customer  churn  data  analysis</a:t>
            </a:r>
            <a:br>
              <a:rPr lang="en-IN" sz="3200" b="1" dirty="0">
                <a:solidFill>
                  <a:schemeClr val="bg1"/>
                </a:solidFill>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60725A4-5913-22B0-843D-C2C951A55058}"/>
              </a:ext>
            </a:extLst>
          </p:cNvPr>
          <p:cNvSpPr>
            <a:spLocks noGrp="1"/>
          </p:cNvSpPr>
          <p:nvPr>
            <p:ph type="subTitle" idx="1"/>
          </p:nvPr>
        </p:nvSpPr>
        <p:spPr>
          <a:xfrm>
            <a:off x="7549381" y="4199495"/>
            <a:ext cx="3500437" cy="1866508"/>
          </a:xfrm>
        </p:spPr>
        <p:txBody>
          <a:bodyPr>
            <a:normAutofit/>
          </a:bodyPr>
          <a:lstStyle/>
          <a:p>
            <a:endParaRPr lang="en-US" sz="1600" dirty="0"/>
          </a:p>
          <a:p>
            <a:r>
              <a:rPr lang="en-IN" sz="2000" b="1" dirty="0">
                <a:solidFill>
                  <a:schemeClr val="tx1">
                    <a:lumMod val="95000"/>
                  </a:schemeClr>
                </a:solidFill>
                <a:latin typeface="Times New Roman" panose="02020603050405020304" pitchFamily="18" charset="0"/>
                <a:cs typeface="Times New Roman" panose="02020603050405020304" pitchFamily="18" charset="0"/>
              </a:rPr>
              <a:t>Name: </a:t>
            </a:r>
            <a:r>
              <a:rPr lang="en-IN" sz="2000" b="1" dirty="0" err="1">
                <a:solidFill>
                  <a:schemeClr val="tx1">
                    <a:lumMod val="95000"/>
                  </a:schemeClr>
                </a:solidFill>
                <a:latin typeface="Times New Roman" panose="02020603050405020304" pitchFamily="18" charset="0"/>
                <a:cs typeface="Times New Roman" panose="02020603050405020304" pitchFamily="18" charset="0"/>
              </a:rPr>
              <a:t>Nishanthi</a:t>
            </a:r>
            <a:r>
              <a:rPr lang="en-IN" sz="2000" b="1" dirty="0">
                <a:solidFill>
                  <a:schemeClr val="tx1">
                    <a:lumMod val="95000"/>
                  </a:schemeClr>
                </a:solidFill>
                <a:latin typeface="Times New Roman" panose="02020603050405020304" pitchFamily="18" charset="0"/>
                <a:cs typeface="Times New Roman" panose="02020603050405020304" pitchFamily="18" charset="0"/>
              </a:rPr>
              <a:t>. A</a:t>
            </a:r>
          </a:p>
          <a:p>
            <a:r>
              <a:rPr lang="en-US" sz="2000" b="1" dirty="0">
                <a:solidFill>
                  <a:schemeClr val="tx1">
                    <a:lumMod val="95000"/>
                  </a:schemeClr>
                </a:solidFill>
                <a:latin typeface="Times New Roman" panose="02020603050405020304" pitchFamily="18" charset="0"/>
                <a:cs typeface="Times New Roman" panose="02020603050405020304" pitchFamily="18" charset="0"/>
              </a:rPr>
              <a:t>Mentor: Jaya Pandey</a:t>
            </a:r>
          </a:p>
          <a:p>
            <a:r>
              <a:rPr lang="en-US" sz="2000" b="1" dirty="0">
                <a:solidFill>
                  <a:schemeClr val="tx1">
                    <a:lumMod val="95000"/>
                  </a:schemeClr>
                </a:solidFill>
                <a:latin typeface="Times New Roman" panose="02020603050405020304" pitchFamily="18" charset="0"/>
                <a:cs typeface="Times New Roman" panose="02020603050405020304" pitchFamily="18" charset="0"/>
              </a:rPr>
              <a:t>Batch: DA22S2</a:t>
            </a:r>
          </a:p>
          <a:p>
            <a:endParaRPr lang="en-US" sz="1600" dirty="0"/>
          </a:p>
        </p:txBody>
      </p:sp>
    </p:spTree>
    <p:extLst>
      <p:ext uri="{BB962C8B-B14F-4D97-AF65-F5344CB8AC3E}">
        <p14:creationId xmlns:p14="http://schemas.microsoft.com/office/powerpoint/2010/main" val="3855622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CCF443-7805-BD71-FF37-69A8B71CF3E7}"/>
              </a:ext>
            </a:extLst>
          </p:cNvPr>
          <p:cNvPicPr>
            <a:picLocks noChangeAspect="1"/>
          </p:cNvPicPr>
          <p:nvPr/>
        </p:nvPicPr>
        <p:blipFill>
          <a:blip r:embed="rId2"/>
          <a:stretch>
            <a:fillRect/>
          </a:stretch>
        </p:blipFill>
        <p:spPr>
          <a:xfrm>
            <a:off x="642936" y="271463"/>
            <a:ext cx="10915651" cy="6200775"/>
          </a:xfrm>
          <a:prstGeom prst="rect">
            <a:avLst/>
          </a:prstGeom>
        </p:spPr>
      </p:pic>
    </p:spTree>
    <p:extLst>
      <p:ext uri="{BB962C8B-B14F-4D97-AF65-F5344CB8AC3E}">
        <p14:creationId xmlns:p14="http://schemas.microsoft.com/office/powerpoint/2010/main" val="1270603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7813FF-FE17-A5CC-3A39-24B78761FBF1}"/>
              </a:ext>
            </a:extLst>
          </p:cNvPr>
          <p:cNvPicPr>
            <a:picLocks noChangeAspect="1"/>
          </p:cNvPicPr>
          <p:nvPr/>
        </p:nvPicPr>
        <p:blipFill>
          <a:blip r:embed="rId2"/>
          <a:stretch>
            <a:fillRect/>
          </a:stretch>
        </p:blipFill>
        <p:spPr>
          <a:xfrm>
            <a:off x="621506" y="292893"/>
            <a:ext cx="10948988" cy="6272213"/>
          </a:xfrm>
          <a:prstGeom prst="rect">
            <a:avLst/>
          </a:prstGeom>
        </p:spPr>
      </p:pic>
    </p:spTree>
    <p:extLst>
      <p:ext uri="{BB962C8B-B14F-4D97-AF65-F5344CB8AC3E}">
        <p14:creationId xmlns:p14="http://schemas.microsoft.com/office/powerpoint/2010/main" val="2862589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8EE962-867F-4BB7-0702-156F648EC577}"/>
              </a:ext>
            </a:extLst>
          </p:cNvPr>
          <p:cNvPicPr>
            <a:picLocks noChangeAspect="1"/>
          </p:cNvPicPr>
          <p:nvPr/>
        </p:nvPicPr>
        <p:blipFill>
          <a:blip r:embed="rId2"/>
          <a:stretch>
            <a:fillRect/>
          </a:stretch>
        </p:blipFill>
        <p:spPr>
          <a:xfrm>
            <a:off x="720328" y="271462"/>
            <a:ext cx="10751344" cy="6315075"/>
          </a:xfrm>
          <a:prstGeom prst="rect">
            <a:avLst/>
          </a:prstGeom>
        </p:spPr>
      </p:pic>
    </p:spTree>
    <p:extLst>
      <p:ext uri="{BB962C8B-B14F-4D97-AF65-F5344CB8AC3E}">
        <p14:creationId xmlns:p14="http://schemas.microsoft.com/office/powerpoint/2010/main" val="1568628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FB8DA8-7852-AF05-40DD-A54A778622B6}"/>
              </a:ext>
            </a:extLst>
          </p:cNvPr>
          <p:cNvSpPr txBox="1"/>
          <p:nvPr/>
        </p:nvSpPr>
        <p:spPr>
          <a:xfrm>
            <a:off x="4248973" y="-114300"/>
            <a:ext cx="4394965" cy="923330"/>
          </a:xfrm>
          <a:prstGeom prst="rect">
            <a:avLst/>
          </a:prstGeom>
          <a:noFill/>
        </p:spPr>
        <p:txBody>
          <a:bodyPr wrap="square" rtlCol="0">
            <a:spAutoFit/>
          </a:bodyPr>
          <a:lstStyle/>
          <a:p>
            <a:r>
              <a:rPr lang="en-IN" sz="5400"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8A609D42-0284-B5C6-FA6B-89DB5B9D8D42}"/>
              </a:ext>
            </a:extLst>
          </p:cNvPr>
          <p:cNvSpPr txBox="1"/>
          <p:nvPr/>
        </p:nvSpPr>
        <p:spPr>
          <a:xfrm>
            <a:off x="765914" y="809030"/>
            <a:ext cx="11049849" cy="6001643"/>
          </a:xfrm>
          <a:prstGeom prst="rect">
            <a:avLst/>
          </a:prstGeom>
          <a:noFill/>
        </p:spPr>
        <p:txBody>
          <a:bodyPr wrap="square">
            <a:spAutoFit/>
          </a:bodyPr>
          <a:lstStyle/>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a:t>
            </a:r>
            <a:r>
              <a:rPr lang="en-IN" sz="2400" dirty="0" err="1">
                <a:latin typeface="Times New Roman" panose="02020603050405020304" pitchFamily="18" charset="0"/>
                <a:cs typeface="Times New Roman" panose="02020603050405020304" pitchFamily="18" charset="0"/>
              </a:rPr>
              <a:t>otally</a:t>
            </a:r>
            <a:r>
              <a:rPr lang="en-IN" sz="2400" dirty="0">
                <a:latin typeface="Times New Roman" panose="02020603050405020304" pitchFamily="18" charset="0"/>
                <a:cs typeface="Times New Roman" panose="02020603050405020304" pitchFamily="18" charset="0"/>
              </a:rPr>
              <a:t>, there are 16.07% customers are attrited.57% customers were female and 43% customers were male.</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52.58% female </a:t>
            </a:r>
            <a:r>
              <a:rPr lang="en-IN" sz="2400" dirty="0" err="1">
                <a:latin typeface="Times New Roman" panose="02020603050405020304" pitchFamily="18" charset="0"/>
                <a:cs typeface="Times New Roman" panose="02020603050405020304" pitchFamily="18" charset="0"/>
              </a:rPr>
              <a:t>attrited</a:t>
            </a:r>
            <a:r>
              <a:rPr lang="en-IN" sz="2400" dirty="0">
                <a:latin typeface="Times New Roman" panose="02020603050405020304" pitchFamily="18" charset="0"/>
                <a:cs typeface="Times New Roman" panose="02020603050405020304" pitchFamily="18" charset="0"/>
              </a:rPr>
              <a:t> customers are from England and 56.12% male </a:t>
            </a:r>
            <a:r>
              <a:rPr lang="en-IN" sz="2400" dirty="0" err="1">
                <a:latin typeface="Times New Roman" panose="02020603050405020304" pitchFamily="18" charset="0"/>
                <a:cs typeface="Times New Roman" panose="02020603050405020304" pitchFamily="18" charset="0"/>
              </a:rPr>
              <a:t>attrited</a:t>
            </a:r>
            <a:r>
              <a:rPr lang="en-IN" sz="2400" dirty="0">
                <a:latin typeface="Times New Roman" panose="02020603050405020304" pitchFamily="18" charset="0"/>
                <a:cs typeface="Times New Roman" panose="02020603050405020304" pitchFamily="18" charset="0"/>
              </a:rPr>
              <a:t> customers are from England.</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95.29% female </a:t>
            </a:r>
            <a:r>
              <a:rPr lang="en-IN" sz="2400" dirty="0" err="1">
                <a:latin typeface="Times New Roman" panose="02020603050405020304" pitchFamily="18" charset="0"/>
                <a:cs typeface="Times New Roman" panose="02020603050405020304" pitchFamily="18" charset="0"/>
              </a:rPr>
              <a:t>attrited</a:t>
            </a:r>
            <a:r>
              <a:rPr lang="en-IN" sz="2400" dirty="0">
                <a:latin typeface="Times New Roman" panose="02020603050405020304" pitchFamily="18" charset="0"/>
                <a:cs typeface="Times New Roman" panose="02020603050405020304" pitchFamily="18" charset="0"/>
              </a:rPr>
              <a:t> customers have blue card and 90.5% male </a:t>
            </a:r>
            <a:r>
              <a:rPr lang="en-IN" sz="2400" dirty="0" err="1">
                <a:latin typeface="Times New Roman" panose="02020603050405020304" pitchFamily="18" charset="0"/>
                <a:cs typeface="Times New Roman" panose="02020603050405020304" pitchFamily="18" charset="0"/>
              </a:rPr>
              <a:t>attrited</a:t>
            </a:r>
            <a:r>
              <a:rPr lang="en-IN" sz="2400" dirty="0">
                <a:latin typeface="Times New Roman" panose="02020603050405020304" pitchFamily="18" charset="0"/>
                <a:cs typeface="Times New Roman" panose="02020603050405020304" pitchFamily="18" charset="0"/>
              </a:rPr>
              <a:t> customers have blue card.</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62.12% female </a:t>
            </a:r>
            <a:r>
              <a:rPr lang="en-IN" sz="2400" dirty="0" err="1">
                <a:latin typeface="Times New Roman" panose="02020603050405020304" pitchFamily="18" charset="0"/>
                <a:cs typeface="Times New Roman" panose="02020603050405020304" pitchFamily="18" charset="0"/>
              </a:rPr>
              <a:t>attrited</a:t>
            </a:r>
            <a:r>
              <a:rPr lang="en-IN" sz="2400" dirty="0">
                <a:latin typeface="Times New Roman" panose="02020603050405020304" pitchFamily="18" charset="0"/>
                <a:cs typeface="Times New Roman" panose="02020603050405020304" pitchFamily="18" charset="0"/>
              </a:rPr>
              <a:t> customers have income less than $40k and 34.53% male </a:t>
            </a:r>
            <a:r>
              <a:rPr lang="en-IN" sz="2400" dirty="0" err="1">
                <a:latin typeface="Times New Roman" panose="02020603050405020304" pitchFamily="18" charset="0"/>
                <a:cs typeface="Times New Roman" panose="02020603050405020304" pitchFamily="18" charset="0"/>
              </a:rPr>
              <a:t>attrited</a:t>
            </a:r>
            <a:r>
              <a:rPr lang="en-IN" sz="2400" dirty="0">
                <a:latin typeface="Times New Roman" panose="02020603050405020304" pitchFamily="18" charset="0"/>
                <a:cs typeface="Times New Roman" panose="02020603050405020304" pitchFamily="18" charset="0"/>
              </a:rPr>
              <a:t> customers have income between $80k-$120k.</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294 female </a:t>
            </a:r>
            <a:r>
              <a:rPr lang="en-IN" sz="2400" dirty="0" err="1">
                <a:latin typeface="Times New Roman" panose="02020603050405020304" pitchFamily="18" charset="0"/>
                <a:cs typeface="Times New Roman" panose="02020603050405020304" pitchFamily="18" charset="0"/>
              </a:rPr>
              <a:t>attrited</a:t>
            </a:r>
            <a:r>
              <a:rPr lang="en-IN" sz="2400" dirty="0">
                <a:latin typeface="Times New Roman" panose="02020603050405020304" pitchFamily="18" charset="0"/>
                <a:cs typeface="Times New Roman" panose="02020603050405020304" pitchFamily="18" charset="0"/>
              </a:rPr>
              <a:t> customers are graduated and 193 male </a:t>
            </a:r>
            <a:r>
              <a:rPr lang="en-IN" sz="2400" dirty="0" err="1">
                <a:latin typeface="Times New Roman" panose="02020603050405020304" pitchFamily="18" charset="0"/>
                <a:cs typeface="Times New Roman" panose="02020603050405020304" pitchFamily="18" charset="0"/>
              </a:rPr>
              <a:t>attrited</a:t>
            </a:r>
            <a:r>
              <a:rPr lang="en-IN" sz="2400" dirty="0">
                <a:latin typeface="Times New Roman" panose="02020603050405020304" pitchFamily="18" charset="0"/>
                <a:cs typeface="Times New Roman" panose="02020603050405020304" pitchFamily="18" charset="0"/>
              </a:rPr>
              <a:t> customers are graduated.</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44.31% female </a:t>
            </a:r>
            <a:r>
              <a:rPr lang="en-IN" sz="2400" dirty="0" err="1">
                <a:latin typeface="Times New Roman" panose="02020603050405020304" pitchFamily="18" charset="0"/>
                <a:cs typeface="Times New Roman" panose="02020603050405020304" pitchFamily="18" charset="0"/>
              </a:rPr>
              <a:t>attrited</a:t>
            </a:r>
            <a:r>
              <a:rPr lang="en-IN" sz="2400" dirty="0">
                <a:latin typeface="Times New Roman" panose="02020603050405020304" pitchFamily="18" charset="0"/>
                <a:cs typeface="Times New Roman" panose="02020603050405020304" pitchFamily="18" charset="0"/>
              </a:rPr>
              <a:t> customers are married and 42.59% male </a:t>
            </a:r>
            <a:r>
              <a:rPr lang="en-IN" sz="2400" dirty="0" err="1">
                <a:latin typeface="Times New Roman" panose="02020603050405020304" pitchFamily="18" charset="0"/>
                <a:cs typeface="Times New Roman" panose="02020603050405020304" pitchFamily="18" charset="0"/>
              </a:rPr>
              <a:t>attrited</a:t>
            </a:r>
            <a:r>
              <a:rPr lang="en-IN" sz="2400" dirty="0">
                <a:latin typeface="Times New Roman" panose="02020603050405020304" pitchFamily="18" charset="0"/>
                <a:cs typeface="Times New Roman" panose="02020603050405020304" pitchFamily="18" charset="0"/>
              </a:rPr>
              <a:t> customers are married.</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693 female </a:t>
            </a:r>
            <a:r>
              <a:rPr lang="en-IN" sz="2400" dirty="0" err="1">
                <a:latin typeface="Times New Roman" panose="02020603050405020304" pitchFamily="18" charset="0"/>
                <a:cs typeface="Times New Roman" panose="02020603050405020304" pitchFamily="18" charset="0"/>
              </a:rPr>
              <a:t>attrited</a:t>
            </a:r>
            <a:r>
              <a:rPr lang="en-IN" sz="2400" dirty="0">
                <a:latin typeface="Times New Roman" panose="02020603050405020304" pitchFamily="18" charset="0"/>
                <a:cs typeface="Times New Roman" panose="02020603050405020304" pitchFamily="18" charset="0"/>
              </a:rPr>
              <a:t> customers have credit limit less than 5k and 224 male </a:t>
            </a:r>
            <a:r>
              <a:rPr lang="en-IN" sz="2400" dirty="0" err="1">
                <a:latin typeface="Times New Roman" panose="02020603050405020304" pitchFamily="18" charset="0"/>
                <a:cs typeface="Times New Roman" panose="02020603050405020304" pitchFamily="18" charset="0"/>
              </a:rPr>
              <a:t>attrited</a:t>
            </a:r>
            <a:r>
              <a:rPr lang="en-IN" sz="2400" dirty="0">
                <a:latin typeface="Times New Roman" panose="02020603050405020304" pitchFamily="18" charset="0"/>
                <a:cs typeface="Times New Roman" panose="02020603050405020304" pitchFamily="18" charset="0"/>
              </a:rPr>
              <a:t> customers have credit limit less than 5k.</a:t>
            </a:r>
          </a:p>
          <a:p>
            <a:pPr marL="285750" indent="-28575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7442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07278-DE2A-E99D-1651-610701FF6CAF}"/>
              </a:ext>
            </a:extLst>
          </p:cNvPr>
          <p:cNvSpPr>
            <a:spLocks noGrp="1"/>
          </p:cNvSpPr>
          <p:nvPr>
            <p:ph type="title"/>
          </p:nvPr>
        </p:nvSpPr>
        <p:spPr>
          <a:xfrm>
            <a:off x="1319752" y="0"/>
            <a:ext cx="7993930" cy="1125442"/>
          </a:xfrm>
        </p:spPr>
        <p:txBody>
          <a:bodyPr>
            <a:normAutofit/>
          </a:bodyPr>
          <a:lstStyle/>
          <a:p>
            <a:r>
              <a:rPr lang="en-IN" sz="3200" b="1" dirty="0">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Introduction</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1EFA363-0845-A2B8-D16C-85A4EFB8F974}"/>
              </a:ext>
            </a:extLst>
          </p:cNvPr>
          <p:cNvSpPr txBox="1"/>
          <p:nvPr/>
        </p:nvSpPr>
        <p:spPr>
          <a:xfrm>
            <a:off x="826416" y="1244543"/>
            <a:ext cx="10350631" cy="3785652"/>
          </a:xfrm>
          <a:prstGeom prst="rect">
            <a:avLst/>
          </a:prstGeom>
          <a:noFill/>
        </p:spPr>
        <p:txBody>
          <a:bodyPr wrap="square">
            <a:spAutoFit/>
          </a:bodyPr>
          <a:lstStyle/>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 certain bank in North America wants to perform customer churn analysis, as the credit card business of the bank is not performing very well. </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As a data analyst, churn analysis will help the bank to evaluate the customers who have stopped purchasing the credit card of the bank and figure out measures to reduce the bank's customer loss rate.</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Analyze the data to understand patterns, correlations, and trends related to churn. Visualizations and statistical techniques can help uncover insights about customer behavior.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3049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6C88A-08FB-AE77-F593-C33E3DBBD4B5}"/>
              </a:ext>
            </a:extLst>
          </p:cNvPr>
          <p:cNvSpPr>
            <a:spLocks noGrp="1"/>
          </p:cNvSpPr>
          <p:nvPr>
            <p:ph type="title"/>
          </p:nvPr>
        </p:nvSpPr>
        <p:spPr>
          <a:xfrm>
            <a:off x="1242388" y="475642"/>
            <a:ext cx="10364451" cy="1021747"/>
          </a:xfrm>
        </p:spPr>
        <p:txBody>
          <a:bodyPr>
            <a:normAutofit/>
          </a:bodyPr>
          <a:lstStyle/>
          <a:p>
            <a:r>
              <a:rPr lang="en-IN" b="1" dirty="0">
                <a:latin typeface="Times New Roman" panose="02020603050405020304" pitchFamily="18" charset="0"/>
                <a:cs typeface="Times New Roman" panose="02020603050405020304" pitchFamily="18" charset="0"/>
              </a:rPr>
              <a:t>                           </a:t>
            </a:r>
            <a:r>
              <a:rPr lang="en-IN" b="1" dirty="0">
                <a:solidFill>
                  <a:schemeClr val="bg1"/>
                </a:solidFill>
                <a:latin typeface="Times New Roman" panose="02020603050405020304" pitchFamily="18" charset="0"/>
                <a:cs typeface="Times New Roman" panose="02020603050405020304" pitchFamily="18" charset="0"/>
              </a:rPr>
              <a:t>Description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0276C99-D431-88B8-9884-12E02BE3E858}"/>
              </a:ext>
            </a:extLst>
          </p:cNvPr>
          <p:cNvSpPr txBox="1"/>
          <p:nvPr/>
        </p:nvSpPr>
        <p:spPr>
          <a:xfrm>
            <a:off x="926970" y="1983802"/>
            <a:ext cx="10503030" cy="3046988"/>
          </a:xfrm>
          <a:prstGeom prst="rect">
            <a:avLst/>
          </a:prstGeom>
          <a:noFill/>
        </p:spPr>
        <p:txBody>
          <a:bodyPr wrap="square">
            <a:spAutoFit/>
          </a:bodyPr>
          <a:lstStyle/>
          <a:p>
            <a:pPr marL="2857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dataset </a:t>
            </a:r>
            <a:r>
              <a:rPr lang="en-US" sz="2400" dirty="0" err="1">
                <a:latin typeface="Times New Roman" panose="02020603050405020304" pitchFamily="18" charset="0"/>
                <a:cs typeface="Times New Roman" panose="02020603050405020304" pitchFamily="18" charset="0"/>
              </a:rPr>
              <a:t>cotains</a:t>
            </a:r>
            <a:r>
              <a:rPr lang="en-US" sz="2400" dirty="0">
                <a:latin typeface="Times New Roman" panose="02020603050405020304" pitchFamily="18" charset="0"/>
                <a:cs typeface="Times New Roman" panose="02020603050405020304" pitchFamily="18" charset="0"/>
              </a:rPr>
              <a:t> 10127 rows and 20 columns.</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There are 12 numerical columns and 8 categorical columns.</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 have used some columns for my analysis.</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They are attrition flag ,card category ,Income category ,gender ,region ,customer age ,education level ,credit limit </a:t>
            </a:r>
          </a:p>
        </p:txBody>
      </p:sp>
    </p:spTree>
    <p:extLst>
      <p:ext uri="{BB962C8B-B14F-4D97-AF65-F5344CB8AC3E}">
        <p14:creationId xmlns:p14="http://schemas.microsoft.com/office/powerpoint/2010/main" val="3419986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F4B537-6F96-2B91-39F3-93F7E8C4A06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DATA PRE-PROCESSING</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27" name="Content Placeholder 26">
            <a:extLst>
              <a:ext uri="{FF2B5EF4-FFF2-40B4-BE49-F238E27FC236}">
                <a16:creationId xmlns:a16="http://schemas.microsoft.com/office/drawing/2014/main" id="{47198E1E-4656-9769-B1B3-AB7983E2128A}"/>
              </a:ext>
            </a:extLst>
          </p:cNvPr>
          <p:cNvSpPr>
            <a:spLocks noGrp="1"/>
          </p:cNvSpPr>
          <p:nvPr>
            <p:ph idx="1"/>
          </p:nvPr>
        </p:nvSpPr>
        <p:spPr>
          <a:xfrm>
            <a:off x="1141412" y="1788459"/>
            <a:ext cx="10342376" cy="4002742"/>
          </a:xfrm>
        </p:spPr>
        <p:txBody>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Out of 12 numerical columns,9 columns contains outliers.</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Other 3 columns does not contains any outliers. They are </a:t>
            </a:r>
            <a:r>
              <a:rPr lang="en-IN" dirty="0" err="1">
                <a:latin typeface="Times New Roman" panose="02020603050405020304" pitchFamily="18" charset="0"/>
                <a:cs typeface="Times New Roman" panose="02020603050405020304" pitchFamily="18" charset="0"/>
              </a:rPr>
              <a:t>total_relationship_count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total_revolving_bal</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avg_utilization_ratio</a:t>
            </a:r>
            <a:r>
              <a:rPr lang="en-IN" dirty="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Only 2 columns contains null values: </a:t>
            </a:r>
            <a:r>
              <a:rPr lang="en-IN" dirty="0" err="1">
                <a:latin typeface="Times New Roman" panose="02020603050405020304" pitchFamily="18" charset="0"/>
                <a:cs typeface="Times New Roman" panose="02020603050405020304" pitchFamily="18" charset="0"/>
              </a:rPr>
              <a:t>card_category</a:t>
            </a:r>
            <a:r>
              <a:rPr lang="en-IN" dirty="0">
                <a:latin typeface="Times New Roman" panose="02020603050405020304" pitchFamily="18" charset="0"/>
                <a:cs typeface="Times New Roman" panose="02020603050405020304" pitchFamily="18" charset="0"/>
              </a:rPr>
              <a:t>(132) and </a:t>
            </a:r>
            <a:r>
              <a:rPr lang="en-IN" dirty="0" err="1">
                <a:latin typeface="Times New Roman" panose="02020603050405020304" pitchFamily="18" charset="0"/>
                <a:cs typeface="Times New Roman" panose="02020603050405020304" pitchFamily="18" charset="0"/>
              </a:rPr>
              <a:t>credit_limit</a:t>
            </a:r>
            <a:r>
              <a:rPr lang="en-IN" dirty="0">
                <a:latin typeface="Times New Roman" panose="02020603050405020304" pitchFamily="18" charset="0"/>
                <a:cs typeface="Times New Roman" panose="02020603050405020304" pitchFamily="18" charset="0"/>
              </a:rPr>
              <a:t>(60)</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Card category is a categorical column so null value is treated replacing mode value.</a:t>
            </a:r>
          </a:p>
          <a:p>
            <a:pPr>
              <a:buFont typeface="Wingdings" panose="05000000000000000000" pitchFamily="2" charset="2"/>
              <a:buChar char="§"/>
            </a:pPr>
            <a:r>
              <a:rPr lang="en-IN" dirty="0" err="1">
                <a:latin typeface="Times New Roman" panose="02020603050405020304" pitchFamily="18" charset="0"/>
                <a:cs typeface="Times New Roman" panose="02020603050405020304" pitchFamily="18" charset="0"/>
              </a:rPr>
              <a:t>Credit_limit</a:t>
            </a:r>
            <a:r>
              <a:rPr lang="en-IN" dirty="0">
                <a:latin typeface="Times New Roman" panose="02020603050405020304" pitchFamily="18" charset="0"/>
                <a:cs typeface="Times New Roman" panose="02020603050405020304" pitchFamily="18" charset="0"/>
              </a:rPr>
              <a:t> is a numerical column so null value is treated replacing mean value.</a:t>
            </a:r>
          </a:p>
        </p:txBody>
      </p:sp>
    </p:spTree>
    <p:extLst>
      <p:ext uri="{BB962C8B-B14F-4D97-AF65-F5344CB8AC3E}">
        <p14:creationId xmlns:p14="http://schemas.microsoft.com/office/powerpoint/2010/main" val="4041187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AA5724-ED44-BB2B-2F44-1355F89B8ABF}"/>
              </a:ext>
            </a:extLst>
          </p:cNvPr>
          <p:cNvSpPr txBox="1"/>
          <p:nvPr/>
        </p:nvSpPr>
        <p:spPr>
          <a:xfrm>
            <a:off x="1271046" y="640838"/>
            <a:ext cx="10414447"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Task 1: </a:t>
            </a:r>
            <a:r>
              <a:rPr lang="en-IN" sz="2400" dirty="0">
                <a:latin typeface="Times New Roman" panose="02020603050405020304" pitchFamily="18" charset="0"/>
                <a:cs typeface="Times New Roman" panose="02020603050405020304" pitchFamily="18" charset="0"/>
              </a:rPr>
              <a:t>Display the percentage of </a:t>
            </a:r>
            <a:r>
              <a:rPr lang="en-IN" sz="2400" dirty="0" err="1">
                <a:latin typeface="Times New Roman" panose="02020603050405020304" pitchFamily="18" charset="0"/>
                <a:cs typeface="Times New Roman" panose="02020603050405020304" pitchFamily="18" charset="0"/>
              </a:rPr>
              <a:t>attrited</a:t>
            </a:r>
            <a:r>
              <a:rPr lang="en-IN" sz="2400" dirty="0">
                <a:latin typeface="Times New Roman" panose="02020603050405020304" pitchFamily="18" charset="0"/>
                <a:cs typeface="Times New Roman" panose="02020603050405020304" pitchFamily="18" charset="0"/>
              </a:rPr>
              <a:t> and existing customers from the data.</a:t>
            </a:r>
          </a:p>
        </p:txBody>
      </p:sp>
      <p:sp>
        <p:nvSpPr>
          <p:cNvPr id="6" name="TextBox 5">
            <a:extLst>
              <a:ext uri="{FF2B5EF4-FFF2-40B4-BE49-F238E27FC236}">
                <a16:creationId xmlns:a16="http://schemas.microsoft.com/office/drawing/2014/main" id="{D59847F3-97C0-FF26-C628-66C664E395B8}"/>
              </a:ext>
            </a:extLst>
          </p:cNvPr>
          <p:cNvSpPr txBox="1"/>
          <p:nvPr/>
        </p:nvSpPr>
        <p:spPr>
          <a:xfrm>
            <a:off x="886120" y="5599522"/>
            <a:ext cx="9181707" cy="830997"/>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As per the pie </a:t>
            </a:r>
            <a:r>
              <a:rPr lang="en-IN" sz="2400" dirty="0" err="1">
                <a:latin typeface="Times New Roman" panose="02020603050405020304" pitchFamily="18" charset="0"/>
                <a:cs typeface="Times New Roman" panose="02020603050405020304" pitchFamily="18" charset="0"/>
              </a:rPr>
              <a:t>chart,there</a:t>
            </a:r>
            <a:r>
              <a:rPr lang="en-IN" sz="2400" dirty="0">
                <a:latin typeface="Times New Roman" panose="02020603050405020304" pitchFamily="18" charset="0"/>
                <a:cs typeface="Times New Roman" panose="02020603050405020304" pitchFamily="18" charset="0"/>
              </a:rPr>
              <a:t> are 16.07% of </a:t>
            </a:r>
            <a:r>
              <a:rPr lang="en-IN" sz="2400" dirty="0" err="1">
                <a:latin typeface="Times New Roman" panose="02020603050405020304" pitchFamily="18" charset="0"/>
                <a:cs typeface="Times New Roman" panose="02020603050405020304" pitchFamily="18" charset="0"/>
              </a:rPr>
              <a:t>attrited</a:t>
            </a:r>
            <a:r>
              <a:rPr lang="en-IN" sz="2400" dirty="0">
                <a:latin typeface="Times New Roman" panose="02020603050405020304" pitchFamily="18" charset="0"/>
                <a:cs typeface="Times New Roman" panose="02020603050405020304" pitchFamily="18" charset="0"/>
              </a:rPr>
              <a:t> customers and 83.93% of existing customers were present in the data.</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A56DC2F-1208-73C9-B7BD-1C3BF7036EAC}"/>
              </a:ext>
            </a:extLst>
          </p:cNvPr>
          <p:cNvSpPr txBox="1"/>
          <p:nvPr/>
        </p:nvSpPr>
        <p:spPr>
          <a:xfrm>
            <a:off x="886120" y="4820595"/>
            <a:ext cx="2702844"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Interpretation</a:t>
            </a:r>
            <a:r>
              <a:rPr lang="en-IN" sz="2400" b="1" dirty="0">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B7C316C6-22E0-186B-E334-6300EDB9DE84}"/>
              </a:ext>
            </a:extLst>
          </p:cNvPr>
          <p:cNvPicPr>
            <a:picLocks noChangeAspect="1"/>
          </p:cNvPicPr>
          <p:nvPr/>
        </p:nvPicPr>
        <p:blipFill>
          <a:blip r:embed="rId2"/>
          <a:stretch>
            <a:fillRect/>
          </a:stretch>
        </p:blipFill>
        <p:spPr>
          <a:xfrm>
            <a:off x="3588964" y="1358210"/>
            <a:ext cx="4912099" cy="3038979"/>
          </a:xfrm>
          <a:prstGeom prst="rect">
            <a:avLst/>
          </a:prstGeom>
        </p:spPr>
      </p:pic>
    </p:spTree>
    <p:extLst>
      <p:ext uri="{BB962C8B-B14F-4D97-AF65-F5344CB8AC3E}">
        <p14:creationId xmlns:p14="http://schemas.microsoft.com/office/powerpoint/2010/main" val="1296080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AA5724-ED44-BB2B-2F44-1355F89B8ABF}"/>
              </a:ext>
            </a:extLst>
          </p:cNvPr>
          <p:cNvSpPr txBox="1"/>
          <p:nvPr/>
        </p:nvSpPr>
        <p:spPr>
          <a:xfrm>
            <a:off x="886119" y="177755"/>
            <a:ext cx="10414447" cy="830997"/>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Task 2: </a:t>
            </a:r>
            <a:r>
              <a:rPr lang="en-IN" sz="2400" dirty="0">
                <a:latin typeface="Times New Roman" panose="02020603050405020304" pitchFamily="18" charset="0"/>
                <a:cs typeface="Times New Roman" panose="02020603050405020304" pitchFamily="18" charset="0"/>
              </a:rPr>
              <a:t>Display the gender-wise percentage of the </a:t>
            </a:r>
            <a:r>
              <a:rPr lang="en-IN" sz="2400" dirty="0" err="1">
                <a:latin typeface="Times New Roman" panose="02020603050405020304" pitchFamily="18" charset="0"/>
                <a:cs typeface="Times New Roman" panose="02020603050405020304" pitchFamily="18" charset="0"/>
              </a:rPr>
              <a:t>attrited</a:t>
            </a:r>
            <a:r>
              <a:rPr lang="en-IN" sz="2400" dirty="0">
                <a:latin typeface="Times New Roman" panose="02020603050405020304" pitchFamily="18" charset="0"/>
                <a:cs typeface="Times New Roman" panose="02020603050405020304" pitchFamily="18" charset="0"/>
              </a:rPr>
              <a:t> and existing customers</a:t>
            </a:r>
          </a:p>
          <a:p>
            <a:r>
              <a:rPr lang="en-IN" sz="2400" b="1" dirty="0">
                <a:latin typeface="Times New Roman" panose="02020603050405020304" pitchFamily="18" charset="0"/>
                <a:cs typeface="Times New Roman" panose="02020603050405020304" pitchFamily="18" charset="0"/>
              </a:rPr>
              <a:t>Task 3: </a:t>
            </a:r>
            <a:r>
              <a:rPr lang="en-IN" sz="2400" dirty="0">
                <a:latin typeface="Times New Roman" panose="02020603050405020304" pitchFamily="18" charset="0"/>
                <a:cs typeface="Times New Roman" panose="02020603050405020304" pitchFamily="18" charset="0"/>
              </a:rPr>
              <a:t>Display the region-wise percentage of the </a:t>
            </a:r>
            <a:r>
              <a:rPr lang="en-IN" sz="2400" dirty="0" err="1">
                <a:latin typeface="Times New Roman" panose="02020603050405020304" pitchFamily="18" charset="0"/>
                <a:cs typeface="Times New Roman" panose="02020603050405020304" pitchFamily="18" charset="0"/>
              </a:rPr>
              <a:t>attrited</a:t>
            </a:r>
            <a:r>
              <a:rPr lang="en-IN" sz="2400" dirty="0">
                <a:latin typeface="Times New Roman" panose="02020603050405020304" pitchFamily="18" charset="0"/>
                <a:cs typeface="Times New Roman" panose="02020603050405020304" pitchFamily="18" charset="0"/>
              </a:rPr>
              <a:t> and existing customers</a:t>
            </a:r>
          </a:p>
        </p:txBody>
      </p:sp>
      <p:sp>
        <p:nvSpPr>
          <p:cNvPr id="8" name="TextBox 7">
            <a:extLst>
              <a:ext uri="{FF2B5EF4-FFF2-40B4-BE49-F238E27FC236}">
                <a16:creationId xmlns:a16="http://schemas.microsoft.com/office/drawing/2014/main" id="{7A56DC2F-1208-73C9-B7BD-1C3BF7036EAC}"/>
              </a:ext>
            </a:extLst>
          </p:cNvPr>
          <p:cNvSpPr txBox="1"/>
          <p:nvPr/>
        </p:nvSpPr>
        <p:spPr>
          <a:xfrm>
            <a:off x="886119" y="4685403"/>
            <a:ext cx="10772481" cy="2000548"/>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Interpretation</a:t>
            </a:r>
            <a:r>
              <a:rPr lang="en-IN" sz="2400" b="1" dirty="0">
                <a:latin typeface="Times New Roman" panose="02020603050405020304" pitchFamily="18" charset="0"/>
                <a:cs typeface="Times New Roman" panose="02020603050405020304" pitchFamily="18" charset="0"/>
              </a:rPr>
              <a:t>:</a:t>
            </a:r>
          </a:p>
          <a:p>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43.69% of  females and 40.25% of males are existed customers where 9.20% of females and 6.86% of males are </a:t>
            </a:r>
            <a:r>
              <a:rPr lang="en-IN" sz="2400" dirty="0" err="1">
                <a:latin typeface="Times New Roman" panose="02020603050405020304" pitchFamily="18" charset="0"/>
                <a:cs typeface="Times New Roman" panose="02020603050405020304" pitchFamily="18" charset="0"/>
              </a:rPr>
              <a:t>attrited</a:t>
            </a:r>
            <a:r>
              <a:rPr lang="en-IN" sz="2400" dirty="0">
                <a:latin typeface="Times New Roman" panose="02020603050405020304" pitchFamily="18" charset="0"/>
                <a:cs typeface="Times New Roman" panose="02020603050405020304" pitchFamily="18" charset="0"/>
              </a:rPr>
              <a:t> customers who left the </a:t>
            </a:r>
            <a:r>
              <a:rPr lang="en-IN" sz="2400" dirty="0" err="1">
                <a:latin typeface="Times New Roman" panose="02020603050405020304" pitchFamily="18" charset="0"/>
                <a:cs typeface="Times New Roman" panose="02020603050405020304" pitchFamily="18" charset="0"/>
              </a:rPr>
              <a:t>bank.Both</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attrited</a:t>
            </a:r>
            <a:r>
              <a:rPr lang="en-IN" sz="2400" dirty="0">
                <a:latin typeface="Times New Roman" panose="02020603050405020304" pitchFamily="18" charset="0"/>
                <a:cs typeface="Times New Roman" panose="02020603050405020304" pitchFamily="18" charset="0"/>
              </a:rPr>
              <a:t> and existing customers having maximum count percentage in England region and minimum count percentage in Northern Ireland.</a:t>
            </a:r>
          </a:p>
        </p:txBody>
      </p:sp>
      <p:pic>
        <p:nvPicPr>
          <p:cNvPr id="11" name="Picture 10">
            <a:extLst>
              <a:ext uri="{FF2B5EF4-FFF2-40B4-BE49-F238E27FC236}">
                <a16:creationId xmlns:a16="http://schemas.microsoft.com/office/drawing/2014/main" id="{FA4EAFCA-0CAB-F7E7-E3DA-FAFF23361A5E}"/>
              </a:ext>
            </a:extLst>
          </p:cNvPr>
          <p:cNvPicPr>
            <a:picLocks noChangeAspect="1"/>
          </p:cNvPicPr>
          <p:nvPr/>
        </p:nvPicPr>
        <p:blipFill>
          <a:blip r:embed="rId2"/>
          <a:stretch>
            <a:fillRect/>
          </a:stretch>
        </p:blipFill>
        <p:spPr>
          <a:xfrm>
            <a:off x="6093342" y="1267187"/>
            <a:ext cx="5336657" cy="3294972"/>
          </a:xfrm>
          <a:prstGeom prst="rect">
            <a:avLst/>
          </a:prstGeom>
        </p:spPr>
      </p:pic>
      <p:pic>
        <p:nvPicPr>
          <p:cNvPr id="4" name="Picture 3">
            <a:extLst>
              <a:ext uri="{FF2B5EF4-FFF2-40B4-BE49-F238E27FC236}">
                <a16:creationId xmlns:a16="http://schemas.microsoft.com/office/drawing/2014/main" id="{470739EA-6EF3-0A7E-B1A2-E7CE4EE9FB24}"/>
              </a:ext>
            </a:extLst>
          </p:cNvPr>
          <p:cNvPicPr>
            <a:picLocks noChangeAspect="1"/>
          </p:cNvPicPr>
          <p:nvPr/>
        </p:nvPicPr>
        <p:blipFill>
          <a:blip r:embed="rId3"/>
          <a:stretch>
            <a:fillRect/>
          </a:stretch>
        </p:blipFill>
        <p:spPr>
          <a:xfrm>
            <a:off x="1885950" y="1267188"/>
            <a:ext cx="3771900" cy="3294971"/>
          </a:xfrm>
          <a:prstGeom prst="rect">
            <a:avLst/>
          </a:prstGeom>
        </p:spPr>
      </p:pic>
    </p:spTree>
    <p:extLst>
      <p:ext uri="{BB962C8B-B14F-4D97-AF65-F5344CB8AC3E}">
        <p14:creationId xmlns:p14="http://schemas.microsoft.com/office/powerpoint/2010/main" val="3427922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AA5724-ED44-BB2B-2F44-1355F89B8ABF}"/>
              </a:ext>
            </a:extLst>
          </p:cNvPr>
          <p:cNvSpPr txBox="1"/>
          <p:nvPr/>
        </p:nvSpPr>
        <p:spPr>
          <a:xfrm>
            <a:off x="416859" y="640838"/>
            <a:ext cx="11403106" cy="830997"/>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Task 4: </a:t>
            </a:r>
            <a:r>
              <a:rPr lang="en-IN" sz="2400" dirty="0">
                <a:latin typeface="Times New Roman" panose="02020603050405020304" pitchFamily="18" charset="0"/>
                <a:cs typeface="Times New Roman" panose="02020603050405020304" pitchFamily="18" charset="0"/>
              </a:rPr>
              <a:t>Display the percentage of </a:t>
            </a:r>
            <a:r>
              <a:rPr lang="en-IN" sz="2400" dirty="0" err="1">
                <a:latin typeface="Times New Roman" panose="02020603050405020304" pitchFamily="18" charset="0"/>
                <a:cs typeface="Times New Roman" panose="02020603050405020304" pitchFamily="18" charset="0"/>
              </a:rPr>
              <a:t>attrited</a:t>
            </a:r>
            <a:r>
              <a:rPr lang="en-IN" sz="2400" dirty="0">
                <a:latin typeface="Times New Roman" panose="02020603050405020304" pitchFamily="18" charset="0"/>
                <a:cs typeface="Times New Roman" panose="02020603050405020304" pitchFamily="18" charset="0"/>
              </a:rPr>
              <a:t> and existing customers for each card category</a:t>
            </a:r>
          </a:p>
          <a:p>
            <a:r>
              <a:rPr lang="en-IN" sz="2400" b="1" dirty="0">
                <a:latin typeface="Times New Roman" panose="02020603050405020304" pitchFamily="18" charset="0"/>
                <a:cs typeface="Times New Roman" panose="02020603050405020304" pitchFamily="18" charset="0"/>
              </a:rPr>
              <a:t>Task 5: </a:t>
            </a:r>
            <a:r>
              <a:rPr lang="en-IN" sz="2400" dirty="0">
                <a:latin typeface="Times New Roman" panose="02020603050405020304" pitchFamily="18" charset="0"/>
                <a:cs typeface="Times New Roman" panose="02020603050405020304" pitchFamily="18" charset="0"/>
              </a:rPr>
              <a:t>Display the percentage of </a:t>
            </a:r>
            <a:r>
              <a:rPr lang="en-IN" sz="2400" dirty="0" err="1">
                <a:latin typeface="Times New Roman" panose="02020603050405020304" pitchFamily="18" charset="0"/>
                <a:cs typeface="Times New Roman" panose="02020603050405020304" pitchFamily="18" charset="0"/>
              </a:rPr>
              <a:t>attrited</a:t>
            </a:r>
            <a:r>
              <a:rPr lang="en-IN" sz="2400" dirty="0">
                <a:latin typeface="Times New Roman" panose="02020603050405020304" pitchFamily="18" charset="0"/>
                <a:cs typeface="Times New Roman" panose="02020603050405020304" pitchFamily="18" charset="0"/>
              </a:rPr>
              <a:t> and existing customers for each income category</a:t>
            </a:r>
          </a:p>
        </p:txBody>
      </p:sp>
      <p:sp>
        <p:nvSpPr>
          <p:cNvPr id="8" name="TextBox 7">
            <a:extLst>
              <a:ext uri="{FF2B5EF4-FFF2-40B4-BE49-F238E27FC236}">
                <a16:creationId xmlns:a16="http://schemas.microsoft.com/office/drawing/2014/main" id="{7A56DC2F-1208-73C9-B7BD-1C3BF7036EAC}"/>
              </a:ext>
            </a:extLst>
          </p:cNvPr>
          <p:cNvSpPr txBox="1"/>
          <p:nvPr/>
        </p:nvSpPr>
        <p:spPr>
          <a:xfrm>
            <a:off x="886120" y="5057336"/>
            <a:ext cx="10419760" cy="1261884"/>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Interpretation</a:t>
            </a:r>
            <a:r>
              <a:rPr lang="en-IN" sz="2400" b="1" dirty="0">
                <a:latin typeface="Times New Roman" panose="02020603050405020304" pitchFamily="18" charset="0"/>
                <a:cs typeface="Times New Roman" panose="02020603050405020304" pitchFamily="18" charset="0"/>
              </a:rPr>
              <a:t>:</a:t>
            </a:r>
          </a:p>
          <a:p>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Both customers have holding maximum of blue card category and minimum of platinum category and their income were mostly less than $40k</a:t>
            </a:r>
            <a:r>
              <a:rPr lang="en-IN" sz="2400" b="1" dirty="0">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2B13023B-A902-9E69-9111-837669A8A464}"/>
              </a:ext>
            </a:extLst>
          </p:cNvPr>
          <p:cNvPicPr>
            <a:picLocks noChangeAspect="1"/>
          </p:cNvPicPr>
          <p:nvPr/>
        </p:nvPicPr>
        <p:blipFill>
          <a:blip r:embed="rId2"/>
          <a:stretch>
            <a:fillRect/>
          </a:stretch>
        </p:blipFill>
        <p:spPr>
          <a:xfrm>
            <a:off x="886120" y="1680881"/>
            <a:ext cx="4882668" cy="3167409"/>
          </a:xfrm>
          <a:prstGeom prst="rect">
            <a:avLst/>
          </a:prstGeom>
        </p:spPr>
      </p:pic>
      <p:pic>
        <p:nvPicPr>
          <p:cNvPr id="9" name="Picture 8">
            <a:extLst>
              <a:ext uri="{FF2B5EF4-FFF2-40B4-BE49-F238E27FC236}">
                <a16:creationId xmlns:a16="http://schemas.microsoft.com/office/drawing/2014/main" id="{3956FF4E-9078-A7BB-2C4A-8FEF31B846DF}"/>
              </a:ext>
            </a:extLst>
          </p:cNvPr>
          <p:cNvPicPr>
            <a:picLocks noChangeAspect="1"/>
          </p:cNvPicPr>
          <p:nvPr/>
        </p:nvPicPr>
        <p:blipFill>
          <a:blip r:embed="rId3"/>
          <a:stretch>
            <a:fillRect/>
          </a:stretch>
        </p:blipFill>
        <p:spPr>
          <a:xfrm>
            <a:off x="6096000" y="1680881"/>
            <a:ext cx="5209880" cy="3167409"/>
          </a:xfrm>
          <a:prstGeom prst="rect">
            <a:avLst/>
          </a:prstGeom>
        </p:spPr>
      </p:pic>
    </p:spTree>
    <p:extLst>
      <p:ext uri="{BB962C8B-B14F-4D97-AF65-F5344CB8AC3E}">
        <p14:creationId xmlns:p14="http://schemas.microsoft.com/office/powerpoint/2010/main" val="766372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AA5724-ED44-BB2B-2F44-1355F89B8ABF}"/>
              </a:ext>
            </a:extLst>
          </p:cNvPr>
          <p:cNvSpPr txBox="1"/>
          <p:nvPr/>
        </p:nvSpPr>
        <p:spPr>
          <a:xfrm>
            <a:off x="823367" y="640838"/>
            <a:ext cx="10414447" cy="830997"/>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Task 6: </a:t>
            </a:r>
            <a:r>
              <a:rPr lang="en-IN" sz="2400" dirty="0">
                <a:latin typeface="Times New Roman" panose="02020603050405020304" pitchFamily="18" charset="0"/>
                <a:cs typeface="Times New Roman" panose="02020603050405020304" pitchFamily="18" charset="0"/>
              </a:rPr>
              <a:t>Display the region-wise count of </a:t>
            </a:r>
            <a:r>
              <a:rPr lang="en-IN" sz="2400" dirty="0" err="1">
                <a:latin typeface="Times New Roman" panose="02020603050405020304" pitchFamily="18" charset="0"/>
                <a:cs typeface="Times New Roman" panose="02020603050405020304" pitchFamily="18" charset="0"/>
              </a:rPr>
              <a:t>customers.Identify</a:t>
            </a:r>
            <a:r>
              <a:rPr lang="en-IN" sz="2400" dirty="0">
                <a:latin typeface="Times New Roman" panose="02020603050405020304" pitchFamily="18" charset="0"/>
                <a:cs typeface="Times New Roman" panose="02020603050405020304" pitchFamily="18" charset="0"/>
              </a:rPr>
              <a:t> the region that has the maximum number of customers.</a:t>
            </a:r>
          </a:p>
        </p:txBody>
      </p:sp>
      <p:sp>
        <p:nvSpPr>
          <p:cNvPr id="8" name="TextBox 7">
            <a:extLst>
              <a:ext uri="{FF2B5EF4-FFF2-40B4-BE49-F238E27FC236}">
                <a16:creationId xmlns:a16="http://schemas.microsoft.com/office/drawing/2014/main" id="{7A56DC2F-1208-73C9-B7BD-1C3BF7036EAC}"/>
              </a:ext>
            </a:extLst>
          </p:cNvPr>
          <p:cNvSpPr txBox="1"/>
          <p:nvPr/>
        </p:nvSpPr>
        <p:spPr>
          <a:xfrm>
            <a:off x="886120" y="4820595"/>
            <a:ext cx="10351694" cy="1261884"/>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Interpretation</a:t>
            </a:r>
            <a:r>
              <a:rPr lang="en-IN" sz="2400" b="1" dirty="0">
                <a:latin typeface="Times New Roman" panose="02020603050405020304" pitchFamily="18" charset="0"/>
                <a:cs typeface="Times New Roman" panose="02020603050405020304" pitchFamily="18" charset="0"/>
              </a:rPr>
              <a:t>:</a:t>
            </a:r>
          </a:p>
          <a:p>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There are 5,393 customers were from England and 568 were from Northern Ireland.</a:t>
            </a:r>
          </a:p>
        </p:txBody>
      </p:sp>
      <p:pic>
        <p:nvPicPr>
          <p:cNvPr id="4" name="Picture 3">
            <a:extLst>
              <a:ext uri="{FF2B5EF4-FFF2-40B4-BE49-F238E27FC236}">
                <a16:creationId xmlns:a16="http://schemas.microsoft.com/office/drawing/2014/main" id="{A881134F-FFB4-230B-41CD-D9F5CC680468}"/>
              </a:ext>
            </a:extLst>
          </p:cNvPr>
          <p:cNvPicPr>
            <a:picLocks noChangeAspect="1"/>
          </p:cNvPicPr>
          <p:nvPr/>
        </p:nvPicPr>
        <p:blipFill>
          <a:blip r:embed="rId2"/>
          <a:stretch>
            <a:fillRect/>
          </a:stretch>
        </p:blipFill>
        <p:spPr>
          <a:xfrm>
            <a:off x="3100388" y="1499807"/>
            <a:ext cx="4629150" cy="3047719"/>
          </a:xfrm>
          <a:prstGeom prst="rect">
            <a:avLst/>
          </a:prstGeom>
        </p:spPr>
      </p:pic>
    </p:spTree>
    <p:extLst>
      <p:ext uri="{BB962C8B-B14F-4D97-AF65-F5344CB8AC3E}">
        <p14:creationId xmlns:p14="http://schemas.microsoft.com/office/powerpoint/2010/main" val="4262993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3530BE-020B-EAC9-E62C-766D73F873EC}"/>
              </a:ext>
            </a:extLst>
          </p:cNvPr>
          <p:cNvPicPr>
            <a:picLocks noChangeAspect="1"/>
          </p:cNvPicPr>
          <p:nvPr/>
        </p:nvPicPr>
        <p:blipFill>
          <a:blip r:embed="rId2"/>
          <a:stretch>
            <a:fillRect/>
          </a:stretch>
        </p:blipFill>
        <p:spPr>
          <a:xfrm>
            <a:off x="700088" y="157163"/>
            <a:ext cx="10901362" cy="6343650"/>
          </a:xfrm>
          <a:prstGeom prst="rect">
            <a:avLst/>
          </a:prstGeom>
        </p:spPr>
      </p:pic>
    </p:spTree>
    <p:extLst>
      <p:ext uri="{BB962C8B-B14F-4D97-AF65-F5344CB8AC3E}">
        <p14:creationId xmlns:p14="http://schemas.microsoft.com/office/powerpoint/2010/main" val="20671341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2051</TotalTime>
  <Words>619</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Times New Roman</vt:lpstr>
      <vt:lpstr>Tw Cen MT</vt:lpstr>
      <vt:lpstr>Wingdings</vt:lpstr>
      <vt:lpstr>Circuit</vt:lpstr>
      <vt:lpstr>           Capstone project   Customer  churn  data  analysis  </vt:lpstr>
      <vt:lpstr>                            Introduction</vt:lpstr>
      <vt:lpstr>                           Description</vt:lpstr>
      <vt:lpstr>              DATA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Customer churn  data analysis Using tableau  </dc:title>
  <dc:creator>dharun kumar</dc:creator>
  <cp:lastModifiedBy>VICKY VICKY</cp:lastModifiedBy>
  <cp:revision>5</cp:revision>
  <dcterms:created xsi:type="dcterms:W3CDTF">2023-06-21T02:53:34Z</dcterms:created>
  <dcterms:modified xsi:type="dcterms:W3CDTF">2023-06-30T04:38:54Z</dcterms:modified>
</cp:coreProperties>
</file>