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1147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303038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739979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04636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50468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83628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8426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618074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844770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47273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49146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892603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46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94713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52991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58755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226865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8410069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98849050"/>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99386212"/>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092083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697964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236527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310504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05628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64000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6774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77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37337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777629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NISHANTHI.E</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3122191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68</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lokeshnishalokeshnisha2004@gmail.com </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9655291862</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2193466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10306318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18304128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0138974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502558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326"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6"/>
                </a:lnTo>
                <a:lnTo>
                  <a:pt x="3167" y="3159"/>
                </a:lnTo>
                <a:lnTo>
                  <a:pt x="1476" y="5349"/>
                </a:lnTo>
                <a:lnTo>
                  <a:pt x="385" y="7927"/>
                </a:lnTo>
                <a:lnTo>
                  <a:pt x="0" y="10800"/>
                </a:lnTo>
                <a:lnTo>
                  <a:pt x="385" y="13672"/>
                </a:lnTo>
                <a:lnTo>
                  <a:pt x="1476" y="16249"/>
                </a:lnTo>
                <a:lnTo>
                  <a:pt x="3167" y="18431"/>
                </a:lnTo>
                <a:lnTo>
                  <a:pt x="5350" y="20122"/>
                </a:lnTo>
                <a:lnTo>
                  <a:pt x="7927" y="21213"/>
                </a:lnTo>
                <a:lnTo>
                  <a:pt x="10799" y="21600"/>
                </a:lnTo>
                <a:lnTo>
                  <a:pt x="13672" y="21213"/>
                </a:lnTo>
                <a:lnTo>
                  <a:pt x="16249" y="20122"/>
                </a:lnTo>
                <a:lnTo>
                  <a:pt x="18438" y="18431"/>
                </a:lnTo>
                <a:lnTo>
                  <a:pt x="20122" y="16249"/>
                </a:lnTo>
                <a:lnTo>
                  <a:pt x="21212" y="13672"/>
                </a:lnTo>
                <a:lnTo>
                  <a:pt x="21600" y="10800"/>
                </a:lnTo>
                <a:lnTo>
                  <a:pt x="21212" y="7927"/>
                </a:lnTo>
                <a:lnTo>
                  <a:pt x="20122" y="5349"/>
                </a:lnTo>
                <a:lnTo>
                  <a:pt x="18438" y="3159"/>
                </a:lnTo>
                <a:lnTo>
                  <a:pt x="16249" y="1476"/>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6"/>
                </a:lnTo>
                <a:lnTo>
                  <a:pt x="6241" y="1003"/>
                </a:lnTo>
                <a:lnTo>
                  <a:pt x="4916" y="1739"/>
                </a:lnTo>
                <a:lnTo>
                  <a:pt x="3710" y="2648"/>
                </a:lnTo>
                <a:lnTo>
                  <a:pt x="2646" y="3713"/>
                </a:lnTo>
                <a:lnTo>
                  <a:pt x="1736" y="4917"/>
                </a:lnTo>
                <a:lnTo>
                  <a:pt x="1002" y="6246"/>
                </a:lnTo>
                <a:lnTo>
                  <a:pt x="456" y="7678"/>
                </a:lnTo>
                <a:lnTo>
                  <a:pt x="113" y="9201"/>
                </a:lnTo>
                <a:lnTo>
                  <a:pt x="0" y="10797"/>
                </a:lnTo>
                <a:lnTo>
                  <a:pt x="113" y="12393"/>
                </a:lnTo>
                <a:lnTo>
                  <a:pt x="456" y="13916"/>
                </a:lnTo>
                <a:lnTo>
                  <a:pt x="1002" y="15350"/>
                </a:lnTo>
                <a:lnTo>
                  <a:pt x="1736" y="16678"/>
                </a:lnTo>
                <a:lnTo>
                  <a:pt x="2646" y="17881"/>
                </a:lnTo>
                <a:lnTo>
                  <a:pt x="3710" y="18946"/>
                </a:lnTo>
                <a:lnTo>
                  <a:pt x="4916" y="19855"/>
                </a:lnTo>
                <a:lnTo>
                  <a:pt x="6241" y="20591"/>
                </a:lnTo>
                <a:lnTo>
                  <a:pt x="7673" y="21139"/>
                </a:lnTo>
                <a:lnTo>
                  <a:pt x="9198" y="21479"/>
                </a:lnTo>
                <a:lnTo>
                  <a:pt x="10791" y="21596"/>
                </a:lnTo>
                <a:lnTo>
                  <a:pt x="12387" y="21479"/>
                </a:lnTo>
                <a:lnTo>
                  <a:pt x="13907" y="21139"/>
                </a:lnTo>
                <a:lnTo>
                  <a:pt x="15344" y="20591"/>
                </a:lnTo>
                <a:lnTo>
                  <a:pt x="16670" y="19855"/>
                </a:lnTo>
                <a:lnTo>
                  <a:pt x="17872" y="18946"/>
                </a:lnTo>
                <a:lnTo>
                  <a:pt x="18940" y="17881"/>
                </a:lnTo>
                <a:lnTo>
                  <a:pt x="19845" y="16678"/>
                </a:lnTo>
                <a:lnTo>
                  <a:pt x="20582" y="15350"/>
                </a:lnTo>
                <a:lnTo>
                  <a:pt x="21129" y="13916"/>
                </a:lnTo>
                <a:lnTo>
                  <a:pt x="21468" y="12393"/>
                </a:lnTo>
                <a:lnTo>
                  <a:pt x="21587" y="10797"/>
                </a:lnTo>
                <a:lnTo>
                  <a:pt x="21468" y="9201"/>
                </a:lnTo>
                <a:lnTo>
                  <a:pt x="21129" y="7678"/>
                </a:lnTo>
                <a:lnTo>
                  <a:pt x="20582" y="6246"/>
                </a:lnTo>
                <a:lnTo>
                  <a:pt x="19845" y="4917"/>
                </a:lnTo>
                <a:lnTo>
                  <a:pt x="18940" y="3713"/>
                </a:lnTo>
                <a:lnTo>
                  <a:pt x="17872" y="2648"/>
                </a:lnTo>
                <a:lnTo>
                  <a:pt x="16670" y="1739"/>
                </a:lnTo>
                <a:lnTo>
                  <a:pt x="15344" y="1003"/>
                </a:lnTo>
                <a:lnTo>
                  <a:pt x="13907" y="456"/>
                </a:lnTo>
                <a:lnTo>
                  <a:pt x="12387"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954447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3"/>
            <a:chOff x="8534400" y="2702471"/>
            <a:chExt cx="2762884" cy="3258183"/>
          </a:xfrm>
        </p:grpSpPr>
        <p:sp>
          <p:nvSpPr>
            <p:cNvPr id="108" name="曲线"/>
            <p:cNvSpPr>
              <a:spLocks/>
            </p:cNvSpPr>
            <p:nvPr/>
          </p:nvSpPr>
          <p:spPr>
            <a:xfrm rot="0">
              <a:off x="9896476" y="5131305"/>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3"/>
            </a:xfrm>
            <a:prstGeom prst="rect"/>
            <a:noFill/>
            <a:ln w="12700" cmpd="sng" cap="flat">
              <a:noFill/>
              <a:prstDash val="solid"/>
              <a:miter/>
            </a:ln>
          </p:spPr>
        </p:pic>
      </p:grpSp>
    </p:spTree>
    <p:extLst>
      <p:ext uri="{BB962C8B-B14F-4D97-AF65-F5344CB8AC3E}">
        <p14:creationId xmlns:p14="http://schemas.microsoft.com/office/powerpoint/2010/main" val="10036039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26217572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0745699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52511973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9177308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80"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0440242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2024-09-18T05:37:10Z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