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 lIns="45720" rIns="45720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• Total Sales: ₹5,019,265.23</a:t>
            </a:r>
          </a:p>
          <a:p>
            <a:pPr>
              <a:defRPr sz="1800"/>
            </a:pPr>
            <a:r>
              <a:rPr dirty="0"/>
              <a:t>• Total Profit: ₹6,487,847.07</a:t>
            </a:r>
          </a:p>
          <a:p>
            <a:pPr>
              <a:defRPr sz="1800"/>
            </a:pPr>
            <a:r>
              <a:rPr dirty="0"/>
              <a:t>• Total Quantity Sold: 25,355</a:t>
            </a:r>
          </a:p>
          <a:p>
            <a:pPr>
              <a:defRPr sz="1800"/>
            </a:pPr>
            <a:r>
              <a:rPr dirty="0"/>
              <a:t>• Average Discount: 15.24%</a:t>
            </a:r>
          </a:p>
          <a:p>
            <a:pPr>
              <a:defRPr sz="1800"/>
            </a:pPr>
            <a:r>
              <a:rPr dirty="0"/>
              <a:t>• Top Region: North (₹1,369,612.51)</a:t>
            </a:r>
          </a:p>
          <a:p>
            <a:pPr>
              <a:defRPr sz="1800"/>
            </a:pPr>
            <a:r>
              <a:rPr dirty="0"/>
              <a:t>• Top Category: Clothing (₹1,313,474.36)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Sales Dashboard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nishasrini2006@outlook.com</cp:lastModifiedBy>
  <cp:revision>1</cp:revision>
  <dcterms:created xsi:type="dcterms:W3CDTF">2013-01-27T09:14:16Z</dcterms:created>
  <dcterms:modified xsi:type="dcterms:W3CDTF">2025-06-05T07:12:14Z</dcterms:modified>
  <cp:category/>
</cp:coreProperties>
</file>