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kavitha&apos;s%20project%20with%20data%20base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0.03363618009287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"/>
          <c:w val="0.6823733233237503"/>
          <c:h val="0.46305629889173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85800" y="50537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24074" y="3075460"/>
            <a:ext cx="86106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7030A0"/>
                </a:solidFill>
              </a:rPr>
              <a:t>STUDENT NAME : </a:t>
            </a:r>
            <a:r>
              <a:rPr dirty="0" sz="2400" lang="en-US">
                <a:solidFill>
                  <a:srgbClr val="7030A0"/>
                </a:solidFill>
              </a:rPr>
              <a:t>N</a:t>
            </a:r>
            <a:r>
              <a:rPr dirty="0" sz="2400" lang="en-US">
                <a:solidFill>
                  <a:srgbClr val="7030A0"/>
                </a:solidFill>
              </a:rPr>
              <a:t>I</a:t>
            </a:r>
            <a:r>
              <a:rPr dirty="0" sz="2400" lang="en-US">
                <a:solidFill>
                  <a:srgbClr val="7030A0"/>
                </a:solidFill>
              </a:rPr>
              <a:t>S</a:t>
            </a:r>
            <a:r>
              <a:rPr dirty="0" sz="2400" lang="en-US">
                <a:solidFill>
                  <a:srgbClr val="7030A0"/>
                </a:solidFill>
              </a:rPr>
              <a:t>H</a:t>
            </a:r>
            <a:r>
              <a:rPr dirty="0" sz="2400" lang="en-US">
                <a:solidFill>
                  <a:srgbClr val="7030A0"/>
                </a:solidFill>
              </a:rPr>
              <a:t>A</a:t>
            </a:r>
            <a:r>
              <a:rPr dirty="0" sz="2400" lang="en-US">
                <a:solidFill>
                  <a:srgbClr val="7030A0"/>
                </a:solidFill>
              </a:rPr>
              <a:t>NTHINI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P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REGISTER NO. : 22133710</a:t>
            </a:r>
            <a:r>
              <a:rPr dirty="0" sz="2400" lang="en-US">
                <a:solidFill>
                  <a:srgbClr val="7030A0"/>
                </a:solidFill>
              </a:rPr>
              <a:t>4</a:t>
            </a:r>
            <a:r>
              <a:rPr dirty="0" sz="2400" lang="en-US">
                <a:solidFill>
                  <a:srgbClr val="7030A0"/>
                </a:solidFill>
              </a:rPr>
              <a:t>2</a:t>
            </a:r>
            <a:r>
              <a:rPr dirty="0" sz="2400" lang="en-US">
                <a:solidFill>
                  <a:srgbClr val="7030A0"/>
                </a:solidFill>
              </a:rPr>
              <a:t>0</a:t>
            </a:r>
            <a:r>
              <a:rPr dirty="0" sz="2400" lang="en-US">
                <a:solidFill>
                  <a:srgbClr val="7030A0"/>
                </a:solidFill>
              </a:rPr>
              <a:t>3</a:t>
            </a:r>
            <a:r>
              <a:rPr dirty="0" sz="2400" lang="en-US">
                <a:solidFill>
                  <a:srgbClr val="7030A0"/>
                </a:solidFill>
              </a:rPr>
              <a:t>5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NM REG. NO. :</a:t>
            </a:r>
            <a:r>
              <a:rPr dirty="0" sz="2400" lang="en-US"/>
              <a:t> 0AF44A4356071F4B64E4B97BD21E946F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DEPARTMENT : COMMERECE</a:t>
            </a:r>
          </a:p>
          <a:p>
            <a:r>
              <a:rPr dirty="0" sz="2400" lang="en-US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dirty="0" sz="2400" lang="en-US">
                <a:solidFill>
                  <a:srgbClr val="7030A0"/>
                </a:solidFill>
              </a:rPr>
              <a:t>           </a:t>
            </a:r>
            <a:endParaRPr dirty="0" sz="24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 rot="10800000" flipV="1">
            <a:off x="528101" y="1460220"/>
            <a:ext cx="7625705" cy="42697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sz="2400" lang="en-US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755332" y="1951672"/>
            <a:ext cx="8437566" cy="3444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212055" y="1767703"/>
            <a:ext cx="4880928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TO EXAMINE :</a:t>
            </a:r>
          </a:p>
          <a:p>
            <a:r>
              <a:rPr dirty="0" sz="2400" lang="en-US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dirty="0" sz="24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454942" y="1695450"/>
            <a:ext cx="5641058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INSIDERS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OUTSIDERS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dirty="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038" y="2280950"/>
            <a:ext cx="6100074" cy="27584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IDENTIFY AREAS OF STRENGTH AND WEAKNESS.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SET PERFORMANCE GOALS AND TARGETS.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EVALUATE JOB PERFORMANCE AND PRODUCTIVITY.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DEVELOP TRAINING AND DEVELOPMENT programs.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Improve communication and feedback.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Increase employee motivation and ENGAGEMENT.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Reduce turnover and absenteeism.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Enhance overall organizational performance.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755332" y="1702365"/>
            <a:ext cx="3095417" cy="4091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1. Employee I’d </a:t>
            </a:r>
          </a:p>
          <a:p>
            <a:r>
              <a:rPr dirty="0" lang="en-US">
                <a:solidFill>
                  <a:srgbClr val="FF0000"/>
                </a:solidFill>
              </a:rPr>
              <a:t> 2. First name.</a:t>
            </a:r>
          </a:p>
          <a:p>
            <a:r>
              <a:rPr dirty="0" lang="en-US">
                <a:solidFill>
                  <a:srgbClr val="FF0000"/>
                </a:solidFill>
              </a:rPr>
              <a:t> 3. Last name.</a:t>
            </a:r>
          </a:p>
          <a:p>
            <a:r>
              <a:rPr dirty="0" lang="en-US">
                <a:solidFill>
                  <a:srgbClr val="FF0000"/>
                </a:solidFill>
              </a:rPr>
              <a:t>4.business unit.</a:t>
            </a:r>
          </a:p>
          <a:p>
            <a:r>
              <a:rPr dirty="0" lang="en-US">
                <a:solidFill>
                  <a:srgbClr val="FF0000"/>
                </a:solidFill>
              </a:rPr>
              <a:t>5. Employee status.</a:t>
            </a:r>
          </a:p>
          <a:p>
            <a:r>
              <a:rPr dirty="0" lang="en-US">
                <a:solidFill>
                  <a:srgbClr val="FF0000"/>
                </a:solidFill>
              </a:rPr>
              <a:t>6. Employee type.</a:t>
            </a:r>
          </a:p>
          <a:p>
            <a:r>
              <a:rPr dirty="0" lang="en-US">
                <a:solidFill>
                  <a:srgbClr val="FF0000"/>
                </a:solidFill>
              </a:rPr>
              <a:t>7.employee classification type.</a:t>
            </a:r>
          </a:p>
          <a:p>
            <a:r>
              <a:rPr dirty="0" lang="en-US">
                <a:solidFill>
                  <a:srgbClr val="FF0000"/>
                </a:solidFill>
              </a:rPr>
              <a:t>8.gender code.</a:t>
            </a:r>
          </a:p>
          <a:p>
            <a:r>
              <a:rPr dirty="0" lang="en-US">
                <a:solidFill>
                  <a:srgbClr val="FF0000"/>
                </a:solidFill>
              </a:rPr>
              <a:t>9.performance score.</a:t>
            </a:r>
          </a:p>
          <a:p>
            <a:r>
              <a:rPr dirty="0" lang="en-US">
                <a:solidFill>
                  <a:srgbClr val="FF0000"/>
                </a:solidFill>
              </a:rPr>
              <a:t>10.current employee rating.</a:t>
            </a:r>
          </a:p>
          <a:p>
            <a:r>
              <a:rPr dirty="0" lang="en-US">
                <a:solidFill>
                  <a:srgbClr val="FF0000"/>
                </a:solidFill>
              </a:rPr>
              <a:t>11.performance level</a:t>
            </a:r>
          </a:p>
          <a:p>
            <a:r>
              <a:rPr dirty="0" lang="en-US">
                <a:solidFill>
                  <a:srgbClr val="FF0000"/>
                </a:solidFill>
              </a:rPr>
              <a:t>12.martial description.</a:t>
            </a:r>
          </a:p>
          <a:p>
            <a:r>
              <a:rPr dirty="0" lang="en-US">
                <a:solidFill>
                  <a:srgbClr val="FF0000"/>
                </a:solidFill>
              </a:rPr>
              <a:t>13.race description. </a:t>
            </a:r>
          </a:p>
          <a:p>
            <a:r>
              <a:rPr dirty="0" lang="en-US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1048670" name="TextBox 4"/>
          <p:cNvSpPr txBox="1"/>
          <p:nvPr/>
        </p:nvSpPr>
        <p:spPr>
          <a:xfrm>
            <a:off x="4391075" y="1611924"/>
            <a:ext cx="2882561" cy="4625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lang="en-US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dirty="0" lang="en-US" err="1">
                <a:solidFill>
                  <a:srgbClr val="FF0000"/>
                </a:solidFill>
              </a:rPr>
              <a:t>ADEmail</a:t>
            </a:r>
            <a:endParaRPr dirty="0" lang="en-US">
              <a:solidFill>
                <a:srgbClr val="FF0000"/>
              </a:solidFill>
            </a:endParaRP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325629" y="1695450"/>
            <a:ext cx="7208896" cy="3025141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dirty="0" sz="28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Veni Ravi</cp:lastModifiedBy>
  <dcterms:created xsi:type="dcterms:W3CDTF">2024-03-29T04:07:22Z</dcterms:created>
  <dcterms:modified xsi:type="dcterms:W3CDTF">2024-09-06T10:59:41Z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fd2731f5ab7e4eb586a422fa073c8d84</vt:lpwstr>
  </property>
</Properties>
</file>