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FA0B3-EEB5-425D-7329-451225333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EA2CC-152A-D835-5CBB-9B11EDBA5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A91B4-9856-BECB-0B0B-79D23DBD4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11AB-4E6A-A349-8C12-489A2B1A9DB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F5B80-3F8F-59A0-999A-E882E2832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4DAFB-0C48-9A31-B54A-C28D8CE0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5109-6B1A-9340-9394-B0825EB15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4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44AD-759A-7481-0248-2A5F1519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92591-E846-902A-4F0C-98D06BE80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7BD5E-512E-9CC6-98FB-093DB0DFE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11AB-4E6A-A349-8C12-489A2B1A9DB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35848-6DBF-F8F1-0CD2-1F98B7A7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EB563-43CF-5ED1-20D2-E224D9CC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5109-6B1A-9340-9394-B0825EB15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3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F884A0-EB00-1B14-8A00-D31942F47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1AA67-E657-2F36-CBD3-74A6C637C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4D28C-9943-4CEC-6722-714DBFD0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11AB-4E6A-A349-8C12-489A2B1A9DB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D34B0-58F5-862E-87DE-ED023244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0FA93-ED81-FC73-7A42-C2082409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5109-6B1A-9340-9394-B0825EB15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7B20-BF64-D25C-7D0F-F8A562D9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717D4-5F48-EFBA-8F75-372657036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291E-97AB-497F-3E22-3422E06E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11AB-4E6A-A349-8C12-489A2B1A9DB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F2988-0155-078C-ACD6-DDE22ADC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A25BD-94D7-734B-4B3C-A11D36E5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5109-6B1A-9340-9394-B0825EB15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6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06DE-A6BC-EC26-B1E1-0F59B653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933A9-4E72-CCBB-BF25-7210F0F6F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3726D-6A1C-2219-9560-C87E16CF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11AB-4E6A-A349-8C12-489A2B1A9DB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9E5B2-E73F-3A3A-9AB6-611F1DBC3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72184-8CE0-2D40-1157-B4BA2439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5109-6B1A-9340-9394-B0825EB15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FF0D-CA09-2C20-969B-5C1773FDD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7316-923B-FBDE-9609-95C6D4D4C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F3211-D354-38E6-79C4-625459510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AC8FE-0107-AAA8-AAEB-BCCF6944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11AB-4E6A-A349-8C12-489A2B1A9DB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36B98-CF8F-83F6-D8A5-73C42889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DAB3-0EB2-7892-357C-7F7A06D8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5109-6B1A-9340-9394-B0825EB15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1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3C79-754F-B3EB-7A74-A2534386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BBEF0-C966-8972-FF0E-C460BCB91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7DDD8-4772-AC62-3278-D651DA583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B6B90-CD9B-A74F-05F8-44848B168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8BCEE-9949-CB7F-65D2-C45DE690C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A31680-D112-9690-A5B9-867E5D91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11AB-4E6A-A349-8C12-489A2B1A9DB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52C0E1-AF66-CCE0-F8A3-5D00DD4C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1C46D5-9604-6E2E-B7F7-A2956D30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5109-6B1A-9340-9394-B0825EB15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4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962A8-C686-ABDA-06C2-9A4DE9CB3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A39E5-01BA-07DC-5DE1-E5F0378C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11AB-4E6A-A349-8C12-489A2B1A9DB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E5EDD-C487-AC0F-4EC3-7233D8FA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C4776-302C-C83C-30FC-E9D895746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5109-6B1A-9340-9394-B0825EB15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8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3E8F66-854E-714F-4DBD-84A04E39B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11AB-4E6A-A349-8C12-489A2B1A9DB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8A007-A0C2-ECAB-B373-6111A8591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9BFE7-7DF1-EFA9-E01E-D75D69A28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5109-6B1A-9340-9394-B0825EB15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6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2AFEE-3286-60BC-F730-BDF26FCC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A40D-BA92-87B8-BB2F-DC4A3792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532A3-CA47-2814-FB1C-7976558D0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83A9D-93C3-D311-6EC9-EFB71F91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11AB-4E6A-A349-8C12-489A2B1A9DB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FA5C6-C0DF-B81D-6064-3A64C25DB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8ED24-57AC-72AB-E286-0FD36B28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5109-6B1A-9340-9394-B0825EB15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2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A6F3-8EFF-2DDA-1CEA-ACE95A827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E4FE36-BCC2-4EED-788C-FFDC5CCBD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B4076-F98C-4DB2-10B3-275E45E09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9593E-3A6E-00EC-EE4B-1E5ED077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11AB-4E6A-A349-8C12-489A2B1A9DB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96CB3-38B5-8EAA-76C5-281DAB1E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CBE45-B6B3-CE1A-C0ED-0A157E95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5109-6B1A-9340-9394-B0825EB15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0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05D214-7221-41F9-2F7A-BADABB6A9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28A70-C345-FA3D-BE52-F80C592F8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159D8-D9E2-C71C-076C-29E846D61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E311AB-4E6A-A349-8C12-489A2B1A9DB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D2FBF-BD33-6AA3-03B9-4E3C8D307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142AA-B921-3D0F-ED08-D2F3D560F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505109-6B1A-9340-9394-B0825EB15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2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9A8300-B1F4-5277-125F-8C3DA09BE255}"/>
              </a:ext>
            </a:extLst>
          </p:cNvPr>
          <p:cNvSpPr txBox="1"/>
          <p:nvPr/>
        </p:nvSpPr>
        <p:spPr>
          <a:xfrm>
            <a:off x="3122414" y="2367171"/>
            <a:ext cx="594717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Predictive Maintenance in Solar Power </a:t>
            </a:r>
            <a:r>
              <a:rPr lang="en-AU" sz="4400" b="1" dirty="0"/>
              <a:t>Systems 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439384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19F2-15CA-FC5B-1204-5D276FCBB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500062"/>
            <a:ext cx="10515600" cy="1325563"/>
          </a:xfrm>
        </p:spPr>
        <p:txBody>
          <a:bodyPr/>
          <a:lstStyle/>
          <a:p>
            <a:r>
              <a:rPr lang="en-AU" dirty="0"/>
              <a:t>Sustainability and Waste Reduction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139C3-9833-3BD8-E8CD-B4D46F070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Efficiency Improvement: Reduces energy losses and increases power output.
Resource Optimization: Minimizes unnecessary maintenance costs.
Extended Equipment Lifespan: Reduces e-waste from frequent replacements.
Lower Carbon Footprint: Enhances the effectiveness of renewable energy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06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18617-3271-4454-5947-D2723155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372" y="257969"/>
            <a:ext cx="10515600" cy="1325563"/>
          </a:xfrm>
        </p:spPr>
        <p:txBody>
          <a:bodyPr/>
          <a:lstStyle/>
          <a:p>
            <a:r>
              <a:rPr lang="en-AU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FD105-EDBE-E093-4C74-AC25A6546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AI-driven predictive maintenance is crucial for optimizing solar power systems.
Helps in reducing downtime, improving efficiency, and lowering costs.
Contributes to sustainability by reducing waste and enhancing resource utilization.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7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ED6D-0A50-92FB-CF3D-C60DE3805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185" y="758031"/>
            <a:ext cx="10515600" cy="1325563"/>
          </a:xfrm>
        </p:spPr>
        <p:txBody>
          <a:bodyPr/>
          <a:lstStyle/>
          <a:p>
            <a:r>
              <a:rPr lang="en-AU" dirty="0"/>
              <a:t>Introduction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8B0BE-E582-137B-B1CB-F7508933F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715" y="2631678"/>
            <a:ext cx="10515600" cy="4351338"/>
          </a:xfrm>
        </p:spPr>
        <p:txBody>
          <a:bodyPr/>
          <a:lstStyle/>
          <a:p>
            <a:r>
              <a:rPr lang="en-US" dirty="0"/>
              <a:t>Problem: Solar power plants face inefficiencies due to unexpected equipment failures.</a:t>
            </a:r>
            <a:r>
              <a:rPr lang="en-AU" dirty="0"/>
              <a:t> </a:t>
            </a:r>
          </a:p>
          <a:p>
            <a:r>
              <a:rPr lang="en-US" dirty="0"/>
              <a:t>Solution: AI-driven predictive maintenance to enhance performance and reduce downtime.</a:t>
            </a:r>
          </a:p>
        </p:txBody>
      </p:sp>
    </p:spTree>
    <p:extLst>
      <p:ext uri="{BB962C8B-B14F-4D97-AF65-F5344CB8AC3E}">
        <p14:creationId xmlns:p14="http://schemas.microsoft.com/office/powerpoint/2010/main" val="1581339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F861-4AAE-A5CD-D4C5-637C720C8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122" y="633015"/>
            <a:ext cx="10515600" cy="1325563"/>
          </a:xfrm>
        </p:spPr>
        <p:txBody>
          <a:bodyPr/>
          <a:lstStyle/>
          <a:p>
            <a:r>
              <a:rPr lang="en-AU" dirty="0"/>
              <a:t>Problem Statement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3D5294-3AF6-2958-C463-AA17A8475C81}"/>
              </a:ext>
            </a:extLst>
          </p:cNvPr>
          <p:cNvSpPr txBox="1"/>
          <p:nvPr/>
        </p:nvSpPr>
        <p:spPr>
          <a:xfrm rot="10800000" flipV="1">
            <a:off x="2031504" y="2295377"/>
            <a:ext cx="763041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AU" sz="2400" dirty="0"/>
              <a:t>              </a:t>
            </a:r>
            <a:r>
              <a:rPr lang="en-US" sz="2800" dirty="0"/>
              <a:t>Large solar farms require efficient maintenance to prevent power </a:t>
            </a:r>
            <a:r>
              <a:rPr lang="en-US" sz="2800" dirty="0" err="1"/>
              <a:t>losses.Traditional</a:t>
            </a:r>
            <a:r>
              <a:rPr lang="en-US" sz="2800" dirty="0"/>
              <a:t> maintenance schedules can lead to over-maintenance or under-</a:t>
            </a:r>
            <a:r>
              <a:rPr lang="en-US" sz="2800" dirty="0" err="1"/>
              <a:t>maintenance.Predictive</a:t>
            </a:r>
            <a:r>
              <a:rPr lang="en-US" sz="2800" dirty="0"/>
              <a:t> maintenance leverages AI to forecast failures before they occur.</a:t>
            </a:r>
          </a:p>
        </p:txBody>
      </p:sp>
    </p:spTree>
    <p:extLst>
      <p:ext uri="{BB962C8B-B14F-4D97-AF65-F5344CB8AC3E}">
        <p14:creationId xmlns:p14="http://schemas.microsoft.com/office/powerpoint/2010/main" val="114097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D1FE-7396-BBAE-C744-83F0DC76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8359" y="547687"/>
            <a:ext cx="10157222" cy="1349375"/>
          </a:xfrm>
        </p:spPr>
        <p:txBody>
          <a:bodyPr/>
          <a:lstStyle/>
          <a:p>
            <a:r>
              <a:rPr lang="en-AU" dirty="0"/>
              <a:t>Real-Life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6AFD1-6452-5885-D830-8691DC443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418" y="1897062"/>
            <a:ext cx="10515600" cy="4351338"/>
          </a:xfrm>
        </p:spPr>
        <p:txBody>
          <a:bodyPr>
            <a:normAutofit/>
          </a:bodyPr>
          <a:lstStyle/>
          <a:p>
            <a:r>
              <a:rPr lang="en-AU" dirty="0"/>
              <a:t>Case: A solar farm in California experienced frequent inverter failures.
Impact: 15% reduction in power output during peak hours.
Solution: Machine learning algorithms were used to </a:t>
            </a:r>
            <a:r>
              <a:rPr lang="en-AU" dirty="0" err="1"/>
              <a:t>analyze</a:t>
            </a:r>
            <a:r>
              <a:rPr lang="en-AU" dirty="0"/>
              <a:t> sensor data.
Outcome: 30% reduction in downtime, increased energy production, and reduced maintenance costs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4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3A83-4934-0DD3-0D00-757B131C7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621" y="339328"/>
            <a:ext cx="10515600" cy="1325563"/>
          </a:xfrm>
        </p:spPr>
        <p:txBody>
          <a:bodyPr/>
          <a:lstStyle/>
          <a:p>
            <a:r>
              <a:rPr lang="en-AU" dirty="0"/>
              <a:t>Dataset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4D7F9-E119-8D37-A6E0-E924D9E36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Sensor Data Includes:
                Temperature
                Voltage
                Current
                Historical maintenance records</a:t>
            </a:r>
          </a:p>
          <a:p>
            <a:pPr marL="0" indent="0">
              <a:buNone/>
            </a:pPr>
            <a:r>
              <a:rPr lang="en-AU" dirty="0"/>
              <a:t>
Objective: Predict inverter failures based on historical and real-time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331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8F665-CAE6-68CA-E8AA-1F9F2BEF3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903" y="500062"/>
            <a:ext cx="10515600" cy="1325563"/>
          </a:xfrm>
        </p:spPr>
        <p:txBody>
          <a:bodyPr/>
          <a:lstStyle/>
          <a:p>
            <a:r>
              <a:rPr lang="en-AU" dirty="0"/>
              <a:t>Key features for predicting failures</a:t>
            </a:r>
            <a:br>
              <a:rPr lang="en-A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CA8C4-B9CA-1EF6-EA63-F8325E8E1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Temperature: High values may indicate overheating.
Voltage &amp; Current: Abnormal readings signal component degradation.
Weather Conditions: External factors influencing inverter efficiency.
Historical Maintenance Data: Identifying recurring issues.
Operational Time: Identifying patterns in component wear.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49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5342-FC5F-F6A4-E1DD-10A77967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418" y="240109"/>
            <a:ext cx="10515600" cy="1325563"/>
          </a:xfrm>
        </p:spPr>
        <p:txBody>
          <a:bodyPr/>
          <a:lstStyle/>
          <a:p>
            <a:r>
              <a:rPr lang="en-AU" dirty="0"/>
              <a:t>Machine Learning Model Development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C2A3C-969F-7ADC-039E-122EF79B8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Data </a:t>
            </a:r>
            <a:r>
              <a:rPr lang="en-AU" dirty="0" err="1"/>
              <a:t>Preprocessing</a:t>
            </a:r>
            <a:r>
              <a:rPr lang="en-AU" dirty="0"/>
              <a:t>: Handling missing values, outliers, and normalization.
Feature Engineering: Rolling averages, lag features, and historical trends.
Model Selection:
                   Random Forest
                   </a:t>
            </a:r>
            <a:r>
              <a:rPr lang="en-AU" dirty="0" err="1"/>
              <a:t>XGBoost</a:t>
            </a:r>
            <a:r>
              <a:rPr lang="en-AU" dirty="0"/>
              <a:t>
                   LSTM for time-series analysis
Evaluation Metrics: Precision, Recall, F1-score, ROC-AUC.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91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A19C-7F72-D9EE-9D1E-7E188B7D6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0591" y="500062"/>
            <a:ext cx="10515600" cy="1325563"/>
          </a:xfrm>
        </p:spPr>
        <p:txBody>
          <a:bodyPr/>
          <a:lstStyle/>
          <a:p>
            <a:r>
              <a:rPr lang="en-AU" dirty="0"/>
              <a:t>Improving Model Accuracy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BFD4C-3A34-C3FC-D5BA-FF975291C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Feature Selection &amp; Engineering: Using SHAP values for feature importance.
</a:t>
            </a:r>
            <a:r>
              <a:rPr lang="en-AU" dirty="0" err="1"/>
              <a:t>Hyperparameter</a:t>
            </a:r>
            <a:r>
              <a:rPr lang="en-AU" dirty="0"/>
              <a:t> Tuning: Grid Search &amp; Bayesian Optimization.
Anomaly Detection: </a:t>
            </a:r>
            <a:r>
              <a:rPr lang="en-AU" dirty="0" err="1"/>
              <a:t>Autoencoders</a:t>
            </a:r>
            <a:r>
              <a:rPr lang="en-AU" dirty="0"/>
              <a:t> or Isolation Forests for rare failures.
Ensemble Learning: Combining models for better predictive 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3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CE67-F761-0938-49A5-6D047F7A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278" y="543719"/>
            <a:ext cx="10515600" cy="1325563"/>
          </a:xfrm>
        </p:spPr>
        <p:txBody>
          <a:bodyPr/>
          <a:lstStyle/>
          <a:p>
            <a:r>
              <a:rPr lang="en-AU" dirty="0"/>
              <a:t>Actions on failure prediction </a:t>
            </a:r>
            <a:br>
              <a:rPr lang="en-A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1B0C3-AC42-1A3B-AD0F-545406B7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309" y="2141537"/>
            <a:ext cx="10515600" cy="4351338"/>
          </a:xfrm>
        </p:spPr>
        <p:txBody>
          <a:bodyPr/>
          <a:lstStyle/>
          <a:p>
            <a:r>
              <a:rPr lang="en-AU" dirty="0"/>
              <a:t>Automated Alerts: Notify maintenance teams proactively.
Preventive Repairs: Schedule maintenance before failure occurs.
Real-time Monitoring: Adjust operations dynamically to reduce strain.
Supply Chain Readiness: Ensure spare parts availability.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15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Introduction </vt:lpstr>
      <vt:lpstr>Problem Statement</vt:lpstr>
      <vt:lpstr>Real-Life Example</vt:lpstr>
      <vt:lpstr>Dataset Overview</vt:lpstr>
      <vt:lpstr>Key features for predicting failures </vt:lpstr>
      <vt:lpstr>Machine Learning Model Development </vt:lpstr>
      <vt:lpstr>Improving Model Accuracy </vt:lpstr>
      <vt:lpstr>Actions on failure prediction  </vt:lpstr>
      <vt:lpstr>Sustainability and Waste Reduction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Navodhitha PK</dc:creator>
  <cp:lastModifiedBy>Navodhitha PK</cp:lastModifiedBy>
  <cp:revision>3</cp:revision>
  <dcterms:created xsi:type="dcterms:W3CDTF">2025-04-03T06:04:36Z</dcterms:created>
  <dcterms:modified xsi:type="dcterms:W3CDTF">2025-04-03T07:01:50Z</dcterms:modified>
</cp:coreProperties>
</file>